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5" r:id="rId3"/>
  </p:sldMasterIdLst>
  <p:notesMasterIdLst>
    <p:notesMasterId r:id="rId117"/>
  </p:notesMasterIdLst>
  <p:sldIdLst>
    <p:sldId id="336" r:id="rId4"/>
    <p:sldId id="326" r:id="rId5"/>
    <p:sldId id="327" r:id="rId6"/>
    <p:sldId id="328" r:id="rId7"/>
    <p:sldId id="329" r:id="rId8"/>
    <p:sldId id="330" r:id="rId9"/>
    <p:sldId id="331" r:id="rId10"/>
    <p:sldId id="332" r:id="rId11"/>
    <p:sldId id="333" r:id="rId12"/>
    <p:sldId id="335" r:id="rId13"/>
    <p:sldId id="334" r:id="rId14"/>
    <p:sldId id="378" r:id="rId15"/>
    <p:sldId id="379" r:id="rId16"/>
    <p:sldId id="380" r:id="rId17"/>
    <p:sldId id="381" r:id="rId18"/>
    <p:sldId id="365" r:id="rId19"/>
    <p:sldId id="344" r:id="rId20"/>
    <p:sldId id="345" r:id="rId21"/>
    <p:sldId id="346" r:id="rId22"/>
    <p:sldId id="347" r:id="rId23"/>
    <p:sldId id="348" r:id="rId24"/>
    <p:sldId id="349" r:id="rId25"/>
    <p:sldId id="350" r:id="rId26"/>
    <p:sldId id="351" r:id="rId27"/>
    <p:sldId id="377" r:id="rId28"/>
    <p:sldId id="353" r:id="rId29"/>
    <p:sldId id="354" r:id="rId30"/>
    <p:sldId id="355" r:id="rId31"/>
    <p:sldId id="356" r:id="rId32"/>
    <p:sldId id="357" r:id="rId33"/>
    <p:sldId id="458" r:id="rId34"/>
    <p:sldId id="400" r:id="rId35"/>
    <p:sldId id="398" r:id="rId36"/>
    <p:sldId id="399" r:id="rId37"/>
    <p:sldId id="401" r:id="rId38"/>
    <p:sldId id="460" r:id="rId39"/>
    <p:sldId id="468" r:id="rId40"/>
    <p:sldId id="408" r:id="rId41"/>
    <p:sldId id="465" r:id="rId42"/>
    <p:sldId id="466" r:id="rId43"/>
    <p:sldId id="402" r:id="rId44"/>
    <p:sldId id="462" r:id="rId45"/>
    <p:sldId id="463" r:id="rId46"/>
    <p:sldId id="464" r:id="rId47"/>
    <p:sldId id="406" r:id="rId48"/>
    <p:sldId id="403" r:id="rId49"/>
    <p:sldId id="426" r:id="rId50"/>
    <p:sldId id="341" r:id="rId51"/>
    <p:sldId id="366" r:id="rId52"/>
    <p:sldId id="409" r:id="rId53"/>
    <p:sldId id="410" r:id="rId54"/>
    <p:sldId id="411" r:id="rId55"/>
    <p:sldId id="412" r:id="rId56"/>
    <p:sldId id="413" r:id="rId57"/>
    <p:sldId id="414" r:id="rId58"/>
    <p:sldId id="415" r:id="rId59"/>
    <p:sldId id="416" r:id="rId60"/>
    <p:sldId id="417" r:id="rId61"/>
    <p:sldId id="427" r:id="rId62"/>
    <p:sldId id="367" r:id="rId63"/>
    <p:sldId id="434" r:id="rId64"/>
    <p:sldId id="368" r:id="rId65"/>
    <p:sldId id="369" r:id="rId66"/>
    <p:sldId id="428" r:id="rId67"/>
    <p:sldId id="371" r:id="rId68"/>
    <p:sldId id="372" r:id="rId69"/>
    <p:sldId id="373" r:id="rId70"/>
    <p:sldId id="374" r:id="rId71"/>
    <p:sldId id="375" r:id="rId72"/>
    <p:sldId id="429" r:id="rId73"/>
    <p:sldId id="449" r:id="rId74"/>
    <p:sldId id="444" r:id="rId75"/>
    <p:sldId id="450" r:id="rId76"/>
    <p:sldId id="451" r:id="rId77"/>
    <p:sldId id="452" r:id="rId78"/>
    <p:sldId id="453" r:id="rId79"/>
    <p:sldId id="454" r:id="rId80"/>
    <p:sldId id="455" r:id="rId81"/>
    <p:sldId id="456" r:id="rId82"/>
    <p:sldId id="470" r:id="rId83"/>
    <p:sldId id="469" r:id="rId84"/>
    <p:sldId id="445" r:id="rId85"/>
    <p:sldId id="471" r:id="rId86"/>
    <p:sldId id="473" r:id="rId87"/>
    <p:sldId id="472" r:id="rId88"/>
    <p:sldId id="446" r:id="rId89"/>
    <p:sldId id="474" r:id="rId90"/>
    <p:sldId id="475" r:id="rId91"/>
    <p:sldId id="476" r:id="rId92"/>
    <p:sldId id="477" r:id="rId93"/>
    <p:sldId id="481" r:id="rId94"/>
    <p:sldId id="478" r:id="rId95"/>
    <p:sldId id="447" r:id="rId96"/>
    <p:sldId id="437" r:id="rId97"/>
    <p:sldId id="438" r:id="rId98"/>
    <p:sldId id="439" r:id="rId99"/>
    <p:sldId id="440" r:id="rId100"/>
    <p:sldId id="441" r:id="rId101"/>
    <p:sldId id="442" r:id="rId102"/>
    <p:sldId id="443" r:id="rId103"/>
    <p:sldId id="430" r:id="rId104"/>
    <p:sldId id="448" r:id="rId105"/>
    <p:sldId id="431" r:id="rId106"/>
    <p:sldId id="290" r:id="rId107"/>
    <p:sldId id="484" r:id="rId108"/>
    <p:sldId id="485" r:id="rId109"/>
    <p:sldId id="486" r:id="rId110"/>
    <p:sldId id="487" r:id="rId111"/>
    <p:sldId id="488" r:id="rId112"/>
    <p:sldId id="489" r:id="rId113"/>
    <p:sldId id="490" r:id="rId114"/>
    <p:sldId id="491" r:id="rId115"/>
    <p:sldId id="492" r:id="rId116"/>
  </p:sldIdLst>
  <p:sldSz cx="6858000" cy="9144000" type="screen4x3"/>
  <p:notesSz cx="6858000" cy="9144000"/>
  <p:defaultTextStyle>
    <a:defPPr>
      <a:defRPr lang="ru-RU"/>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3399FF"/>
    <a:srgbClr val="0D5C91"/>
    <a:srgbClr val="EAF830"/>
    <a:srgbClr val="FF3300"/>
    <a:srgbClr val="FFCCFF"/>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0" autoAdjust="0"/>
    <p:restoredTop sz="94697" autoAdjust="0"/>
  </p:normalViewPr>
  <p:slideViewPr>
    <p:cSldViewPr>
      <p:cViewPr varScale="1">
        <p:scale>
          <a:sx n="61" d="100"/>
          <a:sy n="61" d="100"/>
        </p:scale>
        <p:origin x="2645"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32.wmf"/><Relationship Id="rId1" Type="http://schemas.openxmlformats.org/officeDocument/2006/relationships/image" Target="../media/image24.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7.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6.wmf"/><Relationship Id="rId5" Type="http://schemas.openxmlformats.org/officeDocument/2006/relationships/image" Target="../media/image68.wmf"/><Relationship Id="rId10" Type="http://schemas.openxmlformats.org/officeDocument/2006/relationships/image" Target="../media/image75.wmf"/><Relationship Id="rId4" Type="http://schemas.openxmlformats.org/officeDocument/2006/relationships/image" Target="../media/image67.wmf"/><Relationship Id="rId9"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86.wmf"/><Relationship Id="rId3" Type="http://schemas.openxmlformats.org/officeDocument/2006/relationships/image" Target="../media/image80.wmf"/><Relationship Id="rId7" Type="http://schemas.openxmlformats.org/officeDocument/2006/relationships/image" Target="../media/image83.wmf"/><Relationship Id="rId12" Type="http://schemas.openxmlformats.org/officeDocument/2006/relationships/image" Target="../media/image85.wmf"/><Relationship Id="rId17" Type="http://schemas.openxmlformats.org/officeDocument/2006/relationships/image" Target="../media/image90.wmf"/><Relationship Id="rId2" Type="http://schemas.openxmlformats.org/officeDocument/2006/relationships/image" Target="../media/image79.wmf"/><Relationship Id="rId16" Type="http://schemas.openxmlformats.org/officeDocument/2006/relationships/image" Target="../media/image89.wmf"/><Relationship Id="rId1" Type="http://schemas.openxmlformats.org/officeDocument/2006/relationships/image" Target="../media/image78.wmf"/><Relationship Id="rId6" Type="http://schemas.openxmlformats.org/officeDocument/2006/relationships/image" Target="../media/image82.wmf"/><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8.wmf"/><Relationship Id="rId10" Type="http://schemas.openxmlformats.org/officeDocument/2006/relationships/image" Target="../media/image77.wmf"/><Relationship Id="rId4" Type="http://schemas.openxmlformats.org/officeDocument/2006/relationships/image" Target="../media/image75.wmf"/><Relationship Id="rId9" Type="http://schemas.openxmlformats.org/officeDocument/2006/relationships/image" Target="../media/image76.wmf"/><Relationship Id="rId14"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79.wmf"/><Relationship Id="rId1" Type="http://schemas.openxmlformats.org/officeDocument/2006/relationships/image" Target="../media/image91.wmf"/><Relationship Id="rId5" Type="http://schemas.openxmlformats.org/officeDocument/2006/relationships/image" Target="../media/image94.wmf"/><Relationship Id="rId4"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99.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7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4.wmf"/><Relationship Id="rId3" Type="http://schemas.openxmlformats.org/officeDocument/2006/relationships/image" Target="../media/image106.wmf"/><Relationship Id="rId7" Type="http://schemas.openxmlformats.org/officeDocument/2006/relationships/image" Target="../media/image108.wmf"/><Relationship Id="rId12" Type="http://schemas.openxmlformats.org/officeDocument/2006/relationships/image" Target="../media/image113.wmf"/><Relationship Id="rId2" Type="http://schemas.openxmlformats.org/officeDocument/2006/relationships/image" Target="../media/image79.wmf"/><Relationship Id="rId16" Type="http://schemas.openxmlformats.org/officeDocument/2006/relationships/image" Target="../media/image117.wmf"/><Relationship Id="rId1" Type="http://schemas.openxmlformats.org/officeDocument/2006/relationships/image" Target="../media/image64.wmf"/><Relationship Id="rId6" Type="http://schemas.openxmlformats.org/officeDocument/2006/relationships/image" Target="../media/image107.wmf"/><Relationship Id="rId11" Type="http://schemas.openxmlformats.org/officeDocument/2006/relationships/image" Target="../media/image112.wmf"/><Relationship Id="rId5" Type="http://schemas.openxmlformats.org/officeDocument/2006/relationships/image" Target="../media/image93.wmf"/><Relationship Id="rId15" Type="http://schemas.openxmlformats.org/officeDocument/2006/relationships/image" Target="../media/image116.wmf"/><Relationship Id="rId10" Type="http://schemas.openxmlformats.org/officeDocument/2006/relationships/image" Target="../media/image111.wmf"/><Relationship Id="rId4" Type="http://schemas.openxmlformats.org/officeDocument/2006/relationships/image" Target="../media/image92.wmf"/><Relationship Id="rId9" Type="http://schemas.openxmlformats.org/officeDocument/2006/relationships/image" Target="../media/image110.wmf"/><Relationship Id="rId14"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07.wmf"/><Relationship Id="rId7" Type="http://schemas.openxmlformats.org/officeDocument/2006/relationships/image" Target="../media/image120.wmf"/><Relationship Id="rId2" Type="http://schemas.openxmlformats.org/officeDocument/2006/relationships/image" Target="../media/image108.wmf"/><Relationship Id="rId1" Type="http://schemas.openxmlformats.org/officeDocument/2006/relationships/image" Target="../media/image92.wmf"/><Relationship Id="rId6" Type="http://schemas.openxmlformats.org/officeDocument/2006/relationships/image" Target="../media/image117.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07.wmf"/><Relationship Id="rId7" Type="http://schemas.openxmlformats.org/officeDocument/2006/relationships/image" Target="../media/image126.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08.wmf"/><Relationship Id="rId9" Type="http://schemas.openxmlformats.org/officeDocument/2006/relationships/image" Target="../media/image12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30.wmf"/><Relationship Id="rId1" Type="http://schemas.openxmlformats.org/officeDocument/2006/relationships/image" Target="../media/image129.wmf"/><Relationship Id="rId5" Type="http://schemas.openxmlformats.org/officeDocument/2006/relationships/image" Target="../media/image132.wmf"/><Relationship Id="rId4" Type="http://schemas.openxmlformats.org/officeDocument/2006/relationships/image" Target="../media/image13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image" Target="../media/image141.wmf"/><Relationship Id="rId18" Type="http://schemas.openxmlformats.org/officeDocument/2006/relationships/image" Target="../media/image144.wmf"/><Relationship Id="rId3" Type="http://schemas.openxmlformats.org/officeDocument/2006/relationships/image" Target="../media/image79.wmf"/><Relationship Id="rId21" Type="http://schemas.openxmlformats.org/officeDocument/2006/relationships/image" Target="../media/image147.wmf"/><Relationship Id="rId7" Type="http://schemas.openxmlformats.org/officeDocument/2006/relationships/image" Target="../media/image116.wmf"/><Relationship Id="rId12" Type="http://schemas.openxmlformats.org/officeDocument/2006/relationships/image" Target="../media/image125.wmf"/><Relationship Id="rId17" Type="http://schemas.openxmlformats.org/officeDocument/2006/relationships/image" Target="../media/image143.wmf"/><Relationship Id="rId2" Type="http://schemas.openxmlformats.org/officeDocument/2006/relationships/image" Target="../media/image134.wmf"/><Relationship Id="rId16" Type="http://schemas.openxmlformats.org/officeDocument/2006/relationships/image" Target="../media/image128.wmf"/><Relationship Id="rId20" Type="http://schemas.openxmlformats.org/officeDocument/2006/relationships/image" Target="../media/image146.wmf"/><Relationship Id="rId1" Type="http://schemas.openxmlformats.org/officeDocument/2006/relationships/image" Target="../media/image133.wmf"/><Relationship Id="rId6" Type="http://schemas.openxmlformats.org/officeDocument/2006/relationships/image" Target="../media/image114.wmf"/><Relationship Id="rId11" Type="http://schemas.openxmlformats.org/officeDocument/2006/relationships/image" Target="../media/image140.wmf"/><Relationship Id="rId5" Type="http://schemas.openxmlformats.org/officeDocument/2006/relationships/image" Target="../media/image136.wmf"/><Relationship Id="rId15" Type="http://schemas.openxmlformats.org/officeDocument/2006/relationships/image" Target="../media/image115.wmf"/><Relationship Id="rId10" Type="http://schemas.openxmlformats.org/officeDocument/2006/relationships/image" Target="../media/image139.wmf"/><Relationship Id="rId19" Type="http://schemas.openxmlformats.org/officeDocument/2006/relationships/image" Target="../media/image145.wmf"/><Relationship Id="rId4" Type="http://schemas.openxmlformats.org/officeDocument/2006/relationships/image" Target="../media/image135.wmf"/><Relationship Id="rId9" Type="http://schemas.openxmlformats.org/officeDocument/2006/relationships/image" Target="../media/image138.wmf"/><Relationship Id="rId14" Type="http://schemas.openxmlformats.org/officeDocument/2006/relationships/image" Target="../media/image14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159.wmf"/><Relationship Id="rId7" Type="http://schemas.openxmlformats.org/officeDocument/2006/relationships/image" Target="../media/image163.wmf"/><Relationship Id="rId12" Type="http://schemas.openxmlformats.org/officeDocument/2006/relationships/image" Target="../media/image168.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11" Type="http://schemas.openxmlformats.org/officeDocument/2006/relationships/image" Target="../media/image167.wmf"/><Relationship Id="rId5" Type="http://schemas.openxmlformats.org/officeDocument/2006/relationships/image" Target="../media/image161.wmf"/><Relationship Id="rId10" Type="http://schemas.openxmlformats.org/officeDocument/2006/relationships/image" Target="../media/image166.wmf"/><Relationship Id="rId4" Type="http://schemas.openxmlformats.org/officeDocument/2006/relationships/image" Target="../media/image160.wmf"/><Relationship Id="rId9" Type="http://schemas.openxmlformats.org/officeDocument/2006/relationships/image" Target="../media/image16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4" Type="http://schemas.openxmlformats.org/officeDocument/2006/relationships/image" Target="../media/image172.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image" Target="../media/image174.wmf"/><Relationship Id="rId7" Type="http://schemas.openxmlformats.org/officeDocument/2006/relationships/image" Target="../media/image180.wmf"/><Relationship Id="rId2" Type="http://schemas.openxmlformats.org/officeDocument/2006/relationships/image" Target="../media/image176.wmf"/><Relationship Id="rId1" Type="http://schemas.openxmlformats.org/officeDocument/2006/relationships/image" Target="../media/image175.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 Id="rId9" Type="http://schemas.openxmlformats.org/officeDocument/2006/relationships/image" Target="../media/image182.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74.wmf"/><Relationship Id="rId7" Type="http://schemas.openxmlformats.org/officeDocument/2006/relationships/image" Target="../media/image181.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7.wmf"/><Relationship Id="rId5" Type="http://schemas.openxmlformats.org/officeDocument/2006/relationships/image" Target="../media/image186.wmf"/><Relationship Id="rId4" Type="http://schemas.openxmlformats.org/officeDocument/2006/relationships/image" Target="../media/image185.wmf"/><Relationship Id="rId9" Type="http://schemas.openxmlformats.org/officeDocument/2006/relationships/image" Target="../media/image18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image" Target="../media/image191.emf"/><Relationship Id="rId1" Type="http://schemas.openxmlformats.org/officeDocument/2006/relationships/image" Target="../media/image190.emf"/><Relationship Id="rId6" Type="http://schemas.openxmlformats.org/officeDocument/2006/relationships/image" Target="../media/image195.wmf"/><Relationship Id="rId5" Type="http://schemas.openxmlformats.org/officeDocument/2006/relationships/image" Target="../media/image194.wmf"/><Relationship Id="rId4" Type="http://schemas.openxmlformats.org/officeDocument/2006/relationships/image" Target="../media/image19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4" Type="http://schemas.openxmlformats.org/officeDocument/2006/relationships/image" Target="../media/image20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4" Type="http://schemas.openxmlformats.org/officeDocument/2006/relationships/image" Target="../media/image20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5" Type="http://schemas.openxmlformats.org/officeDocument/2006/relationships/image" Target="../media/image209.wmf"/><Relationship Id="rId4" Type="http://schemas.openxmlformats.org/officeDocument/2006/relationships/image" Target="../media/image208.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image" Target="../media/image212.wmf"/><Relationship Id="rId7" Type="http://schemas.openxmlformats.org/officeDocument/2006/relationships/image" Target="../media/image205.wmf"/><Relationship Id="rId12" Type="http://schemas.openxmlformats.org/officeDocument/2006/relationships/image" Target="../media/image219.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215.wmf"/><Relationship Id="rId11" Type="http://schemas.openxmlformats.org/officeDocument/2006/relationships/image" Target="../media/image218.wmf"/><Relationship Id="rId5" Type="http://schemas.openxmlformats.org/officeDocument/2006/relationships/image" Target="../media/image214.wmf"/><Relationship Id="rId10" Type="http://schemas.openxmlformats.org/officeDocument/2006/relationships/image" Target="../media/image217.wmf"/><Relationship Id="rId4" Type="http://schemas.openxmlformats.org/officeDocument/2006/relationships/image" Target="../media/image213.wmf"/><Relationship Id="rId9" Type="http://schemas.openxmlformats.org/officeDocument/2006/relationships/image" Target="../media/image20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5" Type="http://schemas.openxmlformats.org/officeDocument/2006/relationships/image" Target="../media/image224.wmf"/><Relationship Id="rId4" Type="http://schemas.openxmlformats.org/officeDocument/2006/relationships/image" Target="../media/image223.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image" Target="../media/image227.wmf"/><Relationship Id="rId7" Type="http://schemas.openxmlformats.org/officeDocument/2006/relationships/image" Target="../media/image231.wmf"/><Relationship Id="rId12" Type="http://schemas.openxmlformats.org/officeDocument/2006/relationships/image" Target="../media/image236.wmf"/><Relationship Id="rId2" Type="http://schemas.openxmlformats.org/officeDocument/2006/relationships/image" Target="../media/image226.wmf"/><Relationship Id="rId1" Type="http://schemas.openxmlformats.org/officeDocument/2006/relationships/image" Target="../media/image225.wmf"/><Relationship Id="rId6" Type="http://schemas.openxmlformats.org/officeDocument/2006/relationships/image" Target="../media/image230.wmf"/><Relationship Id="rId11" Type="http://schemas.openxmlformats.org/officeDocument/2006/relationships/image" Target="../media/image235.wmf"/><Relationship Id="rId5" Type="http://schemas.openxmlformats.org/officeDocument/2006/relationships/image" Target="../media/image229.wmf"/><Relationship Id="rId10" Type="http://schemas.openxmlformats.org/officeDocument/2006/relationships/image" Target="../media/image234.wmf"/><Relationship Id="rId4" Type="http://schemas.openxmlformats.org/officeDocument/2006/relationships/image" Target="../media/image228.wmf"/><Relationship Id="rId9" Type="http://schemas.openxmlformats.org/officeDocument/2006/relationships/image" Target="../media/image23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3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38.e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47.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59.wmf"/><Relationship Id="rId3" Type="http://schemas.openxmlformats.org/officeDocument/2006/relationships/image" Target="../media/image254.wmf"/><Relationship Id="rId7" Type="http://schemas.openxmlformats.org/officeDocument/2006/relationships/image" Target="../media/image258.wmf"/><Relationship Id="rId2" Type="http://schemas.openxmlformats.org/officeDocument/2006/relationships/image" Target="../media/image253.wmf"/><Relationship Id="rId1" Type="http://schemas.openxmlformats.org/officeDocument/2006/relationships/image" Target="../media/image239.wmf"/><Relationship Id="rId6" Type="http://schemas.openxmlformats.org/officeDocument/2006/relationships/image" Target="../media/image257.wmf"/><Relationship Id="rId5" Type="http://schemas.openxmlformats.org/officeDocument/2006/relationships/image" Target="../media/image256.wmf"/><Relationship Id="rId4" Type="http://schemas.openxmlformats.org/officeDocument/2006/relationships/image" Target="../media/image255.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62.wmf"/><Relationship Id="rId2" Type="http://schemas.openxmlformats.org/officeDocument/2006/relationships/image" Target="../media/image261.wmf"/><Relationship Id="rId1" Type="http://schemas.openxmlformats.org/officeDocument/2006/relationships/image" Target="../media/image260.wmf"/><Relationship Id="rId6" Type="http://schemas.openxmlformats.org/officeDocument/2006/relationships/image" Target="../media/image265.wmf"/><Relationship Id="rId5" Type="http://schemas.openxmlformats.org/officeDocument/2006/relationships/image" Target="../media/image264.wmf"/><Relationship Id="rId4" Type="http://schemas.openxmlformats.org/officeDocument/2006/relationships/image" Target="../media/image26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0.wmf"/><Relationship Id="rId4" Type="http://schemas.openxmlformats.org/officeDocument/2006/relationships/image" Target="../media/image270.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68.wmf"/><Relationship Id="rId1" Type="http://schemas.openxmlformats.org/officeDocument/2006/relationships/image" Target="../media/image27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7.wmf"/><Relationship Id="rId2" Type="http://schemas.openxmlformats.org/officeDocument/2006/relationships/image" Target="../media/image24.wmf"/><Relationship Id="rId1" Type="http://schemas.openxmlformats.org/officeDocument/2006/relationships/image" Target="../media/image20.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7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7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image" Target="../media/image278.wmf"/><Relationship Id="rId7" Type="http://schemas.openxmlformats.org/officeDocument/2006/relationships/image" Target="../media/image283.wmf"/><Relationship Id="rId2" Type="http://schemas.openxmlformats.org/officeDocument/2006/relationships/image" Target="../media/image281.wmf"/><Relationship Id="rId1" Type="http://schemas.openxmlformats.org/officeDocument/2006/relationships/image" Target="../media/image280.wmf"/><Relationship Id="rId6" Type="http://schemas.openxmlformats.org/officeDocument/2006/relationships/image" Target="../media/image279.wmf"/><Relationship Id="rId5" Type="http://schemas.openxmlformats.org/officeDocument/2006/relationships/image" Target="../media/image282.wmf"/><Relationship Id="rId4" Type="http://schemas.openxmlformats.org/officeDocument/2006/relationships/image" Target="../media/image277.wmf"/><Relationship Id="rId9" Type="http://schemas.openxmlformats.org/officeDocument/2006/relationships/image" Target="../media/image285.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82.wmf"/><Relationship Id="rId1" Type="http://schemas.openxmlformats.org/officeDocument/2006/relationships/image" Target="../media/image286.wmf"/><Relationship Id="rId5" Type="http://schemas.openxmlformats.org/officeDocument/2006/relationships/image" Target="../media/image288.wmf"/><Relationship Id="rId4" Type="http://schemas.openxmlformats.org/officeDocument/2006/relationships/image" Target="../media/image287.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296.wmf"/><Relationship Id="rId3" Type="http://schemas.openxmlformats.org/officeDocument/2006/relationships/image" Target="../media/image291.wmf"/><Relationship Id="rId7" Type="http://schemas.openxmlformats.org/officeDocument/2006/relationships/image" Target="../media/image295.wmf"/><Relationship Id="rId2" Type="http://schemas.openxmlformats.org/officeDocument/2006/relationships/image" Target="../media/image290.wmf"/><Relationship Id="rId1" Type="http://schemas.openxmlformats.org/officeDocument/2006/relationships/image" Target="../media/image289.wmf"/><Relationship Id="rId6" Type="http://schemas.openxmlformats.org/officeDocument/2006/relationships/image" Target="../media/image294.wmf"/><Relationship Id="rId5" Type="http://schemas.openxmlformats.org/officeDocument/2006/relationships/image" Target="../media/image293.wmf"/><Relationship Id="rId4" Type="http://schemas.openxmlformats.org/officeDocument/2006/relationships/image" Target="../media/image292.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93.wmf"/><Relationship Id="rId1" Type="http://schemas.openxmlformats.org/officeDocument/2006/relationships/image" Target="../media/image297.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9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9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24.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0.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 Id="rId4" Type="http://schemas.openxmlformats.org/officeDocument/2006/relationships/image" Target="../media/image30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4.wmf"/><Relationship Id="rId4" Type="http://schemas.openxmlformats.org/officeDocument/2006/relationships/image" Target="../media/image307.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10.wmf"/><Relationship Id="rId2" Type="http://schemas.openxmlformats.org/officeDocument/2006/relationships/image" Target="../media/image309.wmf"/><Relationship Id="rId1" Type="http://schemas.openxmlformats.org/officeDocument/2006/relationships/image" Target="../media/image308.wmf"/><Relationship Id="rId6" Type="http://schemas.openxmlformats.org/officeDocument/2006/relationships/image" Target="../media/image313.wmf"/><Relationship Id="rId5" Type="http://schemas.openxmlformats.org/officeDocument/2006/relationships/image" Target="../media/image312.wmf"/><Relationship Id="rId4" Type="http://schemas.openxmlformats.org/officeDocument/2006/relationships/image" Target="../media/image311.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321.wmf"/><Relationship Id="rId3" Type="http://schemas.openxmlformats.org/officeDocument/2006/relationships/image" Target="../media/image316.wmf"/><Relationship Id="rId7" Type="http://schemas.openxmlformats.org/officeDocument/2006/relationships/image" Target="../media/image320.wmf"/><Relationship Id="rId2" Type="http://schemas.openxmlformats.org/officeDocument/2006/relationships/image" Target="../media/image315.wmf"/><Relationship Id="rId1" Type="http://schemas.openxmlformats.org/officeDocument/2006/relationships/image" Target="../media/image314.wmf"/><Relationship Id="rId6" Type="http://schemas.openxmlformats.org/officeDocument/2006/relationships/image" Target="../media/image319.wmf"/><Relationship Id="rId5" Type="http://schemas.openxmlformats.org/officeDocument/2006/relationships/image" Target="../media/image318.wmf"/><Relationship Id="rId4" Type="http://schemas.openxmlformats.org/officeDocument/2006/relationships/image" Target="../media/image317.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23.wmf"/><Relationship Id="rId2" Type="http://schemas.openxmlformats.org/officeDocument/2006/relationships/image" Target="../media/image308.wmf"/><Relationship Id="rId1" Type="http://schemas.openxmlformats.org/officeDocument/2006/relationships/image" Target="../media/image322.wmf"/><Relationship Id="rId5" Type="http://schemas.openxmlformats.org/officeDocument/2006/relationships/image" Target="../media/image313.wmf"/><Relationship Id="rId4" Type="http://schemas.openxmlformats.org/officeDocument/2006/relationships/image" Target="../media/image324.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27.wmf"/><Relationship Id="rId7" Type="http://schemas.openxmlformats.org/officeDocument/2006/relationships/image" Target="../media/image331.wmf"/><Relationship Id="rId2" Type="http://schemas.openxmlformats.org/officeDocument/2006/relationships/image" Target="../media/image326.wmf"/><Relationship Id="rId1" Type="http://schemas.openxmlformats.org/officeDocument/2006/relationships/image" Target="../media/image325.wmf"/><Relationship Id="rId6" Type="http://schemas.openxmlformats.org/officeDocument/2006/relationships/image" Target="../media/image330.wmf"/><Relationship Id="rId5" Type="http://schemas.openxmlformats.org/officeDocument/2006/relationships/image" Target="../media/image329.wmf"/><Relationship Id="rId4" Type="http://schemas.openxmlformats.org/officeDocument/2006/relationships/image" Target="../media/image328.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333.wmf"/><Relationship Id="rId1" Type="http://schemas.openxmlformats.org/officeDocument/2006/relationships/image" Target="../media/image332.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35.wmf"/><Relationship Id="rId1" Type="http://schemas.openxmlformats.org/officeDocument/2006/relationships/image" Target="../media/image334.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37.wmf"/><Relationship Id="rId2" Type="http://schemas.openxmlformats.org/officeDocument/2006/relationships/image" Target="../media/image336.wmf"/><Relationship Id="rId1" Type="http://schemas.openxmlformats.org/officeDocument/2006/relationships/image" Target="../media/image325.wmf"/><Relationship Id="rId4" Type="http://schemas.openxmlformats.org/officeDocument/2006/relationships/image" Target="../media/image338.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340.wmf"/><Relationship Id="rId1" Type="http://schemas.openxmlformats.org/officeDocument/2006/relationships/image" Target="../media/image3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37.wmf"/><Relationship Id="rId3" Type="http://schemas.openxmlformats.org/officeDocument/2006/relationships/image" Target="../media/image31.emf"/><Relationship Id="rId7" Type="http://schemas.openxmlformats.org/officeDocument/2006/relationships/image" Target="../media/image34.wmf"/><Relationship Id="rId12" Type="http://schemas.openxmlformats.org/officeDocument/2006/relationships/image" Target="../media/image36.wmf"/><Relationship Id="rId17" Type="http://schemas.openxmlformats.org/officeDocument/2006/relationships/image" Target="../media/image41.wmf"/><Relationship Id="rId2" Type="http://schemas.openxmlformats.org/officeDocument/2006/relationships/image" Target="../media/image30.emf"/><Relationship Id="rId16" Type="http://schemas.openxmlformats.org/officeDocument/2006/relationships/image" Target="../media/image40.wmf"/><Relationship Id="rId1" Type="http://schemas.openxmlformats.org/officeDocument/2006/relationships/image" Target="../media/image29.emf"/><Relationship Id="rId6" Type="http://schemas.openxmlformats.org/officeDocument/2006/relationships/image" Target="../media/image33.wmf"/><Relationship Id="rId11" Type="http://schemas.openxmlformats.org/officeDocument/2006/relationships/image" Target="../media/image35.wmf"/><Relationship Id="rId5" Type="http://schemas.openxmlformats.org/officeDocument/2006/relationships/image" Target="../media/image24.wmf"/><Relationship Id="rId15" Type="http://schemas.openxmlformats.org/officeDocument/2006/relationships/image" Target="../media/image39.wmf"/><Relationship Id="rId10" Type="http://schemas.openxmlformats.org/officeDocument/2006/relationships/image" Target="../media/image20.wmf"/><Relationship Id="rId4" Type="http://schemas.openxmlformats.org/officeDocument/2006/relationships/image" Target="../media/image32.wmf"/><Relationship Id="rId9" Type="http://schemas.openxmlformats.org/officeDocument/2006/relationships/image" Target="../media/image19.wmf"/><Relationship Id="rId14" Type="http://schemas.openxmlformats.org/officeDocument/2006/relationships/image" Target="../media/image38.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42.wmf"/><Relationship Id="rId2" Type="http://schemas.openxmlformats.org/officeDocument/2006/relationships/image" Target="../media/image336.wmf"/><Relationship Id="rId1" Type="http://schemas.openxmlformats.org/officeDocument/2006/relationships/image" Target="../media/image341.wmf"/><Relationship Id="rId5" Type="http://schemas.openxmlformats.org/officeDocument/2006/relationships/image" Target="../media/image344.emf"/><Relationship Id="rId4" Type="http://schemas.openxmlformats.org/officeDocument/2006/relationships/image" Target="../media/image343.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351.wmf"/><Relationship Id="rId3" Type="http://schemas.openxmlformats.org/officeDocument/2006/relationships/image" Target="../media/image346.wmf"/><Relationship Id="rId7" Type="http://schemas.openxmlformats.org/officeDocument/2006/relationships/image" Target="../media/image350.wmf"/><Relationship Id="rId2" Type="http://schemas.openxmlformats.org/officeDocument/2006/relationships/image" Target="../media/image336.wmf"/><Relationship Id="rId1" Type="http://schemas.openxmlformats.org/officeDocument/2006/relationships/image" Target="../media/image345.wmf"/><Relationship Id="rId6" Type="http://schemas.openxmlformats.org/officeDocument/2006/relationships/image" Target="../media/image349.wmf"/><Relationship Id="rId5" Type="http://schemas.openxmlformats.org/officeDocument/2006/relationships/image" Target="../media/image348.wmf"/><Relationship Id="rId10" Type="http://schemas.openxmlformats.org/officeDocument/2006/relationships/image" Target="../media/image353.wmf"/><Relationship Id="rId4" Type="http://schemas.openxmlformats.org/officeDocument/2006/relationships/image" Target="../media/image347.wmf"/><Relationship Id="rId9" Type="http://schemas.openxmlformats.org/officeDocument/2006/relationships/image" Target="../media/image352.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image" Target="../media/image354.wmf"/><Relationship Id="rId1" Type="http://schemas.openxmlformats.org/officeDocument/2006/relationships/image" Target="../media/image341.wmf"/><Relationship Id="rId6" Type="http://schemas.openxmlformats.org/officeDocument/2006/relationships/image" Target="../media/image357.wmf"/><Relationship Id="rId5" Type="http://schemas.openxmlformats.org/officeDocument/2006/relationships/image" Target="../media/image356.wmf"/><Relationship Id="rId4" Type="http://schemas.openxmlformats.org/officeDocument/2006/relationships/image" Target="../media/image355.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362.wmf"/><Relationship Id="rId3" Type="http://schemas.openxmlformats.org/officeDocument/2006/relationships/image" Target="../media/image358.wmf"/><Relationship Id="rId7" Type="http://schemas.openxmlformats.org/officeDocument/2006/relationships/image" Target="../media/image361.wmf"/><Relationship Id="rId2" Type="http://schemas.openxmlformats.org/officeDocument/2006/relationships/image" Target="../media/image336.wmf"/><Relationship Id="rId1" Type="http://schemas.openxmlformats.org/officeDocument/2006/relationships/image" Target="../media/image345.wmf"/><Relationship Id="rId6" Type="http://schemas.openxmlformats.org/officeDocument/2006/relationships/image" Target="../media/image360.wmf"/><Relationship Id="rId5" Type="http://schemas.openxmlformats.org/officeDocument/2006/relationships/image" Target="../media/image359.wmf"/><Relationship Id="rId10" Type="http://schemas.openxmlformats.org/officeDocument/2006/relationships/image" Target="../media/image364.emf"/><Relationship Id="rId4" Type="http://schemas.openxmlformats.org/officeDocument/2006/relationships/image" Target="../media/image350.wmf"/><Relationship Id="rId9" Type="http://schemas.openxmlformats.org/officeDocument/2006/relationships/image" Target="../media/image36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20.wmf"/><Relationship Id="rId12" Type="http://schemas.openxmlformats.org/officeDocument/2006/relationships/image" Target="../media/image35.wmf"/><Relationship Id="rId2" Type="http://schemas.openxmlformats.org/officeDocument/2006/relationships/image" Target="../media/image32.wmf"/><Relationship Id="rId1" Type="http://schemas.openxmlformats.org/officeDocument/2006/relationships/image" Target="../media/image42.emf"/><Relationship Id="rId6" Type="http://schemas.openxmlformats.org/officeDocument/2006/relationships/image" Target="../media/image19.wmf"/><Relationship Id="rId11" Type="http://schemas.openxmlformats.org/officeDocument/2006/relationships/image" Target="../media/image26.wmf"/><Relationship Id="rId5" Type="http://schemas.openxmlformats.org/officeDocument/2006/relationships/image" Target="../media/image18.wmf"/><Relationship Id="rId15" Type="http://schemas.openxmlformats.org/officeDocument/2006/relationships/image" Target="../media/image44.wmf"/><Relationship Id="rId10" Type="http://schemas.openxmlformats.org/officeDocument/2006/relationships/image" Target="../media/image43.wmf"/><Relationship Id="rId4" Type="http://schemas.openxmlformats.org/officeDocument/2006/relationships/image" Target="../media/image34.wmf"/><Relationship Id="rId9" Type="http://schemas.openxmlformats.org/officeDocument/2006/relationships/image" Target="../media/image25.wmf"/><Relationship Id="rId1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78C8A78-7622-415C-A5F2-0106D48A10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58BA8F3C-FC79-420E-8EE8-393BE28BA7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F331854-4DDC-4CF9-A0B2-97E0878AC592}" type="datetimeFigureOut">
              <a:rPr lang="ru-RU"/>
              <a:pPr>
                <a:defRPr/>
              </a:pPr>
              <a:t>22.03.2020</a:t>
            </a:fld>
            <a:endParaRPr lang="ru-RU"/>
          </a:p>
        </p:txBody>
      </p:sp>
      <p:sp>
        <p:nvSpPr>
          <p:cNvPr id="4" name="Образ слайда 3">
            <a:extLst>
              <a:ext uri="{FF2B5EF4-FFF2-40B4-BE49-F238E27FC236}">
                <a16:creationId xmlns:a16="http://schemas.microsoft.com/office/drawing/2014/main" id="{FFF63B90-4F40-4AC4-AD25-30358A4DFC95}"/>
              </a:ext>
            </a:extLst>
          </p:cNvPr>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A8F18C4A-B1D1-4E53-90A4-618F836CBAF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7B83E8AE-DE43-4C2F-8951-65902A9BFCC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a:extLst>
              <a:ext uri="{FF2B5EF4-FFF2-40B4-BE49-F238E27FC236}">
                <a16:creationId xmlns:a16="http://schemas.microsoft.com/office/drawing/2014/main" id="{8E6DFCB0-6CA4-401E-A40B-83A088821E3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653E48-3EA7-4302-A161-EF7EB0EE04D8}"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28F6721F-5558-4105-94F2-8B3F59C9F23E}"/>
              </a:ext>
            </a:extLst>
          </p:cNvPr>
          <p:cNvSpPr>
            <a:spLocks noChangeArrowheads="1"/>
          </p:cNvSpPr>
          <p:nvPr/>
        </p:nvSpPr>
        <p:spPr bwMode="auto">
          <a:xfrm>
            <a:off x="457200" y="1625600"/>
            <a:ext cx="5943600" cy="1219200"/>
          </a:xfrm>
          <a:custGeom>
            <a:avLst/>
            <a:gdLst>
              <a:gd name="T0" fmla="*/ 0 w 1000"/>
              <a:gd name="T1" fmla="*/ 1219200 h 1000"/>
              <a:gd name="T2" fmla="*/ 0 w 1000"/>
              <a:gd name="T3" fmla="*/ 0 h 1000"/>
              <a:gd name="T4" fmla="*/ 5943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 name="Line 8">
            <a:extLst>
              <a:ext uri="{FF2B5EF4-FFF2-40B4-BE49-F238E27FC236}">
                <a16:creationId xmlns:a16="http://schemas.microsoft.com/office/drawing/2014/main" id="{FB2E5F65-B824-4910-BAF1-7C25BEC290F1}"/>
              </a:ext>
            </a:extLst>
          </p:cNvPr>
          <p:cNvSpPr>
            <a:spLocks noChangeShapeType="1"/>
          </p:cNvSpPr>
          <p:nvPr/>
        </p:nvSpPr>
        <p:spPr bwMode="auto">
          <a:xfrm>
            <a:off x="1485900" y="5283200"/>
            <a:ext cx="4884738"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 name="Rectangle 2"/>
          <p:cNvSpPr>
            <a:spLocks noGrp="1" noChangeArrowheads="1"/>
          </p:cNvSpPr>
          <p:nvPr>
            <p:ph type="ctrTitle"/>
          </p:nvPr>
        </p:nvSpPr>
        <p:spPr>
          <a:xfrm>
            <a:off x="685800" y="2032000"/>
            <a:ext cx="5718175" cy="2336800"/>
          </a:xfrm>
        </p:spPr>
        <p:txBody>
          <a:bodyPr/>
          <a:lstStyle>
            <a:lvl1pPr>
              <a:defRPr sz="5000"/>
            </a:lvl1pPr>
          </a:lstStyle>
          <a:p>
            <a:r>
              <a:rPr lang="ru-RU" altLang="en-US"/>
              <a:t>Образец заголовка</a:t>
            </a:r>
          </a:p>
        </p:txBody>
      </p:sp>
      <p:sp>
        <p:nvSpPr>
          <p:cNvPr id="5123" name="Rectangle 3"/>
          <p:cNvSpPr>
            <a:spLocks noGrp="1" noChangeArrowheads="1"/>
          </p:cNvSpPr>
          <p:nvPr>
            <p:ph type="subTitle" idx="1"/>
          </p:nvPr>
        </p:nvSpPr>
        <p:spPr>
          <a:xfrm>
            <a:off x="1485900" y="5283200"/>
            <a:ext cx="4914900" cy="23368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a:extLst>
              <a:ext uri="{FF2B5EF4-FFF2-40B4-BE49-F238E27FC236}">
                <a16:creationId xmlns:a16="http://schemas.microsoft.com/office/drawing/2014/main" id="{FE3C6CC9-1BF9-4CC1-948A-165C513AC855}"/>
              </a:ext>
            </a:extLst>
          </p:cNvPr>
          <p:cNvSpPr>
            <a:spLocks noGrp="1" noChangeArrowheads="1"/>
          </p:cNvSpPr>
          <p:nvPr>
            <p:ph type="dt" sz="half" idx="10"/>
          </p:nvPr>
        </p:nvSpPr>
        <p:spPr/>
        <p:txBody>
          <a:bodyPr/>
          <a:lstStyle>
            <a:lvl1pPr>
              <a:defRPr/>
            </a:lvl1pPr>
          </a:lstStyle>
          <a:p>
            <a:pPr>
              <a:defRPr/>
            </a:pPr>
            <a:endParaRPr lang="ru-RU" altLang="en-US"/>
          </a:p>
        </p:txBody>
      </p:sp>
      <p:sp>
        <p:nvSpPr>
          <p:cNvPr id="7" name="Rectangle 5">
            <a:extLst>
              <a:ext uri="{FF2B5EF4-FFF2-40B4-BE49-F238E27FC236}">
                <a16:creationId xmlns:a16="http://schemas.microsoft.com/office/drawing/2014/main" id="{FDFED22E-0099-4D1B-BDC7-B038BBE582E4}"/>
              </a:ext>
            </a:extLst>
          </p:cNvPr>
          <p:cNvSpPr>
            <a:spLocks noGrp="1" noChangeArrowheads="1"/>
          </p:cNvSpPr>
          <p:nvPr>
            <p:ph type="ftr" sz="quarter" idx="11"/>
          </p:nvPr>
        </p:nvSpPr>
        <p:spPr>
          <a:xfrm>
            <a:off x="2343150" y="8324850"/>
            <a:ext cx="2171700" cy="609600"/>
          </a:xfrm>
        </p:spPr>
        <p:txBody>
          <a:bodyPr/>
          <a:lstStyle>
            <a:lvl1pPr>
              <a:defRPr/>
            </a:lvl1pPr>
          </a:lstStyle>
          <a:p>
            <a:pPr>
              <a:defRPr/>
            </a:pPr>
            <a:endParaRPr lang="ru-RU" altLang="en-US"/>
          </a:p>
        </p:txBody>
      </p:sp>
      <p:sp>
        <p:nvSpPr>
          <p:cNvPr id="8" name="Rectangle 6">
            <a:extLst>
              <a:ext uri="{FF2B5EF4-FFF2-40B4-BE49-F238E27FC236}">
                <a16:creationId xmlns:a16="http://schemas.microsoft.com/office/drawing/2014/main" id="{691F557C-67C5-482A-A4E7-A15E16EDE3BF}"/>
              </a:ext>
            </a:extLst>
          </p:cNvPr>
          <p:cNvSpPr>
            <a:spLocks noGrp="1" noChangeArrowheads="1"/>
          </p:cNvSpPr>
          <p:nvPr>
            <p:ph type="sldNum" sz="quarter" idx="12"/>
          </p:nvPr>
        </p:nvSpPr>
        <p:spPr/>
        <p:txBody>
          <a:bodyPr/>
          <a:lstStyle>
            <a:lvl1pPr>
              <a:defRPr/>
            </a:lvl1pPr>
          </a:lstStyle>
          <a:p>
            <a:fld id="{B6BCFB0B-0E99-41AA-93B3-44C31BD5BB1D}" type="slidenum">
              <a:rPr lang="ru-RU" altLang="en-US"/>
              <a:pPr/>
              <a:t>‹#›</a:t>
            </a:fld>
            <a:endParaRPr lang="ru-RU" altLang="en-US"/>
          </a:p>
        </p:txBody>
      </p:sp>
    </p:spTree>
    <p:extLst>
      <p:ext uri="{BB962C8B-B14F-4D97-AF65-F5344CB8AC3E}">
        <p14:creationId xmlns:p14="http://schemas.microsoft.com/office/powerpoint/2010/main" val="111465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2DD1FD09-9231-4B12-98AF-BC674E543B67}"/>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3F6560EA-83FF-4370-AA42-0BDC21A90312}"/>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E9B1E731-023C-4D49-A557-E0ABC8F05B83}"/>
              </a:ext>
            </a:extLst>
          </p:cNvPr>
          <p:cNvSpPr>
            <a:spLocks noGrp="1" noChangeArrowheads="1"/>
          </p:cNvSpPr>
          <p:nvPr>
            <p:ph type="sldNum" sz="quarter" idx="12"/>
          </p:nvPr>
        </p:nvSpPr>
        <p:spPr>
          <a:ln/>
        </p:spPr>
        <p:txBody>
          <a:bodyPr/>
          <a:lstStyle>
            <a:lvl1pPr>
              <a:defRPr/>
            </a:lvl1pPr>
          </a:lstStyle>
          <a:p>
            <a:fld id="{D198640B-8372-498E-BD9C-7068BAB330C4}" type="slidenum">
              <a:rPr lang="ru-RU" altLang="en-US"/>
              <a:pPr/>
              <a:t>‹#›</a:t>
            </a:fld>
            <a:endParaRPr lang="ru-RU" altLang="en-US"/>
          </a:p>
        </p:txBody>
      </p:sp>
    </p:spTree>
    <p:extLst>
      <p:ext uri="{BB962C8B-B14F-4D97-AF65-F5344CB8AC3E}">
        <p14:creationId xmlns:p14="http://schemas.microsoft.com/office/powerpoint/2010/main" val="25764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0F16426C-37A6-4F8B-AC09-768B8FE8F59A}"/>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092FD23D-464C-479B-A9BE-82D3B73F198B}"/>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35A9E588-EF01-4AE5-9037-6F9301920E3E}"/>
              </a:ext>
            </a:extLst>
          </p:cNvPr>
          <p:cNvSpPr>
            <a:spLocks noGrp="1" noChangeArrowheads="1"/>
          </p:cNvSpPr>
          <p:nvPr>
            <p:ph type="sldNum" sz="quarter" idx="12"/>
          </p:nvPr>
        </p:nvSpPr>
        <p:spPr>
          <a:ln/>
        </p:spPr>
        <p:txBody>
          <a:bodyPr/>
          <a:lstStyle>
            <a:lvl1pPr>
              <a:defRPr/>
            </a:lvl1pPr>
          </a:lstStyle>
          <a:p>
            <a:fld id="{B8948734-7111-43F5-AFB3-5193D125B488}" type="slidenum">
              <a:rPr lang="ru-RU" altLang="en-US"/>
              <a:pPr/>
              <a:t>‹#›</a:t>
            </a:fld>
            <a:endParaRPr lang="ru-RU" altLang="en-US"/>
          </a:p>
        </p:txBody>
      </p:sp>
    </p:spTree>
    <p:extLst>
      <p:ext uri="{BB962C8B-B14F-4D97-AF65-F5344CB8AC3E}">
        <p14:creationId xmlns:p14="http://schemas.microsoft.com/office/powerpoint/2010/main" val="16542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9888"/>
            <a:ext cx="6172200" cy="1520825"/>
          </a:xfrm>
        </p:spPr>
        <p:txBody>
          <a:bodyPr/>
          <a:lstStyle/>
          <a:p>
            <a:r>
              <a:rPr lang="ru-RU"/>
              <a:t>Образец заголовка</a:t>
            </a:r>
          </a:p>
        </p:txBody>
      </p:sp>
      <p:sp>
        <p:nvSpPr>
          <p:cNvPr id="3" name="Текст 2"/>
          <p:cNvSpPr>
            <a:spLocks noGrp="1"/>
          </p:cNvSpPr>
          <p:nvPr>
            <p:ph type="body" sz="half" idx="1"/>
          </p:nvPr>
        </p:nvSpPr>
        <p:spPr>
          <a:xfrm>
            <a:off x="342900" y="2133600"/>
            <a:ext cx="3009900" cy="604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505200" y="2133600"/>
            <a:ext cx="3009900" cy="604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930A2CC1-AD4B-41FF-AB4D-4B90A61CCA46}"/>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1CF55588-E556-4FF9-8BF8-16EC73F67EDE}"/>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36811732-E175-4DFA-A1B5-3CF1F14C6437}"/>
              </a:ext>
            </a:extLst>
          </p:cNvPr>
          <p:cNvSpPr>
            <a:spLocks noGrp="1" noChangeArrowheads="1"/>
          </p:cNvSpPr>
          <p:nvPr>
            <p:ph type="sldNum" sz="quarter" idx="12"/>
          </p:nvPr>
        </p:nvSpPr>
        <p:spPr>
          <a:ln/>
        </p:spPr>
        <p:txBody>
          <a:bodyPr/>
          <a:lstStyle>
            <a:lvl1pPr>
              <a:defRPr/>
            </a:lvl1pPr>
          </a:lstStyle>
          <a:p>
            <a:fld id="{8AB0D762-28A5-42E0-A4B6-549FAFE6983C}" type="slidenum">
              <a:rPr lang="ru-RU" altLang="en-US"/>
              <a:pPr/>
              <a:t>‹#›</a:t>
            </a:fld>
            <a:endParaRPr lang="ru-RU" altLang="en-US"/>
          </a:p>
        </p:txBody>
      </p:sp>
    </p:spTree>
    <p:extLst>
      <p:ext uri="{BB962C8B-B14F-4D97-AF65-F5344CB8AC3E}">
        <p14:creationId xmlns:p14="http://schemas.microsoft.com/office/powerpoint/2010/main" val="119687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9888"/>
            <a:ext cx="6172200" cy="1520825"/>
          </a:xfrm>
        </p:spPr>
        <p:txBody>
          <a:bodyPr/>
          <a:lstStyle/>
          <a:p>
            <a:r>
              <a:rPr lang="ru-RU"/>
              <a:t>Образец заголовка</a:t>
            </a:r>
          </a:p>
        </p:txBody>
      </p:sp>
      <p:sp>
        <p:nvSpPr>
          <p:cNvPr id="3" name="Текст 2"/>
          <p:cNvSpPr>
            <a:spLocks noGrp="1"/>
          </p:cNvSpPr>
          <p:nvPr>
            <p:ph type="body" sz="half" idx="1"/>
          </p:nvPr>
        </p:nvSpPr>
        <p:spPr>
          <a:xfrm>
            <a:off x="342900" y="2133600"/>
            <a:ext cx="3009900" cy="604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3505200" y="2133600"/>
            <a:ext cx="3009900" cy="29432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3505200" y="5229225"/>
            <a:ext cx="3009900" cy="29448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592BB7CB-EA2F-449B-B393-9AEA235C6DD8}"/>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a:extLst>
              <a:ext uri="{FF2B5EF4-FFF2-40B4-BE49-F238E27FC236}">
                <a16:creationId xmlns:a16="http://schemas.microsoft.com/office/drawing/2014/main" id="{600AB983-87FA-49F2-83AD-86BDBA31E09E}"/>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a:extLst>
              <a:ext uri="{FF2B5EF4-FFF2-40B4-BE49-F238E27FC236}">
                <a16:creationId xmlns:a16="http://schemas.microsoft.com/office/drawing/2014/main" id="{2F6DFE15-6ACA-4D0D-A186-EC20A1B92C13}"/>
              </a:ext>
            </a:extLst>
          </p:cNvPr>
          <p:cNvSpPr>
            <a:spLocks noGrp="1" noChangeArrowheads="1"/>
          </p:cNvSpPr>
          <p:nvPr>
            <p:ph type="sldNum" sz="quarter" idx="12"/>
          </p:nvPr>
        </p:nvSpPr>
        <p:spPr>
          <a:ln/>
        </p:spPr>
        <p:txBody>
          <a:bodyPr/>
          <a:lstStyle>
            <a:lvl1pPr>
              <a:defRPr/>
            </a:lvl1pPr>
          </a:lstStyle>
          <a:p>
            <a:fld id="{E7396E07-6309-40CC-B0F5-9E1CBE7F2F5B}" type="slidenum">
              <a:rPr lang="ru-RU" altLang="en-US"/>
              <a:pPr/>
              <a:t>‹#›</a:t>
            </a:fld>
            <a:endParaRPr lang="ru-RU" altLang="en-US"/>
          </a:p>
        </p:txBody>
      </p:sp>
    </p:spTree>
    <p:extLst>
      <p:ext uri="{BB962C8B-B14F-4D97-AF65-F5344CB8AC3E}">
        <p14:creationId xmlns:p14="http://schemas.microsoft.com/office/powerpoint/2010/main" val="321972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9888"/>
            <a:ext cx="6172200" cy="1520825"/>
          </a:xfrm>
        </p:spPr>
        <p:txBody>
          <a:bodyPr/>
          <a:lstStyle/>
          <a:p>
            <a:r>
              <a:rPr lang="ru-RU"/>
              <a:t>Образец заголовка</a:t>
            </a:r>
          </a:p>
        </p:txBody>
      </p:sp>
      <p:sp>
        <p:nvSpPr>
          <p:cNvPr id="3" name="Содержимое 2"/>
          <p:cNvSpPr>
            <a:spLocks noGrp="1"/>
          </p:cNvSpPr>
          <p:nvPr>
            <p:ph sz="half" idx="1"/>
          </p:nvPr>
        </p:nvSpPr>
        <p:spPr>
          <a:xfrm>
            <a:off x="342900" y="2133600"/>
            <a:ext cx="3009900" cy="604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3505200" y="2133600"/>
            <a:ext cx="3009900" cy="29432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3505200" y="5229225"/>
            <a:ext cx="3009900" cy="29448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81B40460-1DE5-4A73-A18E-7388FD7CA8B1}"/>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a:extLst>
              <a:ext uri="{FF2B5EF4-FFF2-40B4-BE49-F238E27FC236}">
                <a16:creationId xmlns:a16="http://schemas.microsoft.com/office/drawing/2014/main" id="{356144BF-9E4B-465F-BDFE-C332F3FAFF10}"/>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a:extLst>
              <a:ext uri="{FF2B5EF4-FFF2-40B4-BE49-F238E27FC236}">
                <a16:creationId xmlns:a16="http://schemas.microsoft.com/office/drawing/2014/main" id="{BEF8AF5C-684E-4051-A112-69859C416596}"/>
              </a:ext>
            </a:extLst>
          </p:cNvPr>
          <p:cNvSpPr>
            <a:spLocks noGrp="1" noChangeArrowheads="1"/>
          </p:cNvSpPr>
          <p:nvPr>
            <p:ph type="sldNum" sz="quarter" idx="12"/>
          </p:nvPr>
        </p:nvSpPr>
        <p:spPr>
          <a:ln/>
        </p:spPr>
        <p:txBody>
          <a:bodyPr/>
          <a:lstStyle>
            <a:lvl1pPr>
              <a:defRPr/>
            </a:lvl1pPr>
          </a:lstStyle>
          <a:p>
            <a:fld id="{F21A8C42-B9C2-4926-9FAB-F2F960536E11}" type="slidenum">
              <a:rPr lang="ru-RU" altLang="en-US"/>
              <a:pPr/>
              <a:t>‹#›</a:t>
            </a:fld>
            <a:endParaRPr lang="ru-RU" altLang="en-US"/>
          </a:p>
        </p:txBody>
      </p:sp>
    </p:spTree>
    <p:extLst>
      <p:ext uri="{BB962C8B-B14F-4D97-AF65-F5344CB8AC3E}">
        <p14:creationId xmlns:p14="http://schemas.microsoft.com/office/powerpoint/2010/main" val="194506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42900" y="369888"/>
            <a:ext cx="6172200" cy="78041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E8B3FBA0-A4E6-4419-90E7-BC0FF2C71BB9}"/>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a:extLst>
              <a:ext uri="{FF2B5EF4-FFF2-40B4-BE49-F238E27FC236}">
                <a16:creationId xmlns:a16="http://schemas.microsoft.com/office/drawing/2014/main" id="{6E0CD880-6FC8-437C-9323-B2A26CFD1932}"/>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a:extLst>
              <a:ext uri="{FF2B5EF4-FFF2-40B4-BE49-F238E27FC236}">
                <a16:creationId xmlns:a16="http://schemas.microsoft.com/office/drawing/2014/main" id="{9EEA97C8-F469-4E4A-923E-9E65FED35037}"/>
              </a:ext>
            </a:extLst>
          </p:cNvPr>
          <p:cNvSpPr>
            <a:spLocks noGrp="1" noChangeArrowheads="1"/>
          </p:cNvSpPr>
          <p:nvPr>
            <p:ph type="sldNum" sz="quarter" idx="12"/>
          </p:nvPr>
        </p:nvSpPr>
        <p:spPr>
          <a:ln/>
        </p:spPr>
        <p:txBody>
          <a:bodyPr/>
          <a:lstStyle>
            <a:lvl1pPr>
              <a:defRPr/>
            </a:lvl1pPr>
          </a:lstStyle>
          <a:p>
            <a:fld id="{EEB03EBE-8F9F-4223-B8F8-32F88F18A809}" type="slidenum">
              <a:rPr lang="ru-RU" altLang="en-US"/>
              <a:pPr/>
              <a:t>‹#›</a:t>
            </a:fld>
            <a:endParaRPr lang="ru-RU" altLang="en-US"/>
          </a:p>
        </p:txBody>
      </p:sp>
    </p:spTree>
    <p:extLst>
      <p:ext uri="{BB962C8B-B14F-4D97-AF65-F5344CB8AC3E}">
        <p14:creationId xmlns:p14="http://schemas.microsoft.com/office/powerpoint/2010/main" val="282410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AE55F60-3324-4259-AF4A-E877352F1129}"/>
              </a:ext>
            </a:extLst>
          </p:cNvPr>
          <p:cNvGrpSpPr>
            <a:grpSpLocks/>
          </p:cNvGrpSpPr>
          <p:nvPr/>
        </p:nvGrpSpPr>
        <p:grpSpPr bwMode="auto">
          <a:xfrm>
            <a:off x="0" y="0"/>
            <a:ext cx="6858000" cy="9245600"/>
            <a:chOff x="0" y="0"/>
            <a:chExt cx="5760" cy="4368"/>
          </a:xfrm>
        </p:grpSpPr>
        <p:sp>
          <p:nvSpPr>
            <p:cNvPr id="5" name="Freeform 3">
              <a:extLst>
                <a:ext uri="{FF2B5EF4-FFF2-40B4-BE49-F238E27FC236}">
                  <a16:creationId xmlns:a16="http://schemas.microsoft.com/office/drawing/2014/main" id="{DCE78EED-DA36-453F-BFE0-62F6DE9B15FB}"/>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6" name="Freeform 4">
              <a:extLst>
                <a:ext uri="{FF2B5EF4-FFF2-40B4-BE49-F238E27FC236}">
                  <a16:creationId xmlns:a16="http://schemas.microsoft.com/office/drawing/2014/main" id="{6DD4D397-F1F0-4CF4-968A-5E61F1D62A2D}"/>
                </a:ext>
              </a:extLst>
            </p:cNvPr>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5">
              <a:extLst>
                <a:ext uri="{FF2B5EF4-FFF2-40B4-BE49-F238E27FC236}">
                  <a16:creationId xmlns:a16="http://schemas.microsoft.com/office/drawing/2014/main" id="{6EBD740F-F11A-4B2A-A0F7-D1AD0471EFF8}"/>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6">
              <a:extLst>
                <a:ext uri="{FF2B5EF4-FFF2-40B4-BE49-F238E27FC236}">
                  <a16:creationId xmlns:a16="http://schemas.microsoft.com/office/drawing/2014/main" id="{D9D3C651-370C-4009-8BE2-A8BC6381E4A0}"/>
                </a:ext>
              </a:extLst>
            </p:cNvPr>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7">
              <a:extLst>
                <a:ext uri="{FF2B5EF4-FFF2-40B4-BE49-F238E27FC236}">
                  <a16:creationId xmlns:a16="http://schemas.microsoft.com/office/drawing/2014/main" id="{15883359-689A-42B9-B116-32EB32E71F84}"/>
                </a:ext>
              </a:extLst>
            </p:cNvPr>
            <p:cNvSpPr>
              <a:spLocks/>
            </p:cNvSpPr>
            <p:nvPr/>
          </p:nvSpPr>
          <p:spPr bwMode="hidden">
            <a:xfrm>
              <a:off x="3188" y="1"/>
              <a:ext cx="2571" cy="2267"/>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6 h 2266"/>
                <a:gd name="T14" fmla="*/ 361 w 2570"/>
                <a:gd name="T15" fmla="*/ 1257 h 2266"/>
                <a:gd name="T16" fmla="*/ 444 w 2570"/>
                <a:gd name="T17" fmla="*/ 1317 h 2266"/>
                <a:gd name="T18" fmla="*/ 697 w 2570"/>
                <a:gd name="T19" fmla="*/ 1401 h 2266"/>
                <a:gd name="T20" fmla="*/ 1026 w 2570"/>
                <a:gd name="T21" fmla="*/ 1347 h 2266"/>
                <a:gd name="T22" fmla="*/ 991 w 2570"/>
                <a:gd name="T23" fmla="*/ 1413 h 2266"/>
                <a:gd name="T24" fmla="*/ 804 w 2570"/>
                <a:gd name="T25" fmla="*/ 1575 h 2266"/>
                <a:gd name="T26" fmla="*/ 726 w 2570"/>
                <a:gd name="T27" fmla="*/ 1719 h 2266"/>
                <a:gd name="T28" fmla="*/ 768 w 2570"/>
                <a:gd name="T29" fmla="*/ 1743 h 2266"/>
                <a:gd name="T30" fmla="*/ 865 w 2570"/>
                <a:gd name="T31" fmla="*/ 1694 h 2266"/>
                <a:gd name="T32" fmla="*/ 991 w 2570"/>
                <a:gd name="T33" fmla="*/ 1700 h 2266"/>
                <a:gd name="T34" fmla="*/ 1135 w 2570"/>
                <a:gd name="T35" fmla="*/ 1628 h 2266"/>
                <a:gd name="T36" fmla="*/ 1183 w 2570"/>
                <a:gd name="T37" fmla="*/ 1670 h 2266"/>
                <a:gd name="T38" fmla="*/ 1400 w 2570"/>
                <a:gd name="T39" fmla="*/ 1437 h 2266"/>
                <a:gd name="T40" fmla="*/ 1616 w 2570"/>
                <a:gd name="T41" fmla="*/ 1335 h 2266"/>
                <a:gd name="T42" fmla="*/ 1646 w 2570"/>
                <a:gd name="T43" fmla="*/ 1371 h 2266"/>
                <a:gd name="T44" fmla="*/ 1682 w 2570"/>
                <a:gd name="T45" fmla="*/ 1431 h 2266"/>
                <a:gd name="T46" fmla="*/ 1700 w 2570"/>
                <a:gd name="T47" fmla="*/ 1467 h 2266"/>
                <a:gd name="T48" fmla="*/ 1748 w 2570"/>
                <a:gd name="T49" fmla="*/ 1551 h 2266"/>
                <a:gd name="T50" fmla="*/ 1773 w 2570"/>
                <a:gd name="T51" fmla="*/ 1587 h 2266"/>
                <a:gd name="T52" fmla="*/ 2125 w 2570"/>
                <a:gd name="T53" fmla="*/ 2249 h 2266"/>
                <a:gd name="T54" fmla="*/ 1694 w 2570"/>
                <a:gd name="T55" fmla="*/ 1323 h 2266"/>
                <a:gd name="T56" fmla="*/ 1862 w 2570"/>
                <a:gd name="T57" fmla="*/ 1166 h 2266"/>
                <a:gd name="T58" fmla="*/ 2174 w 2570"/>
                <a:gd name="T59" fmla="*/ 1099 h 2266"/>
                <a:gd name="T60" fmla="*/ 2391 w 2570"/>
                <a:gd name="T61" fmla="*/ 1009 h 2266"/>
                <a:gd name="T62" fmla="*/ 2571 w 2570"/>
                <a:gd name="T63" fmla="*/ 805 h 2266"/>
                <a:gd name="T64" fmla="*/ 2343 w 2570"/>
                <a:gd name="T65" fmla="*/ 781 h 2266"/>
                <a:gd name="T66" fmla="*/ 2115 w 2570"/>
                <a:gd name="T67" fmla="*/ 763 h 2266"/>
                <a:gd name="T68" fmla="*/ 2409 w 2570"/>
                <a:gd name="T69" fmla="*/ 433 h 2266"/>
                <a:gd name="T70" fmla="*/ 2427 w 2570"/>
                <a:gd name="T71" fmla="*/ 421 h 2266"/>
                <a:gd name="T72" fmla="*/ 2475 w 2570"/>
                <a:gd name="T73" fmla="*/ 379 h 2266"/>
                <a:gd name="T74" fmla="*/ 2493 w 2570"/>
                <a:gd name="T75" fmla="*/ 355 h 2266"/>
                <a:gd name="T76" fmla="*/ 2475 w 2570"/>
                <a:gd name="T77" fmla="*/ 337 h 2266"/>
                <a:gd name="T78" fmla="*/ 2475 w 2570"/>
                <a:gd name="T79" fmla="*/ 271 h 2266"/>
                <a:gd name="T80" fmla="*/ 2493 w 2570"/>
                <a:gd name="T81" fmla="*/ 192 h 2266"/>
                <a:gd name="T82" fmla="*/ 2505 w 2570"/>
                <a:gd name="T83" fmla="*/ 132 h 2266"/>
                <a:gd name="T84" fmla="*/ 2493 w 2570"/>
                <a:gd name="T85" fmla="*/ 36 h 2266"/>
                <a:gd name="T86" fmla="*/ 2493 w 2570"/>
                <a:gd name="T87" fmla="*/ 24 h 2266"/>
                <a:gd name="T88" fmla="*/ 2103 w 2570"/>
                <a:gd name="T89" fmla="*/ 0 h 2266"/>
                <a:gd name="T90" fmla="*/ 1910 w 2570"/>
                <a:gd name="T91" fmla="*/ 90 h 2266"/>
                <a:gd name="T92" fmla="*/ 1748 w 2570"/>
                <a:gd name="T93" fmla="*/ 535 h 2266"/>
                <a:gd name="T94" fmla="*/ 1712 w 2570"/>
                <a:gd name="T95" fmla="*/ 469 h 2266"/>
                <a:gd name="T96" fmla="*/ 1634 w 2570"/>
                <a:gd name="T97" fmla="*/ 144 h 2266"/>
                <a:gd name="T98" fmla="*/ 1580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 name="Freeform 8">
              <a:extLst>
                <a:ext uri="{FF2B5EF4-FFF2-40B4-BE49-F238E27FC236}">
                  <a16:creationId xmlns:a16="http://schemas.microsoft.com/office/drawing/2014/main" id="{6F6DDB79-FE8C-4750-93BC-BC8758823A92}"/>
                </a:ext>
              </a:extLst>
            </p:cNvPr>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 name="Freeform 9">
              <a:extLst>
                <a:ext uri="{FF2B5EF4-FFF2-40B4-BE49-F238E27FC236}">
                  <a16:creationId xmlns:a16="http://schemas.microsoft.com/office/drawing/2014/main" id="{A33F2EC1-478E-49D6-920C-E79573695911}"/>
                </a:ext>
              </a:extLst>
            </p:cNvPr>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10">
              <a:extLst>
                <a:ext uri="{FF2B5EF4-FFF2-40B4-BE49-F238E27FC236}">
                  <a16:creationId xmlns:a16="http://schemas.microsoft.com/office/drawing/2014/main" id="{E433D531-BD07-4A1C-9A23-962192765B94}"/>
                </a:ext>
              </a:extLst>
            </p:cNvPr>
            <p:cNvSpPr>
              <a:spLocks/>
            </p:cNvSpPr>
            <p:nvPr/>
          </p:nvSpPr>
          <p:spPr bwMode="hidden">
            <a:xfrm>
              <a:off x="0" y="1545"/>
              <a:ext cx="763" cy="107"/>
            </a:xfrm>
            <a:custGeom>
              <a:avLst/>
              <a:gdLst>
                <a:gd name="T0" fmla="*/ 462 w 759"/>
                <a:gd name="T1" fmla="*/ 66 h 107"/>
                <a:gd name="T2" fmla="*/ 763 w 759"/>
                <a:gd name="T3" fmla="*/ 0 h 107"/>
                <a:gd name="T4" fmla="*/ 499 w 759"/>
                <a:gd name="T5" fmla="*/ 36 h 107"/>
                <a:gd name="T6" fmla="*/ 139 w 759"/>
                <a:gd name="T7" fmla="*/ 48 h 107"/>
                <a:gd name="T8" fmla="*/ 0 w 759"/>
                <a:gd name="T9" fmla="*/ 78 h 107"/>
                <a:gd name="T10" fmla="*/ 0 w 759"/>
                <a:gd name="T11" fmla="*/ 107 h 107"/>
                <a:gd name="T12" fmla="*/ 97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11">
              <a:extLst>
                <a:ext uri="{FF2B5EF4-FFF2-40B4-BE49-F238E27FC236}">
                  <a16:creationId xmlns:a16="http://schemas.microsoft.com/office/drawing/2014/main" id="{1DEFE1F4-6A8E-4A16-858C-511E5607342D}"/>
                </a:ext>
              </a:extLst>
            </p:cNvPr>
            <p:cNvSpPr>
              <a:spLocks/>
            </p:cNvSpPr>
            <p:nvPr/>
          </p:nvSpPr>
          <p:spPr bwMode="hidden">
            <a:xfrm>
              <a:off x="2315" y="3431"/>
              <a:ext cx="3181" cy="745"/>
            </a:xfrm>
            <a:custGeom>
              <a:avLst/>
              <a:gdLst>
                <a:gd name="T0" fmla="*/ 1392 w 3169"/>
                <a:gd name="T1" fmla="*/ 240 h 743"/>
                <a:gd name="T2" fmla="*/ 1741 w 3169"/>
                <a:gd name="T3" fmla="*/ 234 h 743"/>
                <a:gd name="T4" fmla="*/ 2095 w 3169"/>
                <a:gd name="T5" fmla="*/ 252 h 743"/>
                <a:gd name="T6" fmla="*/ 2514 w 3169"/>
                <a:gd name="T7" fmla="*/ 234 h 743"/>
                <a:gd name="T8" fmla="*/ 3181 w 3169"/>
                <a:gd name="T9" fmla="*/ 205 h 743"/>
                <a:gd name="T10" fmla="*/ 3127 w 3169"/>
                <a:gd name="T11" fmla="*/ 187 h 743"/>
                <a:gd name="T12" fmla="*/ 2431 w 3169"/>
                <a:gd name="T13" fmla="*/ 222 h 743"/>
                <a:gd name="T14" fmla="*/ 2011 w 3169"/>
                <a:gd name="T15" fmla="*/ 222 h 743"/>
                <a:gd name="T16" fmla="*/ 1465 w 3169"/>
                <a:gd name="T17" fmla="*/ 187 h 743"/>
                <a:gd name="T18" fmla="*/ 1549 w 3169"/>
                <a:gd name="T19" fmla="*/ 168 h 743"/>
                <a:gd name="T20" fmla="*/ 2047 w 3169"/>
                <a:gd name="T21" fmla="*/ 0 h 743"/>
                <a:gd name="T22" fmla="*/ 1968 w 3169"/>
                <a:gd name="T23" fmla="*/ 24 h 743"/>
                <a:gd name="T24" fmla="*/ 1843 w 3169"/>
                <a:gd name="T25" fmla="*/ 66 h 743"/>
                <a:gd name="T26" fmla="*/ 1608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2 w 3169"/>
                <a:gd name="T43" fmla="*/ 312 h 743"/>
                <a:gd name="T44" fmla="*/ 985 w 3169"/>
                <a:gd name="T45" fmla="*/ 492 h 743"/>
                <a:gd name="T46" fmla="*/ 870 w 3169"/>
                <a:gd name="T47" fmla="*/ 745 h 743"/>
                <a:gd name="T48" fmla="*/ 864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1 w 3169"/>
                <a:gd name="T61" fmla="*/ 745 h 743"/>
                <a:gd name="T62" fmla="*/ 1926 w 3169"/>
                <a:gd name="T63" fmla="*/ 745 h 743"/>
                <a:gd name="T64" fmla="*/ 1698 w 3169"/>
                <a:gd name="T65" fmla="*/ 528 h 743"/>
                <a:gd name="T66" fmla="*/ 1392 w 3169"/>
                <a:gd name="T67" fmla="*/ 240 h 743"/>
                <a:gd name="T68" fmla="*/ 1392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Rectangle 12">
              <a:extLst>
                <a:ext uri="{FF2B5EF4-FFF2-40B4-BE49-F238E27FC236}">
                  <a16:creationId xmlns:a16="http://schemas.microsoft.com/office/drawing/2014/main" id="{A4F41B57-89F4-4F1F-B272-2A7D9DD1267E}"/>
                </a:ext>
              </a:extLst>
            </p:cNvPr>
            <p:cNvSpPr>
              <a:spLocks noChangeArrowheads="1"/>
            </p:cNvSpPr>
            <p:nvPr/>
          </p:nvSpPr>
          <p:spPr bwMode="hidden">
            <a:xfrm>
              <a:off x="192" y="127"/>
              <a:ext cx="1" cy="2"/>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5" name="Rectangle 13">
              <a:extLst>
                <a:ext uri="{FF2B5EF4-FFF2-40B4-BE49-F238E27FC236}">
                  <a16:creationId xmlns:a16="http://schemas.microsoft.com/office/drawing/2014/main" id="{4505A9C0-6785-418C-A88B-79CAC56CCBDB}"/>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6" name="Freeform 14">
              <a:extLst>
                <a:ext uri="{FF2B5EF4-FFF2-40B4-BE49-F238E27FC236}">
                  <a16:creationId xmlns:a16="http://schemas.microsoft.com/office/drawing/2014/main" id="{A9C6C889-F0C2-497F-8EB8-5CE462C3CC19}"/>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17" name="Freeform 15">
              <a:extLst>
                <a:ext uri="{FF2B5EF4-FFF2-40B4-BE49-F238E27FC236}">
                  <a16:creationId xmlns:a16="http://schemas.microsoft.com/office/drawing/2014/main" id="{C289ABA6-8FDC-45FF-9ACF-EA99A53BA66D}"/>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18" name="Freeform 16">
              <a:extLst>
                <a:ext uri="{FF2B5EF4-FFF2-40B4-BE49-F238E27FC236}">
                  <a16:creationId xmlns:a16="http://schemas.microsoft.com/office/drawing/2014/main" id="{0F1F4069-E0B8-4300-9F35-784647F551CD}"/>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9" name="Freeform 17">
              <a:extLst>
                <a:ext uri="{FF2B5EF4-FFF2-40B4-BE49-F238E27FC236}">
                  <a16:creationId xmlns:a16="http://schemas.microsoft.com/office/drawing/2014/main" id="{1F7F4B3A-C193-40D8-9B40-EEFA8045D14D}"/>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18">
              <a:extLst>
                <a:ext uri="{FF2B5EF4-FFF2-40B4-BE49-F238E27FC236}">
                  <a16:creationId xmlns:a16="http://schemas.microsoft.com/office/drawing/2014/main" id="{2D52AAD1-CDF1-42D0-B140-2F4608A4E492}"/>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19">
              <a:extLst>
                <a:ext uri="{FF2B5EF4-FFF2-40B4-BE49-F238E27FC236}">
                  <a16:creationId xmlns:a16="http://schemas.microsoft.com/office/drawing/2014/main" id="{DB3B56B1-749D-4659-9449-2BCABA1F2C8F}"/>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22" name="Freeform 20">
              <a:extLst>
                <a:ext uri="{FF2B5EF4-FFF2-40B4-BE49-F238E27FC236}">
                  <a16:creationId xmlns:a16="http://schemas.microsoft.com/office/drawing/2014/main" id="{18863BA8-8FCF-4A59-ACD2-E72B9878ED94}"/>
                </a:ext>
              </a:extLst>
            </p:cNvPr>
            <p:cNvSpPr>
              <a:spLocks/>
            </p:cNvSpPr>
            <p:nvPr/>
          </p:nvSpPr>
          <p:spPr bwMode="hidden">
            <a:xfrm>
              <a:off x="3160" y="1860"/>
              <a:ext cx="2163" cy="1934"/>
            </a:xfrm>
            <a:custGeom>
              <a:avLst/>
              <a:gdLst>
                <a:gd name="T0" fmla="*/ 1851 w 2153"/>
                <a:gd name="T1" fmla="*/ 853 h 1930"/>
                <a:gd name="T2" fmla="*/ 1946 w 2153"/>
                <a:gd name="T3" fmla="*/ 1021 h 1930"/>
                <a:gd name="T4" fmla="*/ 2061 w 2153"/>
                <a:gd name="T5" fmla="*/ 1170 h 1930"/>
                <a:gd name="T6" fmla="*/ 2127 w 2153"/>
                <a:gd name="T7" fmla="*/ 1249 h 1930"/>
                <a:gd name="T8" fmla="*/ 2163 w 2153"/>
                <a:gd name="T9" fmla="*/ 1297 h 1930"/>
                <a:gd name="T10" fmla="*/ 1898 w 2153"/>
                <a:gd name="T11" fmla="*/ 979 h 1930"/>
                <a:gd name="T12" fmla="*/ 1869 w 2153"/>
                <a:gd name="T13" fmla="*/ 931 h 1930"/>
                <a:gd name="T14" fmla="*/ 1790 w 2153"/>
                <a:gd name="T15" fmla="*/ 1243 h 1930"/>
                <a:gd name="T16" fmla="*/ 1778 w 2153"/>
                <a:gd name="T17" fmla="*/ 1489 h 1930"/>
                <a:gd name="T18" fmla="*/ 1826 w 2153"/>
                <a:gd name="T19" fmla="*/ 1910 h 1930"/>
                <a:gd name="T20" fmla="*/ 1796 w 2153"/>
                <a:gd name="T21" fmla="*/ 1934 h 1930"/>
                <a:gd name="T22" fmla="*/ 1754 w 2153"/>
                <a:gd name="T23" fmla="*/ 1537 h 1930"/>
                <a:gd name="T24" fmla="*/ 1736 w 2153"/>
                <a:gd name="T25" fmla="*/ 1291 h 1930"/>
                <a:gd name="T26" fmla="*/ 1772 w 2153"/>
                <a:gd name="T27" fmla="*/ 1087 h 1930"/>
                <a:gd name="T28" fmla="*/ 1778 w 2153"/>
                <a:gd name="T29" fmla="*/ 877 h 1930"/>
                <a:gd name="T30" fmla="*/ 1274 w 2153"/>
                <a:gd name="T31" fmla="*/ 1009 h 1930"/>
                <a:gd name="T32" fmla="*/ 829 w 2153"/>
                <a:gd name="T33" fmla="*/ 1134 h 1930"/>
                <a:gd name="T34" fmla="*/ 325 w 2153"/>
                <a:gd name="T35" fmla="*/ 1315 h 1930"/>
                <a:gd name="T36" fmla="*/ 18 w 2153"/>
                <a:gd name="T37" fmla="*/ 1423 h 1930"/>
                <a:gd name="T38" fmla="*/ 312 w 2153"/>
                <a:gd name="T39" fmla="*/ 1285 h 1930"/>
                <a:gd name="T40" fmla="*/ 685 w 2153"/>
                <a:gd name="T41" fmla="*/ 1146 h 1930"/>
                <a:gd name="T42" fmla="*/ 1027 w 2153"/>
                <a:gd name="T43" fmla="*/ 1039 h 1930"/>
                <a:gd name="T44" fmla="*/ 1418 w 2153"/>
                <a:gd name="T45" fmla="*/ 931 h 1930"/>
                <a:gd name="T46" fmla="*/ 1700 w 2153"/>
                <a:gd name="T47" fmla="*/ 817 h 1930"/>
                <a:gd name="T48" fmla="*/ 1339 w 2153"/>
                <a:gd name="T49" fmla="*/ 624 h 1930"/>
                <a:gd name="T50" fmla="*/ 865 w 2153"/>
                <a:gd name="T51" fmla="*/ 516 h 1930"/>
                <a:gd name="T52" fmla="*/ 228 w 2153"/>
                <a:gd name="T53" fmla="*/ 161 h 1930"/>
                <a:gd name="T54" fmla="*/ 0 w 2153"/>
                <a:gd name="T55" fmla="*/ 83 h 1930"/>
                <a:gd name="T56" fmla="*/ 331 w 2153"/>
                <a:gd name="T57" fmla="*/ 179 h 1930"/>
                <a:gd name="T58" fmla="*/ 715 w 2153"/>
                <a:gd name="T59" fmla="*/ 384 h 1930"/>
                <a:gd name="T60" fmla="*/ 937 w 2153"/>
                <a:gd name="T61" fmla="*/ 492 h 1930"/>
                <a:gd name="T62" fmla="*/ 1357 w 2153"/>
                <a:gd name="T63" fmla="*/ 594 h 1930"/>
                <a:gd name="T64" fmla="*/ 1658 w 2153"/>
                <a:gd name="T65" fmla="*/ 745 h 1930"/>
                <a:gd name="T66" fmla="*/ 1430 w 2153"/>
                <a:gd name="T67" fmla="*/ 462 h 1930"/>
                <a:gd name="T68" fmla="*/ 1292 w 2153"/>
                <a:gd name="T69" fmla="*/ 191 h 1930"/>
                <a:gd name="T70" fmla="*/ 1159 w 2153"/>
                <a:gd name="T71" fmla="*/ 0 h 1930"/>
                <a:gd name="T72" fmla="*/ 1345 w 2153"/>
                <a:gd name="T73" fmla="*/ 215 h 1930"/>
                <a:gd name="T74" fmla="*/ 1496 w 2153"/>
                <a:gd name="T75" fmla="*/ 486 h 1930"/>
                <a:gd name="T76" fmla="*/ 1754 w 2153"/>
                <a:gd name="T77" fmla="*/ 805 h 1930"/>
                <a:gd name="T78" fmla="*/ 1851 w 2153"/>
                <a:gd name="T79" fmla="*/ 853 h 1930"/>
                <a:gd name="T80" fmla="*/ 1851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15733" name="Rectangle 21"/>
          <p:cNvSpPr>
            <a:spLocks noGrp="1" noChangeArrowheads="1"/>
          </p:cNvSpPr>
          <p:nvPr>
            <p:ph type="ctrTitle" sz="quarter"/>
          </p:nvPr>
        </p:nvSpPr>
        <p:spPr>
          <a:xfrm>
            <a:off x="514350" y="2438400"/>
            <a:ext cx="5829300" cy="2316163"/>
          </a:xfrm>
        </p:spPr>
        <p:txBody>
          <a:bodyPr/>
          <a:lstStyle>
            <a:lvl1pPr>
              <a:defRPr sz="5400"/>
            </a:lvl1pPr>
          </a:lstStyle>
          <a:p>
            <a:r>
              <a:rPr lang="ru-RU"/>
              <a:t>Образец заголовка</a:t>
            </a:r>
          </a:p>
        </p:txBody>
      </p:sp>
      <p:sp>
        <p:nvSpPr>
          <p:cNvPr id="115734" name="Rectangle 22"/>
          <p:cNvSpPr>
            <a:spLocks noGrp="1" noChangeArrowheads="1"/>
          </p:cNvSpPr>
          <p:nvPr>
            <p:ph type="subTitle" sz="quarter" idx="1"/>
          </p:nvPr>
        </p:nvSpPr>
        <p:spPr>
          <a:xfrm>
            <a:off x="1028700" y="5181600"/>
            <a:ext cx="4800600" cy="2336800"/>
          </a:xfrm>
        </p:spPr>
        <p:txBody>
          <a:bodyPr/>
          <a:lstStyle>
            <a:lvl1pPr marL="0" indent="0" algn="ctr">
              <a:buFont typeface="Wingdings" pitchFamily="2" charset="2"/>
              <a:buNone/>
              <a:defRPr/>
            </a:lvl1pPr>
          </a:lstStyle>
          <a:p>
            <a:r>
              <a:rPr lang="ru-RU"/>
              <a:t>Образец подзаголовка</a:t>
            </a:r>
          </a:p>
        </p:txBody>
      </p:sp>
      <p:sp>
        <p:nvSpPr>
          <p:cNvPr id="23" name="Rectangle 23">
            <a:extLst>
              <a:ext uri="{FF2B5EF4-FFF2-40B4-BE49-F238E27FC236}">
                <a16:creationId xmlns:a16="http://schemas.microsoft.com/office/drawing/2014/main" id="{A72DC110-7799-43DC-99DC-D90AEB5653FD}"/>
              </a:ext>
            </a:extLst>
          </p:cNvPr>
          <p:cNvSpPr>
            <a:spLocks noGrp="1" noChangeArrowheads="1"/>
          </p:cNvSpPr>
          <p:nvPr>
            <p:ph type="dt" sz="quarter" idx="10"/>
          </p:nvPr>
        </p:nvSpPr>
        <p:spPr/>
        <p:txBody>
          <a:bodyPr/>
          <a:lstStyle>
            <a:lvl1pPr>
              <a:defRPr/>
            </a:lvl1pPr>
          </a:lstStyle>
          <a:p>
            <a:pPr>
              <a:defRPr/>
            </a:pPr>
            <a:endParaRPr lang="ru-RU"/>
          </a:p>
        </p:txBody>
      </p:sp>
      <p:sp>
        <p:nvSpPr>
          <p:cNvPr id="24" name="Rectangle 24">
            <a:extLst>
              <a:ext uri="{FF2B5EF4-FFF2-40B4-BE49-F238E27FC236}">
                <a16:creationId xmlns:a16="http://schemas.microsoft.com/office/drawing/2014/main" id="{BEF1F655-E169-4914-AAA8-F89A1759BFC6}"/>
              </a:ext>
            </a:extLst>
          </p:cNvPr>
          <p:cNvSpPr>
            <a:spLocks noGrp="1" noChangeArrowheads="1"/>
          </p:cNvSpPr>
          <p:nvPr>
            <p:ph type="ftr" sz="quarter" idx="11"/>
          </p:nvPr>
        </p:nvSpPr>
        <p:spPr/>
        <p:txBody>
          <a:bodyPr/>
          <a:lstStyle>
            <a:lvl1pPr>
              <a:defRPr/>
            </a:lvl1pPr>
          </a:lstStyle>
          <a:p>
            <a:pPr>
              <a:defRPr/>
            </a:pPr>
            <a:endParaRPr lang="ru-RU"/>
          </a:p>
        </p:txBody>
      </p:sp>
      <p:sp>
        <p:nvSpPr>
          <p:cNvPr id="25" name="Rectangle 25">
            <a:extLst>
              <a:ext uri="{FF2B5EF4-FFF2-40B4-BE49-F238E27FC236}">
                <a16:creationId xmlns:a16="http://schemas.microsoft.com/office/drawing/2014/main" id="{1BB46A10-9BF0-44EA-8491-1D7C34126286}"/>
              </a:ext>
            </a:extLst>
          </p:cNvPr>
          <p:cNvSpPr>
            <a:spLocks noGrp="1" noChangeArrowheads="1"/>
          </p:cNvSpPr>
          <p:nvPr>
            <p:ph type="sldNum" sz="quarter" idx="12"/>
          </p:nvPr>
        </p:nvSpPr>
        <p:spPr/>
        <p:txBody>
          <a:bodyPr/>
          <a:lstStyle>
            <a:lvl1pPr>
              <a:defRPr/>
            </a:lvl1pPr>
          </a:lstStyle>
          <a:p>
            <a:fld id="{99E2E875-EE89-4DF8-95B5-54B13006DBA2}" type="slidenum">
              <a:rPr lang="ru-RU" altLang="ru-RU"/>
              <a:pPr/>
              <a:t>‹#›</a:t>
            </a:fld>
            <a:endParaRPr lang="ru-RU" altLang="ru-RU"/>
          </a:p>
        </p:txBody>
      </p:sp>
    </p:spTree>
    <p:extLst>
      <p:ext uri="{BB962C8B-B14F-4D97-AF65-F5344CB8AC3E}">
        <p14:creationId xmlns:p14="http://schemas.microsoft.com/office/powerpoint/2010/main" val="99286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3">
            <a:extLst>
              <a:ext uri="{FF2B5EF4-FFF2-40B4-BE49-F238E27FC236}">
                <a16:creationId xmlns:a16="http://schemas.microsoft.com/office/drawing/2014/main" id="{FDE8D4B8-6A1F-43DE-A891-E7200CF3444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24">
            <a:extLst>
              <a:ext uri="{FF2B5EF4-FFF2-40B4-BE49-F238E27FC236}">
                <a16:creationId xmlns:a16="http://schemas.microsoft.com/office/drawing/2014/main" id="{A0F6AC6A-397D-42FF-9F11-404A73D2617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25">
            <a:extLst>
              <a:ext uri="{FF2B5EF4-FFF2-40B4-BE49-F238E27FC236}">
                <a16:creationId xmlns:a16="http://schemas.microsoft.com/office/drawing/2014/main" id="{8BC0D193-BDE2-4CC9-9EE0-C995150634A0}"/>
              </a:ext>
            </a:extLst>
          </p:cNvPr>
          <p:cNvSpPr>
            <a:spLocks noGrp="1" noChangeArrowheads="1"/>
          </p:cNvSpPr>
          <p:nvPr>
            <p:ph type="sldNum" sz="quarter" idx="12"/>
          </p:nvPr>
        </p:nvSpPr>
        <p:spPr>
          <a:ln/>
        </p:spPr>
        <p:txBody>
          <a:bodyPr/>
          <a:lstStyle>
            <a:lvl1pPr>
              <a:defRPr/>
            </a:lvl1pPr>
          </a:lstStyle>
          <a:p>
            <a:fld id="{DED18BDE-5ACC-4921-8F03-D7A6915A5748}" type="slidenum">
              <a:rPr lang="ru-RU" altLang="ru-RU"/>
              <a:pPr/>
              <a:t>‹#›</a:t>
            </a:fld>
            <a:endParaRPr lang="ru-RU" altLang="ru-RU"/>
          </a:p>
        </p:txBody>
      </p:sp>
    </p:spTree>
    <p:extLst>
      <p:ext uri="{BB962C8B-B14F-4D97-AF65-F5344CB8AC3E}">
        <p14:creationId xmlns:p14="http://schemas.microsoft.com/office/powerpoint/2010/main" val="2363585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3">
            <a:extLst>
              <a:ext uri="{FF2B5EF4-FFF2-40B4-BE49-F238E27FC236}">
                <a16:creationId xmlns:a16="http://schemas.microsoft.com/office/drawing/2014/main" id="{367BF6A4-FCAA-4528-8A4C-067929C5B6A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24">
            <a:extLst>
              <a:ext uri="{FF2B5EF4-FFF2-40B4-BE49-F238E27FC236}">
                <a16:creationId xmlns:a16="http://schemas.microsoft.com/office/drawing/2014/main" id="{32522CA5-A0F3-4D2F-BBB0-BD1FEAFFEC0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25">
            <a:extLst>
              <a:ext uri="{FF2B5EF4-FFF2-40B4-BE49-F238E27FC236}">
                <a16:creationId xmlns:a16="http://schemas.microsoft.com/office/drawing/2014/main" id="{3BF8B2B8-DC7D-49E6-8540-E18827A7E0FD}"/>
              </a:ext>
            </a:extLst>
          </p:cNvPr>
          <p:cNvSpPr>
            <a:spLocks noGrp="1" noChangeArrowheads="1"/>
          </p:cNvSpPr>
          <p:nvPr>
            <p:ph type="sldNum" sz="quarter" idx="12"/>
          </p:nvPr>
        </p:nvSpPr>
        <p:spPr>
          <a:ln/>
        </p:spPr>
        <p:txBody>
          <a:bodyPr/>
          <a:lstStyle>
            <a:lvl1pPr>
              <a:defRPr/>
            </a:lvl1pPr>
          </a:lstStyle>
          <a:p>
            <a:fld id="{0B5FC26D-CB7A-48AA-8402-90985AA9E457}" type="slidenum">
              <a:rPr lang="ru-RU" altLang="ru-RU"/>
              <a:pPr/>
              <a:t>‹#›</a:t>
            </a:fld>
            <a:endParaRPr lang="ru-RU" altLang="ru-RU"/>
          </a:p>
        </p:txBody>
      </p:sp>
    </p:spTree>
    <p:extLst>
      <p:ext uri="{BB962C8B-B14F-4D97-AF65-F5344CB8AC3E}">
        <p14:creationId xmlns:p14="http://schemas.microsoft.com/office/powerpoint/2010/main" val="130416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3">
            <a:extLst>
              <a:ext uri="{FF2B5EF4-FFF2-40B4-BE49-F238E27FC236}">
                <a16:creationId xmlns:a16="http://schemas.microsoft.com/office/drawing/2014/main" id="{5AFFA0D2-CF91-4984-9FA2-A5C3A4D5638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24">
            <a:extLst>
              <a:ext uri="{FF2B5EF4-FFF2-40B4-BE49-F238E27FC236}">
                <a16:creationId xmlns:a16="http://schemas.microsoft.com/office/drawing/2014/main" id="{A22BA131-E85C-4B8B-BD20-9B69294463F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25">
            <a:extLst>
              <a:ext uri="{FF2B5EF4-FFF2-40B4-BE49-F238E27FC236}">
                <a16:creationId xmlns:a16="http://schemas.microsoft.com/office/drawing/2014/main" id="{4FC2431D-DA9F-4F2D-8353-1BFD434C4116}"/>
              </a:ext>
            </a:extLst>
          </p:cNvPr>
          <p:cNvSpPr>
            <a:spLocks noGrp="1" noChangeArrowheads="1"/>
          </p:cNvSpPr>
          <p:nvPr>
            <p:ph type="sldNum" sz="quarter" idx="12"/>
          </p:nvPr>
        </p:nvSpPr>
        <p:spPr>
          <a:ln/>
        </p:spPr>
        <p:txBody>
          <a:bodyPr/>
          <a:lstStyle>
            <a:lvl1pPr>
              <a:defRPr/>
            </a:lvl1pPr>
          </a:lstStyle>
          <a:p>
            <a:fld id="{93E3219F-1D19-4F49-9C5C-1CC9CAD9C2BF}" type="slidenum">
              <a:rPr lang="ru-RU" altLang="ru-RU"/>
              <a:pPr/>
              <a:t>‹#›</a:t>
            </a:fld>
            <a:endParaRPr lang="ru-RU" altLang="ru-RU"/>
          </a:p>
        </p:txBody>
      </p:sp>
    </p:spTree>
    <p:extLst>
      <p:ext uri="{BB962C8B-B14F-4D97-AF65-F5344CB8AC3E}">
        <p14:creationId xmlns:p14="http://schemas.microsoft.com/office/powerpoint/2010/main" val="206416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2D67D23A-3361-4D6F-863C-32BD8F73B8F1}"/>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8C6B285E-323C-47D8-AFE0-8A10EC77B0D9}"/>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37302017-83BF-41B1-B46B-7F436089CB6C}"/>
              </a:ext>
            </a:extLst>
          </p:cNvPr>
          <p:cNvSpPr>
            <a:spLocks noGrp="1" noChangeArrowheads="1"/>
          </p:cNvSpPr>
          <p:nvPr>
            <p:ph type="sldNum" sz="quarter" idx="12"/>
          </p:nvPr>
        </p:nvSpPr>
        <p:spPr>
          <a:ln/>
        </p:spPr>
        <p:txBody>
          <a:bodyPr/>
          <a:lstStyle>
            <a:lvl1pPr>
              <a:defRPr/>
            </a:lvl1pPr>
          </a:lstStyle>
          <a:p>
            <a:fld id="{83CCC24A-8011-441E-BCF9-A46275218D60}" type="slidenum">
              <a:rPr lang="ru-RU" altLang="en-US"/>
              <a:pPr/>
              <a:t>‹#›</a:t>
            </a:fld>
            <a:endParaRPr lang="ru-RU" altLang="en-US"/>
          </a:p>
        </p:txBody>
      </p:sp>
    </p:spTree>
    <p:extLst>
      <p:ext uri="{BB962C8B-B14F-4D97-AF65-F5344CB8AC3E}">
        <p14:creationId xmlns:p14="http://schemas.microsoft.com/office/powerpoint/2010/main" val="116651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3">
            <a:extLst>
              <a:ext uri="{FF2B5EF4-FFF2-40B4-BE49-F238E27FC236}">
                <a16:creationId xmlns:a16="http://schemas.microsoft.com/office/drawing/2014/main" id="{F21D0E0C-B51F-4FED-94B6-A180B5FD5E4A}"/>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24">
            <a:extLst>
              <a:ext uri="{FF2B5EF4-FFF2-40B4-BE49-F238E27FC236}">
                <a16:creationId xmlns:a16="http://schemas.microsoft.com/office/drawing/2014/main" id="{162C1BA3-65E6-44F9-B169-2A853C50F97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25">
            <a:extLst>
              <a:ext uri="{FF2B5EF4-FFF2-40B4-BE49-F238E27FC236}">
                <a16:creationId xmlns:a16="http://schemas.microsoft.com/office/drawing/2014/main" id="{0630056E-CC95-4DC1-92A7-42192601656E}"/>
              </a:ext>
            </a:extLst>
          </p:cNvPr>
          <p:cNvSpPr>
            <a:spLocks noGrp="1" noChangeArrowheads="1"/>
          </p:cNvSpPr>
          <p:nvPr>
            <p:ph type="sldNum" sz="quarter" idx="12"/>
          </p:nvPr>
        </p:nvSpPr>
        <p:spPr>
          <a:ln/>
        </p:spPr>
        <p:txBody>
          <a:bodyPr/>
          <a:lstStyle>
            <a:lvl1pPr>
              <a:defRPr/>
            </a:lvl1pPr>
          </a:lstStyle>
          <a:p>
            <a:fld id="{37254447-F0AF-4995-A9ED-A45C12BA7353}" type="slidenum">
              <a:rPr lang="ru-RU" altLang="ru-RU"/>
              <a:pPr/>
              <a:t>‹#›</a:t>
            </a:fld>
            <a:endParaRPr lang="ru-RU" altLang="ru-RU"/>
          </a:p>
        </p:txBody>
      </p:sp>
    </p:spTree>
    <p:extLst>
      <p:ext uri="{BB962C8B-B14F-4D97-AF65-F5344CB8AC3E}">
        <p14:creationId xmlns:p14="http://schemas.microsoft.com/office/powerpoint/2010/main" val="28925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3">
            <a:extLst>
              <a:ext uri="{FF2B5EF4-FFF2-40B4-BE49-F238E27FC236}">
                <a16:creationId xmlns:a16="http://schemas.microsoft.com/office/drawing/2014/main" id="{2F2DA8A6-A714-4662-8087-A88487CCD38D}"/>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24">
            <a:extLst>
              <a:ext uri="{FF2B5EF4-FFF2-40B4-BE49-F238E27FC236}">
                <a16:creationId xmlns:a16="http://schemas.microsoft.com/office/drawing/2014/main" id="{A2CF28DA-92CC-4C75-BCE0-9CDD636EEDC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25">
            <a:extLst>
              <a:ext uri="{FF2B5EF4-FFF2-40B4-BE49-F238E27FC236}">
                <a16:creationId xmlns:a16="http://schemas.microsoft.com/office/drawing/2014/main" id="{67BB8658-C3F6-4AF5-A43A-5F3B7D5D4F08}"/>
              </a:ext>
            </a:extLst>
          </p:cNvPr>
          <p:cNvSpPr>
            <a:spLocks noGrp="1" noChangeArrowheads="1"/>
          </p:cNvSpPr>
          <p:nvPr>
            <p:ph type="sldNum" sz="quarter" idx="12"/>
          </p:nvPr>
        </p:nvSpPr>
        <p:spPr>
          <a:ln/>
        </p:spPr>
        <p:txBody>
          <a:bodyPr/>
          <a:lstStyle>
            <a:lvl1pPr>
              <a:defRPr/>
            </a:lvl1pPr>
          </a:lstStyle>
          <a:p>
            <a:fld id="{EAAA7DB0-837A-4E47-87F5-30EB65BF1BC6}" type="slidenum">
              <a:rPr lang="ru-RU" altLang="ru-RU"/>
              <a:pPr/>
              <a:t>‹#›</a:t>
            </a:fld>
            <a:endParaRPr lang="ru-RU" altLang="ru-RU"/>
          </a:p>
        </p:txBody>
      </p:sp>
    </p:spTree>
    <p:extLst>
      <p:ext uri="{BB962C8B-B14F-4D97-AF65-F5344CB8AC3E}">
        <p14:creationId xmlns:p14="http://schemas.microsoft.com/office/powerpoint/2010/main" val="2729993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9427C78C-65EC-42B4-85A9-B2A9E4226FFA}"/>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24">
            <a:extLst>
              <a:ext uri="{FF2B5EF4-FFF2-40B4-BE49-F238E27FC236}">
                <a16:creationId xmlns:a16="http://schemas.microsoft.com/office/drawing/2014/main" id="{66B12AE6-471B-425C-A86D-D6186D33F29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25">
            <a:extLst>
              <a:ext uri="{FF2B5EF4-FFF2-40B4-BE49-F238E27FC236}">
                <a16:creationId xmlns:a16="http://schemas.microsoft.com/office/drawing/2014/main" id="{918D3123-12EC-4D3D-87B9-E4CE23302042}"/>
              </a:ext>
            </a:extLst>
          </p:cNvPr>
          <p:cNvSpPr>
            <a:spLocks noGrp="1" noChangeArrowheads="1"/>
          </p:cNvSpPr>
          <p:nvPr>
            <p:ph type="sldNum" sz="quarter" idx="12"/>
          </p:nvPr>
        </p:nvSpPr>
        <p:spPr>
          <a:ln/>
        </p:spPr>
        <p:txBody>
          <a:bodyPr/>
          <a:lstStyle>
            <a:lvl1pPr>
              <a:defRPr/>
            </a:lvl1pPr>
          </a:lstStyle>
          <a:p>
            <a:fld id="{48151124-BC3B-4734-A12F-4E8834151836}" type="slidenum">
              <a:rPr lang="ru-RU" altLang="ru-RU"/>
              <a:pPr/>
              <a:t>‹#›</a:t>
            </a:fld>
            <a:endParaRPr lang="ru-RU" altLang="ru-RU"/>
          </a:p>
        </p:txBody>
      </p:sp>
    </p:spTree>
    <p:extLst>
      <p:ext uri="{BB962C8B-B14F-4D97-AF65-F5344CB8AC3E}">
        <p14:creationId xmlns:p14="http://schemas.microsoft.com/office/powerpoint/2010/main" val="2731125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3">
            <a:extLst>
              <a:ext uri="{FF2B5EF4-FFF2-40B4-BE49-F238E27FC236}">
                <a16:creationId xmlns:a16="http://schemas.microsoft.com/office/drawing/2014/main" id="{C2BFC537-0145-4F2B-95EC-E5515612D39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24">
            <a:extLst>
              <a:ext uri="{FF2B5EF4-FFF2-40B4-BE49-F238E27FC236}">
                <a16:creationId xmlns:a16="http://schemas.microsoft.com/office/drawing/2014/main" id="{781B725C-C0EE-4822-834C-2F812864D36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25">
            <a:extLst>
              <a:ext uri="{FF2B5EF4-FFF2-40B4-BE49-F238E27FC236}">
                <a16:creationId xmlns:a16="http://schemas.microsoft.com/office/drawing/2014/main" id="{FE046DAA-E4A7-46E9-AB8E-5DBFCA288AEE}"/>
              </a:ext>
            </a:extLst>
          </p:cNvPr>
          <p:cNvSpPr>
            <a:spLocks noGrp="1" noChangeArrowheads="1"/>
          </p:cNvSpPr>
          <p:nvPr>
            <p:ph type="sldNum" sz="quarter" idx="12"/>
          </p:nvPr>
        </p:nvSpPr>
        <p:spPr>
          <a:ln/>
        </p:spPr>
        <p:txBody>
          <a:bodyPr/>
          <a:lstStyle>
            <a:lvl1pPr>
              <a:defRPr/>
            </a:lvl1pPr>
          </a:lstStyle>
          <a:p>
            <a:fld id="{6F812394-AE4F-435D-9ACF-08B618B6179C}" type="slidenum">
              <a:rPr lang="ru-RU" altLang="ru-RU"/>
              <a:pPr/>
              <a:t>‹#›</a:t>
            </a:fld>
            <a:endParaRPr lang="ru-RU" altLang="ru-RU"/>
          </a:p>
        </p:txBody>
      </p:sp>
    </p:spTree>
    <p:extLst>
      <p:ext uri="{BB962C8B-B14F-4D97-AF65-F5344CB8AC3E}">
        <p14:creationId xmlns:p14="http://schemas.microsoft.com/office/powerpoint/2010/main" val="1841672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3">
            <a:extLst>
              <a:ext uri="{FF2B5EF4-FFF2-40B4-BE49-F238E27FC236}">
                <a16:creationId xmlns:a16="http://schemas.microsoft.com/office/drawing/2014/main" id="{93F4456A-C2DA-4AED-99CD-A6694B93669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24">
            <a:extLst>
              <a:ext uri="{FF2B5EF4-FFF2-40B4-BE49-F238E27FC236}">
                <a16:creationId xmlns:a16="http://schemas.microsoft.com/office/drawing/2014/main" id="{4A6AA247-C3C8-4203-87BE-CCAF4EA7D21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25">
            <a:extLst>
              <a:ext uri="{FF2B5EF4-FFF2-40B4-BE49-F238E27FC236}">
                <a16:creationId xmlns:a16="http://schemas.microsoft.com/office/drawing/2014/main" id="{C02E737C-C384-455D-A6BF-767804B16A28}"/>
              </a:ext>
            </a:extLst>
          </p:cNvPr>
          <p:cNvSpPr>
            <a:spLocks noGrp="1" noChangeArrowheads="1"/>
          </p:cNvSpPr>
          <p:nvPr>
            <p:ph type="sldNum" sz="quarter" idx="12"/>
          </p:nvPr>
        </p:nvSpPr>
        <p:spPr>
          <a:ln/>
        </p:spPr>
        <p:txBody>
          <a:bodyPr/>
          <a:lstStyle>
            <a:lvl1pPr>
              <a:defRPr/>
            </a:lvl1pPr>
          </a:lstStyle>
          <a:p>
            <a:fld id="{128A5E06-C791-4EA5-B68F-81BAF8CBA805}" type="slidenum">
              <a:rPr lang="ru-RU" altLang="ru-RU"/>
              <a:pPr/>
              <a:t>‹#›</a:t>
            </a:fld>
            <a:endParaRPr lang="ru-RU" altLang="ru-RU"/>
          </a:p>
        </p:txBody>
      </p:sp>
    </p:spTree>
    <p:extLst>
      <p:ext uri="{BB962C8B-B14F-4D97-AF65-F5344CB8AC3E}">
        <p14:creationId xmlns:p14="http://schemas.microsoft.com/office/powerpoint/2010/main" val="958026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3">
            <a:extLst>
              <a:ext uri="{FF2B5EF4-FFF2-40B4-BE49-F238E27FC236}">
                <a16:creationId xmlns:a16="http://schemas.microsoft.com/office/drawing/2014/main" id="{4202156A-BF89-4CF0-AA56-21D3A3801DC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24">
            <a:extLst>
              <a:ext uri="{FF2B5EF4-FFF2-40B4-BE49-F238E27FC236}">
                <a16:creationId xmlns:a16="http://schemas.microsoft.com/office/drawing/2014/main" id="{A81A1B71-91AD-4263-AB19-688152F0BCA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25">
            <a:extLst>
              <a:ext uri="{FF2B5EF4-FFF2-40B4-BE49-F238E27FC236}">
                <a16:creationId xmlns:a16="http://schemas.microsoft.com/office/drawing/2014/main" id="{EE5CCBF7-E492-410D-8676-FB62A2337971}"/>
              </a:ext>
            </a:extLst>
          </p:cNvPr>
          <p:cNvSpPr>
            <a:spLocks noGrp="1" noChangeArrowheads="1"/>
          </p:cNvSpPr>
          <p:nvPr>
            <p:ph type="sldNum" sz="quarter" idx="12"/>
          </p:nvPr>
        </p:nvSpPr>
        <p:spPr>
          <a:ln/>
        </p:spPr>
        <p:txBody>
          <a:bodyPr/>
          <a:lstStyle>
            <a:lvl1pPr>
              <a:defRPr/>
            </a:lvl1pPr>
          </a:lstStyle>
          <a:p>
            <a:fld id="{F08FF0A0-9962-4DA1-8855-DBF9E9262851}" type="slidenum">
              <a:rPr lang="ru-RU" altLang="ru-RU"/>
              <a:pPr/>
              <a:t>‹#›</a:t>
            </a:fld>
            <a:endParaRPr lang="ru-RU" altLang="ru-RU"/>
          </a:p>
        </p:txBody>
      </p:sp>
    </p:spTree>
    <p:extLst>
      <p:ext uri="{BB962C8B-B14F-4D97-AF65-F5344CB8AC3E}">
        <p14:creationId xmlns:p14="http://schemas.microsoft.com/office/powerpoint/2010/main" val="389472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3">
            <a:extLst>
              <a:ext uri="{FF2B5EF4-FFF2-40B4-BE49-F238E27FC236}">
                <a16:creationId xmlns:a16="http://schemas.microsoft.com/office/drawing/2014/main" id="{49140176-469D-42C8-8DF6-CE5BB103B3B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24">
            <a:extLst>
              <a:ext uri="{FF2B5EF4-FFF2-40B4-BE49-F238E27FC236}">
                <a16:creationId xmlns:a16="http://schemas.microsoft.com/office/drawing/2014/main" id="{213A5731-2AC5-4998-B54E-C3769864C1C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25">
            <a:extLst>
              <a:ext uri="{FF2B5EF4-FFF2-40B4-BE49-F238E27FC236}">
                <a16:creationId xmlns:a16="http://schemas.microsoft.com/office/drawing/2014/main" id="{8F4BA00B-A62D-43B0-AACF-269970BC1F58}"/>
              </a:ext>
            </a:extLst>
          </p:cNvPr>
          <p:cNvSpPr>
            <a:spLocks noGrp="1" noChangeArrowheads="1"/>
          </p:cNvSpPr>
          <p:nvPr>
            <p:ph type="sldNum" sz="quarter" idx="12"/>
          </p:nvPr>
        </p:nvSpPr>
        <p:spPr>
          <a:ln/>
        </p:spPr>
        <p:txBody>
          <a:bodyPr/>
          <a:lstStyle>
            <a:lvl1pPr>
              <a:defRPr/>
            </a:lvl1pPr>
          </a:lstStyle>
          <a:p>
            <a:fld id="{B7B7BCC7-AB14-4E70-A8CF-F49D8D754C94}" type="slidenum">
              <a:rPr lang="ru-RU" altLang="ru-RU"/>
              <a:pPr/>
              <a:t>‹#›</a:t>
            </a:fld>
            <a:endParaRPr lang="ru-RU" altLang="ru-RU"/>
          </a:p>
        </p:txBody>
      </p:sp>
    </p:spTree>
    <p:extLst>
      <p:ext uri="{BB962C8B-B14F-4D97-AF65-F5344CB8AC3E}">
        <p14:creationId xmlns:p14="http://schemas.microsoft.com/office/powerpoint/2010/main" val="224604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8967DDD1-4E51-4B48-8E9D-34C2415D7CAA}"/>
              </a:ext>
            </a:extLst>
          </p:cNvPr>
          <p:cNvSpPr>
            <a:spLocks/>
          </p:cNvSpPr>
          <p:nvPr/>
        </p:nvSpPr>
        <p:spPr bwMode="auto">
          <a:xfrm>
            <a:off x="214313" y="3738563"/>
            <a:ext cx="1587" cy="4046537"/>
          </a:xfrm>
          <a:custGeom>
            <a:avLst/>
            <a:gdLst>
              <a:gd name="T0" fmla="*/ 0 w 1587"/>
              <a:gd name="T1" fmla="*/ 0 h 1912"/>
              <a:gd name="T2" fmla="*/ 0 w 1587"/>
              <a:gd name="T3" fmla="*/ 26873916 h 1912"/>
              <a:gd name="T4" fmla="*/ 0 w 1587"/>
              <a:gd name="T5" fmla="*/ 26873916 h 1912"/>
              <a:gd name="T6" fmla="*/ 0 w 1587"/>
              <a:gd name="T7" fmla="*/ 268745506 h 1912"/>
              <a:gd name="T8" fmla="*/ 0 w 1587"/>
              <a:gd name="T9" fmla="*/ 2147483647 h 1912"/>
              <a:gd name="T10" fmla="*/ 0 w 1587"/>
              <a:gd name="T11" fmla="*/ 2147483647 h 1912"/>
              <a:gd name="T12" fmla="*/ 0 w 1587"/>
              <a:gd name="T13" fmla="*/ 0 h 1912"/>
              <a:gd name="T14" fmla="*/ 0 w 1587"/>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92866" name="Rectangle 2"/>
          <p:cNvSpPr>
            <a:spLocks noGrp="1" noChangeArrowheads="1"/>
          </p:cNvSpPr>
          <p:nvPr>
            <p:ph type="ctrTitle" sz="quarter"/>
          </p:nvPr>
        </p:nvSpPr>
        <p:spPr>
          <a:xfrm>
            <a:off x="514350" y="2662238"/>
            <a:ext cx="5829300" cy="1909762"/>
          </a:xfrm>
        </p:spPr>
        <p:txBody>
          <a:bodyPr anchor="b" anchorCtr="1"/>
          <a:lstStyle>
            <a:lvl1pPr algn="ctr">
              <a:defRPr/>
            </a:lvl1pPr>
          </a:lstStyle>
          <a:p>
            <a:r>
              <a:rPr lang="ru-RU"/>
              <a:t>Образец заголовка</a:t>
            </a:r>
          </a:p>
        </p:txBody>
      </p:sp>
      <p:sp>
        <p:nvSpPr>
          <p:cNvPr id="292867" name="Rectangle 3"/>
          <p:cNvSpPr>
            <a:spLocks noGrp="1" noChangeArrowheads="1"/>
          </p:cNvSpPr>
          <p:nvPr>
            <p:ph type="subTitle" sz="quarter" idx="1"/>
          </p:nvPr>
        </p:nvSpPr>
        <p:spPr>
          <a:xfrm>
            <a:off x="1028700" y="5181600"/>
            <a:ext cx="4800600" cy="2336800"/>
          </a:xfrm>
        </p:spPr>
        <p:txBody>
          <a:bodyPr/>
          <a:lstStyle>
            <a:lvl1pPr marL="0" indent="0" algn="ctr">
              <a:buFontTx/>
              <a:buNone/>
              <a:defRPr/>
            </a:lvl1pPr>
          </a:lstStyle>
          <a:p>
            <a:r>
              <a:rPr lang="ru-RU"/>
              <a:t>Образец подзаголовка</a:t>
            </a:r>
          </a:p>
        </p:txBody>
      </p:sp>
      <p:sp>
        <p:nvSpPr>
          <p:cNvPr id="5" name="Rectangle 5">
            <a:extLst>
              <a:ext uri="{FF2B5EF4-FFF2-40B4-BE49-F238E27FC236}">
                <a16:creationId xmlns:a16="http://schemas.microsoft.com/office/drawing/2014/main" id="{25865C92-2ECB-49A2-B008-41DA1A590F0C}"/>
              </a:ext>
            </a:extLst>
          </p:cNvPr>
          <p:cNvSpPr>
            <a:spLocks noGrp="1" noChangeArrowheads="1"/>
          </p:cNvSpPr>
          <p:nvPr>
            <p:ph type="ftr" sz="quarter" idx="10"/>
          </p:nvPr>
        </p:nvSpPr>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FB1AD1C2-55A7-4566-8691-C2C2E0DBFA73}"/>
              </a:ext>
            </a:extLst>
          </p:cNvPr>
          <p:cNvSpPr>
            <a:spLocks noGrp="1" noChangeArrowheads="1"/>
          </p:cNvSpPr>
          <p:nvPr>
            <p:ph type="sldNum" sz="quarter" idx="11"/>
          </p:nvPr>
        </p:nvSpPr>
        <p:spPr/>
        <p:txBody>
          <a:bodyPr/>
          <a:lstStyle>
            <a:lvl1pPr>
              <a:defRPr/>
            </a:lvl1pPr>
          </a:lstStyle>
          <a:p>
            <a:fld id="{B306A86E-6116-4412-950A-B554B087730B}" type="slidenum">
              <a:rPr lang="ru-RU" altLang="ru-RU"/>
              <a:pPr/>
              <a:t>‹#›</a:t>
            </a:fld>
            <a:endParaRPr lang="ru-RU" altLang="ru-RU"/>
          </a:p>
        </p:txBody>
      </p:sp>
      <p:sp>
        <p:nvSpPr>
          <p:cNvPr id="7" name="Rectangle 7">
            <a:extLst>
              <a:ext uri="{FF2B5EF4-FFF2-40B4-BE49-F238E27FC236}">
                <a16:creationId xmlns:a16="http://schemas.microsoft.com/office/drawing/2014/main" id="{DAF25590-4351-4AF3-B325-E3E1ED99CD85}"/>
              </a:ext>
            </a:extLst>
          </p:cNvPr>
          <p:cNvSpPr>
            <a:spLocks noGrp="1" noChangeArrowheads="1"/>
          </p:cNvSpPr>
          <p:nvPr>
            <p:ph type="dt"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376091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FB2480BE-8F7C-45DD-B432-603DCEE4BF4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1E8FE427-73DD-49CC-A3DB-2455B05386D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44E4D19-DD8D-4E2E-B6B2-2BF607E231BF}"/>
              </a:ext>
            </a:extLst>
          </p:cNvPr>
          <p:cNvSpPr>
            <a:spLocks noGrp="1" noChangeArrowheads="1"/>
          </p:cNvSpPr>
          <p:nvPr>
            <p:ph type="sldNum" sz="quarter" idx="12"/>
          </p:nvPr>
        </p:nvSpPr>
        <p:spPr>
          <a:ln/>
        </p:spPr>
        <p:txBody>
          <a:bodyPr/>
          <a:lstStyle>
            <a:lvl1pPr>
              <a:defRPr/>
            </a:lvl1pPr>
          </a:lstStyle>
          <a:p>
            <a:fld id="{56C3275A-957A-4864-9FA2-3D6F954DE8D1}" type="slidenum">
              <a:rPr lang="ru-RU" altLang="ru-RU"/>
              <a:pPr/>
              <a:t>‹#›</a:t>
            </a:fld>
            <a:endParaRPr lang="ru-RU" altLang="ru-RU"/>
          </a:p>
        </p:txBody>
      </p:sp>
    </p:spTree>
    <p:extLst>
      <p:ext uri="{BB962C8B-B14F-4D97-AF65-F5344CB8AC3E}">
        <p14:creationId xmlns:p14="http://schemas.microsoft.com/office/powerpoint/2010/main" val="3805306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B7A3E5A6-887C-4156-9076-E3201AF70F8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4219C7E0-8B51-40F2-8D29-EFC5BB7612F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60B7388-B013-49E9-B105-63702AA2E6C4}"/>
              </a:ext>
            </a:extLst>
          </p:cNvPr>
          <p:cNvSpPr>
            <a:spLocks noGrp="1" noChangeArrowheads="1"/>
          </p:cNvSpPr>
          <p:nvPr>
            <p:ph type="sldNum" sz="quarter" idx="12"/>
          </p:nvPr>
        </p:nvSpPr>
        <p:spPr>
          <a:ln/>
        </p:spPr>
        <p:txBody>
          <a:bodyPr/>
          <a:lstStyle>
            <a:lvl1pPr>
              <a:defRPr/>
            </a:lvl1pPr>
          </a:lstStyle>
          <a:p>
            <a:fld id="{602D7983-283E-4CDD-A993-5D228E5ACF12}" type="slidenum">
              <a:rPr lang="ru-RU" altLang="ru-RU"/>
              <a:pPr/>
              <a:t>‹#›</a:t>
            </a:fld>
            <a:endParaRPr lang="ru-RU" altLang="ru-RU"/>
          </a:p>
        </p:txBody>
      </p:sp>
    </p:spTree>
    <p:extLst>
      <p:ext uri="{BB962C8B-B14F-4D97-AF65-F5344CB8AC3E}">
        <p14:creationId xmlns:p14="http://schemas.microsoft.com/office/powerpoint/2010/main" val="163290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0ABEF8E8-96A5-4745-9A1C-60F3EBD9CF7F}"/>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BE1DE68A-CB9F-4391-A8FD-6D7B11E330DB}"/>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72FB40D8-B8E8-4B18-93AD-F050A2C01F0E}"/>
              </a:ext>
            </a:extLst>
          </p:cNvPr>
          <p:cNvSpPr>
            <a:spLocks noGrp="1" noChangeArrowheads="1"/>
          </p:cNvSpPr>
          <p:nvPr>
            <p:ph type="sldNum" sz="quarter" idx="12"/>
          </p:nvPr>
        </p:nvSpPr>
        <p:spPr>
          <a:ln/>
        </p:spPr>
        <p:txBody>
          <a:bodyPr/>
          <a:lstStyle>
            <a:lvl1pPr>
              <a:defRPr/>
            </a:lvl1pPr>
          </a:lstStyle>
          <a:p>
            <a:fld id="{32FA465D-1EFC-4DB2-96BA-DDE8D0831E10}" type="slidenum">
              <a:rPr lang="ru-RU" altLang="en-US"/>
              <a:pPr/>
              <a:t>‹#›</a:t>
            </a:fld>
            <a:endParaRPr lang="ru-RU" altLang="en-US"/>
          </a:p>
        </p:txBody>
      </p:sp>
    </p:spTree>
    <p:extLst>
      <p:ext uri="{BB962C8B-B14F-4D97-AF65-F5344CB8AC3E}">
        <p14:creationId xmlns:p14="http://schemas.microsoft.com/office/powerpoint/2010/main" val="1803239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42900" y="2540000"/>
            <a:ext cx="3009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505200" y="2540000"/>
            <a:ext cx="3009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8066C008-1506-4621-AB07-2F706A56D97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5A900386-BAF9-4B84-9B1B-C0851A3801E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1FBE795-4B2D-4737-BE8D-1A6B6BA9817B}"/>
              </a:ext>
            </a:extLst>
          </p:cNvPr>
          <p:cNvSpPr>
            <a:spLocks noGrp="1" noChangeArrowheads="1"/>
          </p:cNvSpPr>
          <p:nvPr>
            <p:ph type="sldNum" sz="quarter" idx="12"/>
          </p:nvPr>
        </p:nvSpPr>
        <p:spPr>
          <a:ln/>
        </p:spPr>
        <p:txBody>
          <a:bodyPr/>
          <a:lstStyle>
            <a:lvl1pPr>
              <a:defRPr/>
            </a:lvl1pPr>
          </a:lstStyle>
          <a:p>
            <a:fld id="{BACE06A8-11D7-4AB0-8AB1-AC0770F3BFF7}" type="slidenum">
              <a:rPr lang="ru-RU" altLang="ru-RU"/>
              <a:pPr/>
              <a:t>‹#›</a:t>
            </a:fld>
            <a:endParaRPr lang="ru-RU" altLang="ru-RU"/>
          </a:p>
        </p:txBody>
      </p:sp>
    </p:spTree>
    <p:extLst>
      <p:ext uri="{BB962C8B-B14F-4D97-AF65-F5344CB8AC3E}">
        <p14:creationId xmlns:p14="http://schemas.microsoft.com/office/powerpoint/2010/main" val="718060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6D8A024F-8E97-4159-9019-3FD062766FA9}"/>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8C3BF568-6C97-4F21-B54B-F6DCBAE4123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C8E04216-88D9-40E1-B8E1-8110E88D1D44}"/>
              </a:ext>
            </a:extLst>
          </p:cNvPr>
          <p:cNvSpPr>
            <a:spLocks noGrp="1" noChangeArrowheads="1"/>
          </p:cNvSpPr>
          <p:nvPr>
            <p:ph type="sldNum" sz="quarter" idx="12"/>
          </p:nvPr>
        </p:nvSpPr>
        <p:spPr>
          <a:ln/>
        </p:spPr>
        <p:txBody>
          <a:bodyPr/>
          <a:lstStyle>
            <a:lvl1pPr>
              <a:defRPr/>
            </a:lvl1pPr>
          </a:lstStyle>
          <a:p>
            <a:fld id="{ED169C90-A15E-44E0-A423-3382DDB84323}" type="slidenum">
              <a:rPr lang="ru-RU" altLang="ru-RU"/>
              <a:pPr/>
              <a:t>‹#›</a:t>
            </a:fld>
            <a:endParaRPr lang="ru-RU" altLang="ru-RU"/>
          </a:p>
        </p:txBody>
      </p:sp>
    </p:spTree>
    <p:extLst>
      <p:ext uri="{BB962C8B-B14F-4D97-AF65-F5344CB8AC3E}">
        <p14:creationId xmlns:p14="http://schemas.microsoft.com/office/powerpoint/2010/main" val="2175780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973A6527-99F7-4796-953E-2E962F6638AE}"/>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9C78CD80-DFF3-4C71-8283-9C3B4F781F0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21BD27EE-ADE0-41D7-945E-439A0D50CD24}"/>
              </a:ext>
            </a:extLst>
          </p:cNvPr>
          <p:cNvSpPr>
            <a:spLocks noGrp="1" noChangeArrowheads="1"/>
          </p:cNvSpPr>
          <p:nvPr>
            <p:ph type="sldNum" sz="quarter" idx="12"/>
          </p:nvPr>
        </p:nvSpPr>
        <p:spPr>
          <a:ln/>
        </p:spPr>
        <p:txBody>
          <a:bodyPr/>
          <a:lstStyle>
            <a:lvl1pPr>
              <a:defRPr/>
            </a:lvl1pPr>
          </a:lstStyle>
          <a:p>
            <a:fld id="{9E572D39-D552-44E4-BA3D-520150AC2DAE}" type="slidenum">
              <a:rPr lang="ru-RU" altLang="ru-RU"/>
              <a:pPr/>
              <a:t>‹#›</a:t>
            </a:fld>
            <a:endParaRPr lang="ru-RU" altLang="ru-RU"/>
          </a:p>
        </p:txBody>
      </p:sp>
    </p:spTree>
    <p:extLst>
      <p:ext uri="{BB962C8B-B14F-4D97-AF65-F5344CB8AC3E}">
        <p14:creationId xmlns:p14="http://schemas.microsoft.com/office/powerpoint/2010/main" val="1512073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B079AA-571F-4B89-BE12-37B9AA93348E}"/>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BA79C02D-8BE7-4CC7-99D6-C57FD0B3598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AE7EA591-DEB5-4E6A-A622-BB02FB8FCA7F}"/>
              </a:ext>
            </a:extLst>
          </p:cNvPr>
          <p:cNvSpPr>
            <a:spLocks noGrp="1" noChangeArrowheads="1"/>
          </p:cNvSpPr>
          <p:nvPr>
            <p:ph type="sldNum" sz="quarter" idx="12"/>
          </p:nvPr>
        </p:nvSpPr>
        <p:spPr>
          <a:ln/>
        </p:spPr>
        <p:txBody>
          <a:bodyPr/>
          <a:lstStyle>
            <a:lvl1pPr>
              <a:defRPr/>
            </a:lvl1pPr>
          </a:lstStyle>
          <a:p>
            <a:fld id="{8ED160BC-407D-4A6B-8A1D-D3190FF3B6FB}" type="slidenum">
              <a:rPr lang="ru-RU" altLang="ru-RU"/>
              <a:pPr/>
              <a:t>‹#›</a:t>
            </a:fld>
            <a:endParaRPr lang="ru-RU" altLang="ru-RU"/>
          </a:p>
        </p:txBody>
      </p:sp>
    </p:spTree>
    <p:extLst>
      <p:ext uri="{BB962C8B-B14F-4D97-AF65-F5344CB8AC3E}">
        <p14:creationId xmlns:p14="http://schemas.microsoft.com/office/powerpoint/2010/main" val="617174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293184EF-EEF7-4024-85AB-AEFD3C3270A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4C4668C6-9F82-40CE-9BAB-81829BA33D0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2FD4AAC6-E122-4DE9-A657-DE050B6DAEE1}"/>
              </a:ext>
            </a:extLst>
          </p:cNvPr>
          <p:cNvSpPr>
            <a:spLocks noGrp="1" noChangeArrowheads="1"/>
          </p:cNvSpPr>
          <p:nvPr>
            <p:ph type="sldNum" sz="quarter" idx="12"/>
          </p:nvPr>
        </p:nvSpPr>
        <p:spPr>
          <a:ln/>
        </p:spPr>
        <p:txBody>
          <a:bodyPr/>
          <a:lstStyle>
            <a:lvl1pPr>
              <a:defRPr/>
            </a:lvl1pPr>
          </a:lstStyle>
          <a:p>
            <a:fld id="{E6C87E62-30FB-46C9-98EB-A793654F5ECD}" type="slidenum">
              <a:rPr lang="ru-RU" altLang="ru-RU"/>
              <a:pPr/>
              <a:t>‹#›</a:t>
            </a:fld>
            <a:endParaRPr lang="ru-RU" altLang="ru-RU"/>
          </a:p>
        </p:txBody>
      </p:sp>
    </p:spTree>
    <p:extLst>
      <p:ext uri="{BB962C8B-B14F-4D97-AF65-F5344CB8AC3E}">
        <p14:creationId xmlns:p14="http://schemas.microsoft.com/office/powerpoint/2010/main" val="500355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0FEE5203-242E-4DAC-9B8E-E452DDE7346A}"/>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251DA3A-D6FB-4EFE-954A-B8790B4F44D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131C5F14-7D79-47EC-99C9-A27D477CC0CD}"/>
              </a:ext>
            </a:extLst>
          </p:cNvPr>
          <p:cNvSpPr>
            <a:spLocks noGrp="1" noChangeArrowheads="1"/>
          </p:cNvSpPr>
          <p:nvPr>
            <p:ph type="sldNum" sz="quarter" idx="12"/>
          </p:nvPr>
        </p:nvSpPr>
        <p:spPr>
          <a:ln/>
        </p:spPr>
        <p:txBody>
          <a:bodyPr/>
          <a:lstStyle>
            <a:lvl1pPr>
              <a:defRPr/>
            </a:lvl1pPr>
          </a:lstStyle>
          <a:p>
            <a:fld id="{A1146AA6-1918-4E7F-B12B-F66771CC8777}" type="slidenum">
              <a:rPr lang="ru-RU" altLang="ru-RU"/>
              <a:pPr/>
              <a:t>‹#›</a:t>
            </a:fld>
            <a:endParaRPr lang="ru-RU" altLang="ru-RU"/>
          </a:p>
        </p:txBody>
      </p:sp>
    </p:spTree>
    <p:extLst>
      <p:ext uri="{BB962C8B-B14F-4D97-AF65-F5344CB8AC3E}">
        <p14:creationId xmlns:p14="http://schemas.microsoft.com/office/powerpoint/2010/main" val="298589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CE62554-D39F-47D0-999C-F30EC83D305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8DCEDF-3031-4683-BD72-596C7807DD4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84C663A-BDA7-48C4-8DA1-91AA5927A902}"/>
              </a:ext>
            </a:extLst>
          </p:cNvPr>
          <p:cNvSpPr>
            <a:spLocks noGrp="1" noChangeArrowheads="1"/>
          </p:cNvSpPr>
          <p:nvPr>
            <p:ph type="sldNum" sz="quarter" idx="12"/>
          </p:nvPr>
        </p:nvSpPr>
        <p:spPr>
          <a:ln/>
        </p:spPr>
        <p:txBody>
          <a:bodyPr/>
          <a:lstStyle>
            <a:lvl1pPr>
              <a:defRPr/>
            </a:lvl1pPr>
          </a:lstStyle>
          <a:p>
            <a:fld id="{5F4FCDB4-F0C8-4B61-A18B-5B02480742A9}" type="slidenum">
              <a:rPr lang="ru-RU" altLang="ru-RU"/>
              <a:pPr/>
              <a:t>‹#›</a:t>
            </a:fld>
            <a:endParaRPr lang="ru-RU" altLang="ru-RU"/>
          </a:p>
        </p:txBody>
      </p:sp>
    </p:spTree>
    <p:extLst>
      <p:ext uri="{BB962C8B-B14F-4D97-AF65-F5344CB8AC3E}">
        <p14:creationId xmlns:p14="http://schemas.microsoft.com/office/powerpoint/2010/main" val="143180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88938"/>
            <a:ext cx="1543050" cy="76374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88938"/>
            <a:ext cx="4476750" cy="76374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95726BE9-8414-4B0C-B980-E68B7C4DC1B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2DB40A15-C3CA-4049-8865-CEB77343187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03FEEDE-2282-4DAE-88E5-B401AFF8A87E}"/>
              </a:ext>
            </a:extLst>
          </p:cNvPr>
          <p:cNvSpPr>
            <a:spLocks noGrp="1" noChangeArrowheads="1"/>
          </p:cNvSpPr>
          <p:nvPr>
            <p:ph type="sldNum" sz="quarter" idx="12"/>
          </p:nvPr>
        </p:nvSpPr>
        <p:spPr>
          <a:ln/>
        </p:spPr>
        <p:txBody>
          <a:bodyPr/>
          <a:lstStyle>
            <a:lvl1pPr>
              <a:defRPr/>
            </a:lvl1pPr>
          </a:lstStyle>
          <a:p>
            <a:fld id="{9CACAAA1-B4CB-4094-A77F-B6B453CC523D}" type="slidenum">
              <a:rPr lang="ru-RU" altLang="ru-RU"/>
              <a:pPr/>
              <a:t>‹#›</a:t>
            </a:fld>
            <a:endParaRPr lang="ru-RU" altLang="ru-RU"/>
          </a:p>
        </p:txBody>
      </p:sp>
    </p:spTree>
    <p:extLst>
      <p:ext uri="{BB962C8B-B14F-4D97-AF65-F5344CB8AC3E}">
        <p14:creationId xmlns:p14="http://schemas.microsoft.com/office/powerpoint/2010/main" val="179402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6C0518EB-1C9E-42F7-99AC-9F44D750EF1C}"/>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0236ADB6-9149-4AB9-879F-7CF584A936DE}"/>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CEE936BB-C86D-483D-ADB4-5B3BC915321D}"/>
              </a:ext>
            </a:extLst>
          </p:cNvPr>
          <p:cNvSpPr>
            <a:spLocks noGrp="1" noChangeArrowheads="1"/>
          </p:cNvSpPr>
          <p:nvPr>
            <p:ph type="sldNum" sz="quarter" idx="12"/>
          </p:nvPr>
        </p:nvSpPr>
        <p:spPr>
          <a:ln/>
        </p:spPr>
        <p:txBody>
          <a:bodyPr/>
          <a:lstStyle>
            <a:lvl1pPr>
              <a:defRPr/>
            </a:lvl1pPr>
          </a:lstStyle>
          <a:p>
            <a:fld id="{15F5FA2F-2DE5-4F7D-8B97-0CACBC4FFFE0}" type="slidenum">
              <a:rPr lang="ru-RU" altLang="en-US"/>
              <a:pPr/>
              <a:t>‹#›</a:t>
            </a:fld>
            <a:endParaRPr lang="ru-RU" altLang="en-US"/>
          </a:p>
        </p:txBody>
      </p:sp>
    </p:spTree>
    <p:extLst>
      <p:ext uri="{BB962C8B-B14F-4D97-AF65-F5344CB8AC3E}">
        <p14:creationId xmlns:p14="http://schemas.microsoft.com/office/powerpoint/2010/main" val="107471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ADAF00BD-E2B7-43EF-B17A-1A5CC5236394}"/>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a:extLst>
              <a:ext uri="{FF2B5EF4-FFF2-40B4-BE49-F238E27FC236}">
                <a16:creationId xmlns:a16="http://schemas.microsoft.com/office/drawing/2014/main" id="{7F13A849-4418-4B72-9066-F12E31A1F6BB}"/>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a:extLst>
              <a:ext uri="{FF2B5EF4-FFF2-40B4-BE49-F238E27FC236}">
                <a16:creationId xmlns:a16="http://schemas.microsoft.com/office/drawing/2014/main" id="{3D01270C-219C-461D-8C02-3AAD0BB44D5F}"/>
              </a:ext>
            </a:extLst>
          </p:cNvPr>
          <p:cNvSpPr>
            <a:spLocks noGrp="1" noChangeArrowheads="1"/>
          </p:cNvSpPr>
          <p:nvPr>
            <p:ph type="sldNum" sz="quarter" idx="12"/>
          </p:nvPr>
        </p:nvSpPr>
        <p:spPr>
          <a:ln/>
        </p:spPr>
        <p:txBody>
          <a:bodyPr/>
          <a:lstStyle>
            <a:lvl1pPr>
              <a:defRPr/>
            </a:lvl1pPr>
          </a:lstStyle>
          <a:p>
            <a:fld id="{6FE71812-FC54-40C3-8E6A-7FA846A90877}" type="slidenum">
              <a:rPr lang="ru-RU" altLang="en-US"/>
              <a:pPr/>
              <a:t>‹#›</a:t>
            </a:fld>
            <a:endParaRPr lang="ru-RU" altLang="en-US"/>
          </a:p>
        </p:txBody>
      </p:sp>
    </p:spTree>
    <p:extLst>
      <p:ext uri="{BB962C8B-B14F-4D97-AF65-F5344CB8AC3E}">
        <p14:creationId xmlns:p14="http://schemas.microsoft.com/office/powerpoint/2010/main" val="210706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04DC85B5-E4BA-49D5-8828-A780F92998AA}"/>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a:extLst>
              <a:ext uri="{FF2B5EF4-FFF2-40B4-BE49-F238E27FC236}">
                <a16:creationId xmlns:a16="http://schemas.microsoft.com/office/drawing/2014/main" id="{C020FFFF-8034-41EE-A842-3705F34429DD}"/>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a:extLst>
              <a:ext uri="{FF2B5EF4-FFF2-40B4-BE49-F238E27FC236}">
                <a16:creationId xmlns:a16="http://schemas.microsoft.com/office/drawing/2014/main" id="{9599A750-0BB4-4D91-BBFF-6E0493156FB3}"/>
              </a:ext>
            </a:extLst>
          </p:cNvPr>
          <p:cNvSpPr>
            <a:spLocks noGrp="1" noChangeArrowheads="1"/>
          </p:cNvSpPr>
          <p:nvPr>
            <p:ph type="sldNum" sz="quarter" idx="12"/>
          </p:nvPr>
        </p:nvSpPr>
        <p:spPr>
          <a:ln/>
        </p:spPr>
        <p:txBody>
          <a:bodyPr/>
          <a:lstStyle>
            <a:lvl1pPr>
              <a:defRPr/>
            </a:lvl1pPr>
          </a:lstStyle>
          <a:p>
            <a:fld id="{45A536E6-1611-4743-829E-B00A4ACB79EB}" type="slidenum">
              <a:rPr lang="ru-RU" altLang="en-US"/>
              <a:pPr/>
              <a:t>‹#›</a:t>
            </a:fld>
            <a:endParaRPr lang="ru-RU" altLang="en-US"/>
          </a:p>
        </p:txBody>
      </p:sp>
    </p:spTree>
    <p:extLst>
      <p:ext uri="{BB962C8B-B14F-4D97-AF65-F5344CB8AC3E}">
        <p14:creationId xmlns:p14="http://schemas.microsoft.com/office/powerpoint/2010/main" val="175183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F7DD15-F799-4763-A7DE-68ABC8389734}"/>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a:extLst>
              <a:ext uri="{FF2B5EF4-FFF2-40B4-BE49-F238E27FC236}">
                <a16:creationId xmlns:a16="http://schemas.microsoft.com/office/drawing/2014/main" id="{5E21A506-F266-4873-936C-8DF92C132D55}"/>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a:extLst>
              <a:ext uri="{FF2B5EF4-FFF2-40B4-BE49-F238E27FC236}">
                <a16:creationId xmlns:a16="http://schemas.microsoft.com/office/drawing/2014/main" id="{EF3723E2-5A5A-47C4-BEFD-7A5769BD5C5C}"/>
              </a:ext>
            </a:extLst>
          </p:cNvPr>
          <p:cNvSpPr>
            <a:spLocks noGrp="1" noChangeArrowheads="1"/>
          </p:cNvSpPr>
          <p:nvPr>
            <p:ph type="sldNum" sz="quarter" idx="12"/>
          </p:nvPr>
        </p:nvSpPr>
        <p:spPr>
          <a:ln/>
        </p:spPr>
        <p:txBody>
          <a:bodyPr/>
          <a:lstStyle>
            <a:lvl1pPr>
              <a:defRPr/>
            </a:lvl1pPr>
          </a:lstStyle>
          <a:p>
            <a:fld id="{9C6448B9-F778-4361-B07C-4974641BD6D1}" type="slidenum">
              <a:rPr lang="ru-RU" altLang="en-US"/>
              <a:pPr/>
              <a:t>‹#›</a:t>
            </a:fld>
            <a:endParaRPr lang="ru-RU" altLang="en-US"/>
          </a:p>
        </p:txBody>
      </p:sp>
    </p:spTree>
    <p:extLst>
      <p:ext uri="{BB962C8B-B14F-4D97-AF65-F5344CB8AC3E}">
        <p14:creationId xmlns:p14="http://schemas.microsoft.com/office/powerpoint/2010/main" val="236010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D59982C5-8265-4416-9128-A926FF0287A6}"/>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EBE4E3FC-193C-4656-A569-F0945955E08E}"/>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2CC150BE-73CD-404C-9D0E-381DC9BA0C3F}"/>
              </a:ext>
            </a:extLst>
          </p:cNvPr>
          <p:cNvSpPr>
            <a:spLocks noGrp="1" noChangeArrowheads="1"/>
          </p:cNvSpPr>
          <p:nvPr>
            <p:ph type="sldNum" sz="quarter" idx="12"/>
          </p:nvPr>
        </p:nvSpPr>
        <p:spPr>
          <a:ln/>
        </p:spPr>
        <p:txBody>
          <a:bodyPr/>
          <a:lstStyle>
            <a:lvl1pPr>
              <a:defRPr/>
            </a:lvl1pPr>
          </a:lstStyle>
          <a:p>
            <a:fld id="{DE006394-98D3-4EDC-9F8D-1ABFBBCE9DBF}" type="slidenum">
              <a:rPr lang="ru-RU" altLang="en-US"/>
              <a:pPr/>
              <a:t>‹#›</a:t>
            </a:fld>
            <a:endParaRPr lang="ru-RU" altLang="en-US"/>
          </a:p>
        </p:txBody>
      </p:sp>
    </p:spTree>
    <p:extLst>
      <p:ext uri="{BB962C8B-B14F-4D97-AF65-F5344CB8AC3E}">
        <p14:creationId xmlns:p14="http://schemas.microsoft.com/office/powerpoint/2010/main" val="353137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88A80A1B-9697-4830-A6F9-A6C4B7DC64F9}"/>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5B0B9307-189D-42F7-846F-0812786867A6}"/>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10177370-0716-439B-8025-0EF09CDB2A90}"/>
              </a:ext>
            </a:extLst>
          </p:cNvPr>
          <p:cNvSpPr>
            <a:spLocks noGrp="1" noChangeArrowheads="1"/>
          </p:cNvSpPr>
          <p:nvPr>
            <p:ph type="sldNum" sz="quarter" idx="12"/>
          </p:nvPr>
        </p:nvSpPr>
        <p:spPr>
          <a:ln/>
        </p:spPr>
        <p:txBody>
          <a:bodyPr/>
          <a:lstStyle>
            <a:lvl1pPr>
              <a:defRPr/>
            </a:lvl1pPr>
          </a:lstStyle>
          <a:p>
            <a:fld id="{7F5FA945-3726-4721-842C-2AE38F234713}" type="slidenum">
              <a:rPr lang="ru-RU" altLang="en-US"/>
              <a:pPr/>
              <a:t>‹#›</a:t>
            </a:fld>
            <a:endParaRPr lang="ru-RU" altLang="en-US"/>
          </a:p>
        </p:txBody>
      </p:sp>
    </p:spTree>
    <p:extLst>
      <p:ext uri="{BB962C8B-B14F-4D97-AF65-F5344CB8AC3E}">
        <p14:creationId xmlns:p14="http://schemas.microsoft.com/office/powerpoint/2010/main" val="86295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2BF782-3ADD-4A17-BF90-8CE4DEEA5111}"/>
              </a:ext>
            </a:extLst>
          </p:cNvPr>
          <p:cNvSpPr>
            <a:spLocks noGrp="1" noChangeArrowheads="1"/>
          </p:cNvSpPr>
          <p:nvPr>
            <p:ph type="title"/>
          </p:nvPr>
        </p:nvSpPr>
        <p:spPr bwMode="auto">
          <a:xfrm>
            <a:off x="342900" y="369888"/>
            <a:ext cx="61722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заголовка</a:t>
            </a:r>
          </a:p>
        </p:txBody>
      </p:sp>
      <p:sp>
        <p:nvSpPr>
          <p:cNvPr id="1027" name="Rectangle 3">
            <a:extLst>
              <a:ext uri="{FF2B5EF4-FFF2-40B4-BE49-F238E27FC236}">
                <a16:creationId xmlns:a16="http://schemas.microsoft.com/office/drawing/2014/main" id="{BD18FF3F-DEE0-4C89-8C68-9D14014F8F66}"/>
              </a:ext>
            </a:extLst>
          </p:cNvPr>
          <p:cNvSpPr>
            <a:spLocks noGrp="1" noChangeArrowheads="1"/>
          </p:cNvSpPr>
          <p:nvPr>
            <p:ph type="body" idx="1"/>
          </p:nvPr>
        </p:nvSpPr>
        <p:spPr bwMode="auto">
          <a:xfrm>
            <a:off x="342900" y="2133600"/>
            <a:ext cx="61722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100" name="Rectangle 4">
            <a:extLst>
              <a:ext uri="{FF2B5EF4-FFF2-40B4-BE49-F238E27FC236}">
                <a16:creationId xmlns:a16="http://schemas.microsoft.com/office/drawing/2014/main" id="{DAC2DB66-106C-47FE-99B3-DAD08D6E25CB}"/>
              </a:ext>
            </a:extLst>
          </p:cNvPr>
          <p:cNvSpPr>
            <a:spLocks noGrp="1" noChangeArrowheads="1"/>
          </p:cNvSpPr>
          <p:nvPr>
            <p:ph type="dt" sz="half" idx="2"/>
          </p:nvPr>
        </p:nvSpPr>
        <p:spPr bwMode="auto">
          <a:xfrm>
            <a:off x="342900" y="8324850"/>
            <a:ext cx="16002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j-lt"/>
              </a:defRPr>
            </a:lvl1pPr>
          </a:lstStyle>
          <a:p>
            <a:pPr>
              <a:defRPr/>
            </a:pPr>
            <a:endParaRPr lang="ru-RU" altLang="en-US"/>
          </a:p>
        </p:txBody>
      </p:sp>
      <p:sp>
        <p:nvSpPr>
          <p:cNvPr id="4101" name="Rectangle 5">
            <a:extLst>
              <a:ext uri="{FF2B5EF4-FFF2-40B4-BE49-F238E27FC236}">
                <a16:creationId xmlns:a16="http://schemas.microsoft.com/office/drawing/2014/main" id="{C27BC38D-6115-4EA1-B452-AFC5AB0CC07B}"/>
              </a:ext>
            </a:extLst>
          </p:cNvPr>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ru-RU" altLang="en-US"/>
          </a:p>
        </p:txBody>
      </p:sp>
      <p:sp>
        <p:nvSpPr>
          <p:cNvPr id="4102" name="Rectangle 6">
            <a:extLst>
              <a:ext uri="{FF2B5EF4-FFF2-40B4-BE49-F238E27FC236}">
                <a16:creationId xmlns:a16="http://schemas.microsoft.com/office/drawing/2014/main" id="{CACAA9D9-A039-4D82-9483-4CB3401CA70C}"/>
              </a:ext>
            </a:extLst>
          </p:cNvPr>
          <p:cNvSpPr>
            <a:spLocks noGrp="1" noChangeArrowheads="1"/>
          </p:cNvSpPr>
          <p:nvPr>
            <p:ph type="sldNum" sz="quarter" idx="4"/>
          </p:nvPr>
        </p:nvSpPr>
        <p:spPr bwMode="auto">
          <a:xfrm>
            <a:off x="4914900" y="8324850"/>
            <a:ext cx="16002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52F68705-F179-4913-90A0-199620E7ABE5}" type="slidenum">
              <a:rPr lang="ru-RU" altLang="en-US"/>
              <a:pPr/>
              <a:t>‹#›</a:t>
            </a:fld>
            <a:endParaRPr lang="ru-RU" altLang="en-US"/>
          </a:p>
        </p:txBody>
      </p:sp>
      <p:sp>
        <p:nvSpPr>
          <p:cNvPr id="1031" name="Freeform 7">
            <a:extLst>
              <a:ext uri="{FF2B5EF4-FFF2-40B4-BE49-F238E27FC236}">
                <a16:creationId xmlns:a16="http://schemas.microsoft.com/office/drawing/2014/main" id="{C3A9C21F-BBEF-43F2-BA94-A5F8EF3954DD}"/>
              </a:ext>
            </a:extLst>
          </p:cNvPr>
          <p:cNvSpPr>
            <a:spLocks noChangeArrowheads="1"/>
          </p:cNvSpPr>
          <p:nvPr/>
        </p:nvSpPr>
        <p:spPr bwMode="auto">
          <a:xfrm>
            <a:off x="285750" y="304800"/>
            <a:ext cx="6172200" cy="812800"/>
          </a:xfrm>
          <a:custGeom>
            <a:avLst/>
            <a:gdLst>
              <a:gd name="T0" fmla="*/ 0 w 1000"/>
              <a:gd name="T1" fmla="*/ 812800 h 1000"/>
              <a:gd name="T2" fmla="*/ 0 w 1000"/>
              <a:gd name="T3" fmla="*/ 0 h 1000"/>
              <a:gd name="T4" fmla="*/ 61722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2" name="Line 8">
            <a:extLst>
              <a:ext uri="{FF2B5EF4-FFF2-40B4-BE49-F238E27FC236}">
                <a16:creationId xmlns:a16="http://schemas.microsoft.com/office/drawing/2014/main" id="{2E70C786-EEDE-4F99-B391-0C09A0E56C02}"/>
              </a:ext>
            </a:extLst>
          </p:cNvPr>
          <p:cNvSpPr>
            <a:spLocks noChangeShapeType="1"/>
          </p:cNvSpPr>
          <p:nvPr/>
        </p:nvSpPr>
        <p:spPr bwMode="auto">
          <a:xfrm>
            <a:off x="342900" y="8229600"/>
            <a:ext cx="6172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4128"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1E90E660-9DCD-43DC-B6E8-60BC0B403AEA}"/>
              </a:ext>
            </a:extLst>
          </p:cNvPr>
          <p:cNvGrpSpPr>
            <a:grpSpLocks/>
          </p:cNvGrpSpPr>
          <p:nvPr/>
        </p:nvGrpSpPr>
        <p:grpSpPr bwMode="auto">
          <a:xfrm>
            <a:off x="0" y="0"/>
            <a:ext cx="6858000" cy="9245600"/>
            <a:chOff x="0" y="0"/>
            <a:chExt cx="5760" cy="4368"/>
          </a:xfrm>
        </p:grpSpPr>
        <p:sp>
          <p:nvSpPr>
            <p:cNvPr id="114691" name="Freeform 3">
              <a:extLst>
                <a:ext uri="{FF2B5EF4-FFF2-40B4-BE49-F238E27FC236}">
                  <a16:creationId xmlns:a16="http://schemas.microsoft.com/office/drawing/2014/main" id="{85316072-F6B3-4692-B259-3D55665E50C3}"/>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2057" name="Freeform 4">
              <a:extLst>
                <a:ext uri="{FF2B5EF4-FFF2-40B4-BE49-F238E27FC236}">
                  <a16:creationId xmlns:a16="http://schemas.microsoft.com/office/drawing/2014/main" id="{E7D0A2A9-33FE-4BF4-AB4A-ABB2BF5F17C9}"/>
                </a:ext>
              </a:extLst>
            </p:cNvPr>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58" name="Freeform 5">
              <a:extLst>
                <a:ext uri="{FF2B5EF4-FFF2-40B4-BE49-F238E27FC236}">
                  <a16:creationId xmlns:a16="http://schemas.microsoft.com/office/drawing/2014/main" id="{5D06997D-53DD-4EF4-9A16-E8204CFC3F4B}"/>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59" name="Freeform 6">
              <a:extLst>
                <a:ext uri="{FF2B5EF4-FFF2-40B4-BE49-F238E27FC236}">
                  <a16:creationId xmlns:a16="http://schemas.microsoft.com/office/drawing/2014/main" id="{85EC85D8-D008-4639-A09B-CD1711DF9023}"/>
                </a:ext>
              </a:extLst>
            </p:cNvPr>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0" name="Freeform 7">
              <a:extLst>
                <a:ext uri="{FF2B5EF4-FFF2-40B4-BE49-F238E27FC236}">
                  <a16:creationId xmlns:a16="http://schemas.microsoft.com/office/drawing/2014/main" id="{25AE9849-C5FB-4BE9-8CE6-DE5DEA0F9C5F}"/>
                </a:ext>
              </a:extLst>
            </p:cNvPr>
            <p:cNvSpPr>
              <a:spLocks/>
            </p:cNvSpPr>
            <p:nvPr/>
          </p:nvSpPr>
          <p:spPr bwMode="hidden">
            <a:xfrm>
              <a:off x="3188" y="1"/>
              <a:ext cx="2571" cy="2267"/>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6 h 2266"/>
                <a:gd name="T14" fmla="*/ 361 w 2570"/>
                <a:gd name="T15" fmla="*/ 1257 h 2266"/>
                <a:gd name="T16" fmla="*/ 444 w 2570"/>
                <a:gd name="T17" fmla="*/ 1317 h 2266"/>
                <a:gd name="T18" fmla="*/ 697 w 2570"/>
                <a:gd name="T19" fmla="*/ 1401 h 2266"/>
                <a:gd name="T20" fmla="*/ 1026 w 2570"/>
                <a:gd name="T21" fmla="*/ 1347 h 2266"/>
                <a:gd name="T22" fmla="*/ 991 w 2570"/>
                <a:gd name="T23" fmla="*/ 1413 h 2266"/>
                <a:gd name="T24" fmla="*/ 804 w 2570"/>
                <a:gd name="T25" fmla="*/ 1575 h 2266"/>
                <a:gd name="T26" fmla="*/ 726 w 2570"/>
                <a:gd name="T27" fmla="*/ 1719 h 2266"/>
                <a:gd name="T28" fmla="*/ 768 w 2570"/>
                <a:gd name="T29" fmla="*/ 1743 h 2266"/>
                <a:gd name="T30" fmla="*/ 865 w 2570"/>
                <a:gd name="T31" fmla="*/ 1694 h 2266"/>
                <a:gd name="T32" fmla="*/ 991 w 2570"/>
                <a:gd name="T33" fmla="*/ 1700 h 2266"/>
                <a:gd name="T34" fmla="*/ 1135 w 2570"/>
                <a:gd name="T35" fmla="*/ 1628 h 2266"/>
                <a:gd name="T36" fmla="*/ 1183 w 2570"/>
                <a:gd name="T37" fmla="*/ 1670 h 2266"/>
                <a:gd name="T38" fmla="*/ 1400 w 2570"/>
                <a:gd name="T39" fmla="*/ 1437 h 2266"/>
                <a:gd name="T40" fmla="*/ 1616 w 2570"/>
                <a:gd name="T41" fmla="*/ 1335 h 2266"/>
                <a:gd name="T42" fmla="*/ 1646 w 2570"/>
                <a:gd name="T43" fmla="*/ 1371 h 2266"/>
                <a:gd name="T44" fmla="*/ 1682 w 2570"/>
                <a:gd name="T45" fmla="*/ 1431 h 2266"/>
                <a:gd name="T46" fmla="*/ 1700 w 2570"/>
                <a:gd name="T47" fmla="*/ 1467 h 2266"/>
                <a:gd name="T48" fmla="*/ 1748 w 2570"/>
                <a:gd name="T49" fmla="*/ 1551 h 2266"/>
                <a:gd name="T50" fmla="*/ 1773 w 2570"/>
                <a:gd name="T51" fmla="*/ 1587 h 2266"/>
                <a:gd name="T52" fmla="*/ 2125 w 2570"/>
                <a:gd name="T53" fmla="*/ 2249 h 2266"/>
                <a:gd name="T54" fmla="*/ 1694 w 2570"/>
                <a:gd name="T55" fmla="*/ 1323 h 2266"/>
                <a:gd name="T56" fmla="*/ 1862 w 2570"/>
                <a:gd name="T57" fmla="*/ 1166 h 2266"/>
                <a:gd name="T58" fmla="*/ 2174 w 2570"/>
                <a:gd name="T59" fmla="*/ 1099 h 2266"/>
                <a:gd name="T60" fmla="*/ 2391 w 2570"/>
                <a:gd name="T61" fmla="*/ 1009 h 2266"/>
                <a:gd name="T62" fmla="*/ 2571 w 2570"/>
                <a:gd name="T63" fmla="*/ 805 h 2266"/>
                <a:gd name="T64" fmla="*/ 2343 w 2570"/>
                <a:gd name="T65" fmla="*/ 781 h 2266"/>
                <a:gd name="T66" fmla="*/ 2115 w 2570"/>
                <a:gd name="T67" fmla="*/ 763 h 2266"/>
                <a:gd name="T68" fmla="*/ 2409 w 2570"/>
                <a:gd name="T69" fmla="*/ 433 h 2266"/>
                <a:gd name="T70" fmla="*/ 2427 w 2570"/>
                <a:gd name="T71" fmla="*/ 421 h 2266"/>
                <a:gd name="T72" fmla="*/ 2475 w 2570"/>
                <a:gd name="T73" fmla="*/ 379 h 2266"/>
                <a:gd name="T74" fmla="*/ 2493 w 2570"/>
                <a:gd name="T75" fmla="*/ 355 h 2266"/>
                <a:gd name="T76" fmla="*/ 2475 w 2570"/>
                <a:gd name="T77" fmla="*/ 337 h 2266"/>
                <a:gd name="T78" fmla="*/ 2475 w 2570"/>
                <a:gd name="T79" fmla="*/ 271 h 2266"/>
                <a:gd name="T80" fmla="*/ 2493 w 2570"/>
                <a:gd name="T81" fmla="*/ 192 h 2266"/>
                <a:gd name="T82" fmla="*/ 2505 w 2570"/>
                <a:gd name="T83" fmla="*/ 132 h 2266"/>
                <a:gd name="T84" fmla="*/ 2493 w 2570"/>
                <a:gd name="T85" fmla="*/ 36 h 2266"/>
                <a:gd name="T86" fmla="*/ 2493 w 2570"/>
                <a:gd name="T87" fmla="*/ 24 h 2266"/>
                <a:gd name="T88" fmla="*/ 2103 w 2570"/>
                <a:gd name="T89" fmla="*/ 0 h 2266"/>
                <a:gd name="T90" fmla="*/ 1910 w 2570"/>
                <a:gd name="T91" fmla="*/ 90 h 2266"/>
                <a:gd name="T92" fmla="*/ 1748 w 2570"/>
                <a:gd name="T93" fmla="*/ 535 h 2266"/>
                <a:gd name="T94" fmla="*/ 1712 w 2570"/>
                <a:gd name="T95" fmla="*/ 469 h 2266"/>
                <a:gd name="T96" fmla="*/ 1634 w 2570"/>
                <a:gd name="T97" fmla="*/ 144 h 2266"/>
                <a:gd name="T98" fmla="*/ 1580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1" name="Freeform 8">
              <a:extLst>
                <a:ext uri="{FF2B5EF4-FFF2-40B4-BE49-F238E27FC236}">
                  <a16:creationId xmlns:a16="http://schemas.microsoft.com/office/drawing/2014/main" id="{2A3E5880-AEBA-4EFC-935D-C3F3D3514F1F}"/>
                </a:ext>
              </a:extLst>
            </p:cNvPr>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2" name="Freeform 9">
              <a:extLst>
                <a:ext uri="{FF2B5EF4-FFF2-40B4-BE49-F238E27FC236}">
                  <a16:creationId xmlns:a16="http://schemas.microsoft.com/office/drawing/2014/main" id="{960C027A-DD7F-4F78-9DF5-71AC4132BD4D}"/>
                </a:ext>
              </a:extLst>
            </p:cNvPr>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3" name="Freeform 10">
              <a:extLst>
                <a:ext uri="{FF2B5EF4-FFF2-40B4-BE49-F238E27FC236}">
                  <a16:creationId xmlns:a16="http://schemas.microsoft.com/office/drawing/2014/main" id="{684A5775-A93F-4A43-B67F-7C5DF4BF24DF}"/>
                </a:ext>
              </a:extLst>
            </p:cNvPr>
            <p:cNvSpPr>
              <a:spLocks/>
            </p:cNvSpPr>
            <p:nvPr/>
          </p:nvSpPr>
          <p:spPr bwMode="hidden">
            <a:xfrm>
              <a:off x="0" y="1545"/>
              <a:ext cx="763" cy="107"/>
            </a:xfrm>
            <a:custGeom>
              <a:avLst/>
              <a:gdLst>
                <a:gd name="T0" fmla="*/ 462 w 759"/>
                <a:gd name="T1" fmla="*/ 66 h 107"/>
                <a:gd name="T2" fmla="*/ 763 w 759"/>
                <a:gd name="T3" fmla="*/ 0 h 107"/>
                <a:gd name="T4" fmla="*/ 499 w 759"/>
                <a:gd name="T5" fmla="*/ 36 h 107"/>
                <a:gd name="T6" fmla="*/ 139 w 759"/>
                <a:gd name="T7" fmla="*/ 48 h 107"/>
                <a:gd name="T8" fmla="*/ 0 w 759"/>
                <a:gd name="T9" fmla="*/ 78 h 107"/>
                <a:gd name="T10" fmla="*/ 0 w 759"/>
                <a:gd name="T11" fmla="*/ 107 h 107"/>
                <a:gd name="T12" fmla="*/ 97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4" name="Freeform 11">
              <a:extLst>
                <a:ext uri="{FF2B5EF4-FFF2-40B4-BE49-F238E27FC236}">
                  <a16:creationId xmlns:a16="http://schemas.microsoft.com/office/drawing/2014/main" id="{15838128-2287-460E-8CB6-7D01608E4C35}"/>
                </a:ext>
              </a:extLst>
            </p:cNvPr>
            <p:cNvSpPr>
              <a:spLocks/>
            </p:cNvSpPr>
            <p:nvPr/>
          </p:nvSpPr>
          <p:spPr bwMode="hidden">
            <a:xfrm>
              <a:off x="2315" y="3431"/>
              <a:ext cx="3181" cy="745"/>
            </a:xfrm>
            <a:custGeom>
              <a:avLst/>
              <a:gdLst>
                <a:gd name="T0" fmla="*/ 1392 w 3169"/>
                <a:gd name="T1" fmla="*/ 240 h 743"/>
                <a:gd name="T2" fmla="*/ 1741 w 3169"/>
                <a:gd name="T3" fmla="*/ 234 h 743"/>
                <a:gd name="T4" fmla="*/ 2095 w 3169"/>
                <a:gd name="T5" fmla="*/ 252 h 743"/>
                <a:gd name="T6" fmla="*/ 2514 w 3169"/>
                <a:gd name="T7" fmla="*/ 234 h 743"/>
                <a:gd name="T8" fmla="*/ 3181 w 3169"/>
                <a:gd name="T9" fmla="*/ 205 h 743"/>
                <a:gd name="T10" fmla="*/ 3127 w 3169"/>
                <a:gd name="T11" fmla="*/ 187 h 743"/>
                <a:gd name="T12" fmla="*/ 2431 w 3169"/>
                <a:gd name="T13" fmla="*/ 222 h 743"/>
                <a:gd name="T14" fmla="*/ 2011 w 3169"/>
                <a:gd name="T15" fmla="*/ 222 h 743"/>
                <a:gd name="T16" fmla="*/ 1465 w 3169"/>
                <a:gd name="T17" fmla="*/ 187 h 743"/>
                <a:gd name="T18" fmla="*/ 1549 w 3169"/>
                <a:gd name="T19" fmla="*/ 168 h 743"/>
                <a:gd name="T20" fmla="*/ 2047 w 3169"/>
                <a:gd name="T21" fmla="*/ 0 h 743"/>
                <a:gd name="T22" fmla="*/ 1968 w 3169"/>
                <a:gd name="T23" fmla="*/ 24 h 743"/>
                <a:gd name="T24" fmla="*/ 1843 w 3169"/>
                <a:gd name="T25" fmla="*/ 66 h 743"/>
                <a:gd name="T26" fmla="*/ 1608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2 w 3169"/>
                <a:gd name="T43" fmla="*/ 312 h 743"/>
                <a:gd name="T44" fmla="*/ 985 w 3169"/>
                <a:gd name="T45" fmla="*/ 492 h 743"/>
                <a:gd name="T46" fmla="*/ 870 w 3169"/>
                <a:gd name="T47" fmla="*/ 745 h 743"/>
                <a:gd name="T48" fmla="*/ 864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1 w 3169"/>
                <a:gd name="T61" fmla="*/ 745 h 743"/>
                <a:gd name="T62" fmla="*/ 1926 w 3169"/>
                <a:gd name="T63" fmla="*/ 745 h 743"/>
                <a:gd name="T64" fmla="*/ 1698 w 3169"/>
                <a:gd name="T65" fmla="*/ 528 h 743"/>
                <a:gd name="T66" fmla="*/ 1392 w 3169"/>
                <a:gd name="T67" fmla="*/ 240 h 743"/>
                <a:gd name="T68" fmla="*/ 1392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5" name="Rectangle 12">
              <a:extLst>
                <a:ext uri="{FF2B5EF4-FFF2-40B4-BE49-F238E27FC236}">
                  <a16:creationId xmlns:a16="http://schemas.microsoft.com/office/drawing/2014/main" id="{B3E6B638-4CE8-487D-BE75-E4F1AC3CB712}"/>
                </a:ext>
              </a:extLst>
            </p:cNvPr>
            <p:cNvSpPr>
              <a:spLocks noChangeArrowheads="1"/>
            </p:cNvSpPr>
            <p:nvPr/>
          </p:nvSpPr>
          <p:spPr bwMode="hidden">
            <a:xfrm>
              <a:off x="192" y="127"/>
              <a:ext cx="1" cy="2"/>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066" name="Rectangle 13">
              <a:extLst>
                <a:ext uri="{FF2B5EF4-FFF2-40B4-BE49-F238E27FC236}">
                  <a16:creationId xmlns:a16="http://schemas.microsoft.com/office/drawing/2014/main" id="{5B1C9434-D299-4129-88DC-412811BD596E}"/>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14702" name="Freeform 14">
              <a:extLst>
                <a:ext uri="{FF2B5EF4-FFF2-40B4-BE49-F238E27FC236}">
                  <a16:creationId xmlns:a16="http://schemas.microsoft.com/office/drawing/2014/main" id="{05AE595B-F81C-40AC-9792-5DCA9435399E}"/>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114703" name="Freeform 15">
              <a:extLst>
                <a:ext uri="{FF2B5EF4-FFF2-40B4-BE49-F238E27FC236}">
                  <a16:creationId xmlns:a16="http://schemas.microsoft.com/office/drawing/2014/main" id="{A036E3D6-D28B-4304-95F8-DF3F2219EF4E}"/>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114704" name="Freeform 16">
              <a:extLst>
                <a:ext uri="{FF2B5EF4-FFF2-40B4-BE49-F238E27FC236}">
                  <a16:creationId xmlns:a16="http://schemas.microsoft.com/office/drawing/2014/main" id="{C0AEFAC1-1309-4BC5-A32B-99E8DFD49F9B}"/>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70" name="Freeform 17">
              <a:extLst>
                <a:ext uri="{FF2B5EF4-FFF2-40B4-BE49-F238E27FC236}">
                  <a16:creationId xmlns:a16="http://schemas.microsoft.com/office/drawing/2014/main" id="{2115EAEA-8712-4D0B-BD4D-22143CC54EEC}"/>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71" name="Freeform 18">
              <a:extLst>
                <a:ext uri="{FF2B5EF4-FFF2-40B4-BE49-F238E27FC236}">
                  <a16:creationId xmlns:a16="http://schemas.microsoft.com/office/drawing/2014/main" id="{C8A3A080-D5FD-4E73-87DE-66658F38E453}"/>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707" name="Freeform 19">
              <a:extLst>
                <a:ext uri="{FF2B5EF4-FFF2-40B4-BE49-F238E27FC236}">
                  <a16:creationId xmlns:a16="http://schemas.microsoft.com/office/drawing/2014/main" id="{D72B56FF-09AE-4EA9-B03C-5D5F5FEF70C6}"/>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2073" name="Freeform 20">
              <a:extLst>
                <a:ext uri="{FF2B5EF4-FFF2-40B4-BE49-F238E27FC236}">
                  <a16:creationId xmlns:a16="http://schemas.microsoft.com/office/drawing/2014/main" id="{30A98699-6392-4948-8E03-BC74A7C1A215}"/>
                </a:ext>
              </a:extLst>
            </p:cNvPr>
            <p:cNvSpPr>
              <a:spLocks/>
            </p:cNvSpPr>
            <p:nvPr/>
          </p:nvSpPr>
          <p:spPr bwMode="hidden">
            <a:xfrm>
              <a:off x="3160" y="1860"/>
              <a:ext cx="2163" cy="1934"/>
            </a:xfrm>
            <a:custGeom>
              <a:avLst/>
              <a:gdLst>
                <a:gd name="T0" fmla="*/ 1851 w 2153"/>
                <a:gd name="T1" fmla="*/ 853 h 1930"/>
                <a:gd name="T2" fmla="*/ 1946 w 2153"/>
                <a:gd name="T3" fmla="*/ 1021 h 1930"/>
                <a:gd name="T4" fmla="*/ 2061 w 2153"/>
                <a:gd name="T5" fmla="*/ 1170 h 1930"/>
                <a:gd name="T6" fmla="*/ 2127 w 2153"/>
                <a:gd name="T7" fmla="*/ 1249 h 1930"/>
                <a:gd name="T8" fmla="*/ 2163 w 2153"/>
                <a:gd name="T9" fmla="*/ 1297 h 1930"/>
                <a:gd name="T10" fmla="*/ 1898 w 2153"/>
                <a:gd name="T11" fmla="*/ 979 h 1930"/>
                <a:gd name="T12" fmla="*/ 1869 w 2153"/>
                <a:gd name="T13" fmla="*/ 931 h 1930"/>
                <a:gd name="T14" fmla="*/ 1790 w 2153"/>
                <a:gd name="T15" fmla="*/ 1243 h 1930"/>
                <a:gd name="T16" fmla="*/ 1778 w 2153"/>
                <a:gd name="T17" fmla="*/ 1489 h 1930"/>
                <a:gd name="T18" fmla="*/ 1826 w 2153"/>
                <a:gd name="T19" fmla="*/ 1910 h 1930"/>
                <a:gd name="T20" fmla="*/ 1796 w 2153"/>
                <a:gd name="T21" fmla="*/ 1934 h 1930"/>
                <a:gd name="T22" fmla="*/ 1754 w 2153"/>
                <a:gd name="T23" fmla="*/ 1537 h 1930"/>
                <a:gd name="T24" fmla="*/ 1736 w 2153"/>
                <a:gd name="T25" fmla="*/ 1291 h 1930"/>
                <a:gd name="T26" fmla="*/ 1772 w 2153"/>
                <a:gd name="T27" fmla="*/ 1087 h 1930"/>
                <a:gd name="T28" fmla="*/ 1778 w 2153"/>
                <a:gd name="T29" fmla="*/ 877 h 1930"/>
                <a:gd name="T30" fmla="*/ 1274 w 2153"/>
                <a:gd name="T31" fmla="*/ 1009 h 1930"/>
                <a:gd name="T32" fmla="*/ 829 w 2153"/>
                <a:gd name="T33" fmla="*/ 1134 h 1930"/>
                <a:gd name="T34" fmla="*/ 325 w 2153"/>
                <a:gd name="T35" fmla="*/ 1315 h 1930"/>
                <a:gd name="T36" fmla="*/ 18 w 2153"/>
                <a:gd name="T37" fmla="*/ 1423 h 1930"/>
                <a:gd name="T38" fmla="*/ 312 w 2153"/>
                <a:gd name="T39" fmla="*/ 1285 h 1930"/>
                <a:gd name="T40" fmla="*/ 685 w 2153"/>
                <a:gd name="T41" fmla="*/ 1146 h 1930"/>
                <a:gd name="T42" fmla="*/ 1027 w 2153"/>
                <a:gd name="T43" fmla="*/ 1039 h 1930"/>
                <a:gd name="T44" fmla="*/ 1418 w 2153"/>
                <a:gd name="T45" fmla="*/ 931 h 1930"/>
                <a:gd name="T46" fmla="*/ 1700 w 2153"/>
                <a:gd name="T47" fmla="*/ 817 h 1930"/>
                <a:gd name="T48" fmla="*/ 1339 w 2153"/>
                <a:gd name="T49" fmla="*/ 624 h 1930"/>
                <a:gd name="T50" fmla="*/ 865 w 2153"/>
                <a:gd name="T51" fmla="*/ 516 h 1930"/>
                <a:gd name="T52" fmla="*/ 228 w 2153"/>
                <a:gd name="T53" fmla="*/ 161 h 1930"/>
                <a:gd name="T54" fmla="*/ 0 w 2153"/>
                <a:gd name="T55" fmla="*/ 83 h 1930"/>
                <a:gd name="T56" fmla="*/ 331 w 2153"/>
                <a:gd name="T57" fmla="*/ 179 h 1930"/>
                <a:gd name="T58" fmla="*/ 715 w 2153"/>
                <a:gd name="T59" fmla="*/ 384 h 1930"/>
                <a:gd name="T60" fmla="*/ 937 w 2153"/>
                <a:gd name="T61" fmla="*/ 492 h 1930"/>
                <a:gd name="T62" fmla="*/ 1357 w 2153"/>
                <a:gd name="T63" fmla="*/ 594 h 1930"/>
                <a:gd name="T64" fmla="*/ 1658 w 2153"/>
                <a:gd name="T65" fmla="*/ 745 h 1930"/>
                <a:gd name="T66" fmla="*/ 1430 w 2153"/>
                <a:gd name="T67" fmla="*/ 462 h 1930"/>
                <a:gd name="T68" fmla="*/ 1292 w 2153"/>
                <a:gd name="T69" fmla="*/ 191 h 1930"/>
                <a:gd name="T70" fmla="*/ 1159 w 2153"/>
                <a:gd name="T71" fmla="*/ 0 h 1930"/>
                <a:gd name="T72" fmla="*/ 1345 w 2153"/>
                <a:gd name="T73" fmla="*/ 215 h 1930"/>
                <a:gd name="T74" fmla="*/ 1496 w 2153"/>
                <a:gd name="T75" fmla="*/ 486 h 1930"/>
                <a:gd name="T76" fmla="*/ 1754 w 2153"/>
                <a:gd name="T77" fmla="*/ 805 h 1930"/>
                <a:gd name="T78" fmla="*/ 1851 w 2153"/>
                <a:gd name="T79" fmla="*/ 853 h 1930"/>
                <a:gd name="T80" fmla="*/ 1851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14709" name="Rectangle 21">
            <a:extLst>
              <a:ext uri="{FF2B5EF4-FFF2-40B4-BE49-F238E27FC236}">
                <a16:creationId xmlns:a16="http://schemas.microsoft.com/office/drawing/2014/main" id="{63D23759-722B-49F7-B667-D61DF9DD73A4}"/>
              </a:ext>
            </a:extLst>
          </p:cNvPr>
          <p:cNvSpPr>
            <a:spLocks noGrp="1" noChangeArrowheads="1"/>
          </p:cNvSpPr>
          <p:nvPr>
            <p:ph type="title"/>
          </p:nvPr>
        </p:nvSpPr>
        <p:spPr bwMode="auto">
          <a:xfrm>
            <a:off x="342900" y="369888"/>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14710" name="Rectangle 22">
            <a:extLst>
              <a:ext uri="{FF2B5EF4-FFF2-40B4-BE49-F238E27FC236}">
                <a16:creationId xmlns:a16="http://schemas.microsoft.com/office/drawing/2014/main" id="{8AE9AB83-D236-418A-8658-F49DE89EA914}"/>
              </a:ext>
            </a:extLst>
          </p:cNvPr>
          <p:cNvSpPr>
            <a:spLocks noGrp="1" noChangeArrowheads="1"/>
          </p:cNvSpPr>
          <p:nvPr>
            <p:ph type="body" idx="1"/>
          </p:nvPr>
        </p:nvSpPr>
        <p:spPr bwMode="auto">
          <a:xfrm>
            <a:off x="342900" y="2133600"/>
            <a:ext cx="6172200" cy="6040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4711" name="Rectangle 23">
            <a:extLst>
              <a:ext uri="{FF2B5EF4-FFF2-40B4-BE49-F238E27FC236}">
                <a16:creationId xmlns:a16="http://schemas.microsoft.com/office/drawing/2014/main" id="{2DD89703-E092-4D04-ACA6-7ADE06142EFE}"/>
              </a:ext>
            </a:extLst>
          </p:cNvPr>
          <p:cNvSpPr>
            <a:spLocks noGrp="1" noChangeArrowheads="1"/>
          </p:cNvSpPr>
          <p:nvPr>
            <p:ph type="dt" sz="half" idx="2"/>
          </p:nvPr>
        </p:nvSpPr>
        <p:spPr bwMode="auto">
          <a:xfrm>
            <a:off x="342900" y="8331200"/>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latin typeface="+mn-lt"/>
              </a:defRPr>
            </a:lvl1pPr>
          </a:lstStyle>
          <a:p>
            <a:pPr>
              <a:defRPr/>
            </a:pPr>
            <a:endParaRPr lang="ru-RU"/>
          </a:p>
        </p:txBody>
      </p:sp>
      <p:sp>
        <p:nvSpPr>
          <p:cNvPr id="114712" name="Rectangle 24">
            <a:extLst>
              <a:ext uri="{FF2B5EF4-FFF2-40B4-BE49-F238E27FC236}">
                <a16:creationId xmlns:a16="http://schemas.microsoft.com/office/drawing/2014/main" id="{B2FCFAB5-EDB7-49BA-AF6B-8D5E5BA53B02}"/>
              </a:ext>
            </a:extLst>
          </p:cNvPr>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114713" name="Rectangle 25">
            <a:extLst>
              <a:ext uri="{FF2B5EF4-FFF2-40B4-BE49-F238E27FC236}">
                <a16:creationId xmlns:a16="http://schemas.microsoft.com/office/drawing/2014/main" id="{394699FF-2521-4123-8C3B-EAD1D66C452D}"/>
              </a:ext>
            </a:extLst>
          </p:cNvPr>
          <p:cNvSpPr>
            <a:spLocks noGrp="1" noChangeArrowheads="1"/>
          </p:cNvSpPr>
          <p:nvPr>
            <p:ph type="sldNum" sz="quarter" idx="4"/>
          </p:nvPr>
        </p:nvSpPr>
        <p:spPr bwMode="auto">
          <a:xfrm>
            <a:off x="4914900" y="8331200"/>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Times New Roman" panose="02020603050405020304" pitchFamily="18" charset="0"/>
              </a:defRPr>
            </a:lvl1pPr>
          </a:lstStyle>
          <a:p>
            <a:fld id="{082E7758-572F-4F8F-B454-8BD8A97E9A1C}"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4129"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CED59714-2420-4E68-8C8C-D8E88E080AE2}"/>
              </a:ext>
            </a:extLst>
          </p:cNvPr>
          <p:cNvSpPr>
            <a:spLocks noGrp="1" noChangeArrowheads="1"/>
          </p:cNvSpPr>
          <p:nvPr>
            <p:ph type="title"/>
          </p:nvPr>
        </p:nvSpPr>
        <p:spPr bwMode="auto">
          <a:xfrm>
            <a:off x="342900" y="388938"/>
            <a:ext cx="6172200" cy="184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91843" name="Rectangle 3">
            <a:extLst>
              <a:ext uri="{FF2B5EF4-FFF2-40B4-BE49-F238E27FC236}">
                <a16:creationId xmlns:a16="http://schemas.microsoft.com/office/drawing/2014/main" id="{D89140F4-14E7-4E20-96C0-382663694C9E}"/>
              </a:ext>
            </a:extLst>
          </p:cNvPr>
          <p:cNvSpPr>
            <a:spLocks noGrp="1" noChangeArrowheads="1"/>
          </p:cNvSpPr>
          <p:nvPr>
            <p:ph type="body" idx="1"/>
          </p:nvPr>
        </p:nvSpPr>
        <p:spPr bwMode="auto">
          <a:xfrm>
            <a:off x="342900" y="2540000"/>
            <a:ext cx="61722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91844" name="Rectangle 4">
            <a:extLst>
              <a:ext uri="{FF2B5EF4-FFF2-40B4-BE49-F238E27FC236}">
                <a16:creationId xmlns:a16="http://schemas.microsoft.com/office/drawing/2014/main" id="{6B41EAB5-21B9-4B4D-89AD-89019DC266EE}"/>
              </a:ext>
            </a:extLst>
          </p:cNvPr>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charset="0"/>
              </a:defRPr>
            </a:lvl1pPr>
          </a:lstStyle>
          <a:p>
            <a:pPr>
              <a:defRPr/>
            </a:pPr>
            <a:endParaRPr lang="ru-RU"/>
          </a:p>
        </p:txBody>
      </p:sp>
      <p:sp>
        <p:nvSpPr>
          <p:cNvPr id="291845" name="Rectangle 5">
            <a:extLst>
              <a:ext uri="{FF2B5EF4-FFF2-40B4-BE49-F238E27FC236}">
                <a16:creationId xmlns:a16="http://schemas.microsoft.com/office/drawing/2014/main" id="{3B215EF1-4D7C-4E5F-A655-056E5063D1DC}"/>
              </a:ext>
            </a:extLst>
          </p:cNvPr>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291846" name="Rectangle 6">
            <a:extLst>
              <a:ext uri="{FF2B5EF4-FFF2-40B4-BE49-F238E27FC236}">
                <a16:creationId xmlns:a16="http://schemas.microsoft.com/office/drawing/2014/main" id="{877CCD23-0733-4217-BB10-048BC1ACE5E8}"/>
              </a:ext>
            </a:extLst>
          </p:cNvPr>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FEE718DF-7C14-4CC0-BF80-F484DB503930}"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4130"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310.wmf"/><Relationship Id="rId13" Type="http://schemas.openxmlformats.org/officeDocument/2006/relationships/oleObject" Target="../embeddings/oleObject488.bin"/><Relationship Id="rId3" Type="http://schemas.openxmlformats.org/officeDocument/2006/relationships/oleObject" Target="../embeddings/oleObject483.bin"/><Relationship Id="rId7" Type="http://schemas.openxmlformats.org/officeDocument/2006/relationships/oleObject" Target="../embeddings/oleObject485.bin"/><Relationship Id="rId12" Type="http://schemas.openxmlformats.org/officeDocument/2006/relationships/image" Target="../media/image312.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309.wmf"/><Relationship Id="rId11" Type="http://schemas.openxmlformats.org/officeDocument/2006/relationships/oleObject" Target="../embeddings/oleObject487.bin"/><Relationship Id="rId5" Type="http://schemas.openxmlformats.org/officeDocument/2006/relationships/oleObject" Target="../embeddings/oleObject484.bin"/><Relationship Id="rId10" Type="http://schemas.openxmlformats.org/officeDocument/2006/relationships/image" Target="../media/image311.wmf"/><Relationship Id="rId4" Type="http://schemas.openxmlformats.org/officeDocument/2006/relationships/image" Target="../media/image308.wmf"/><Relationship Id="rId9" Type="http://schemas.openxmlformats.org/officeDocument/2006/relationships/oleObject" Target="../embeddings/oleObject486.bin"/><Relationship Id="rId14" Type="http://schemas.openxmlformats.org/officeDocument/2006/relationships/image" Target="../media/image313.wmf"/></Relationships>
</file>

<file path=ppt/slides/_rels/slide102.xml.rels><?xml version="1.0" encoding="UTF-8" standalone="yes"?>
<Relationships xmlns="http://schemas.openxmlformats.org/package/2006/relationships"><Relationship Id="rId8" Type="http://schemas.openxmlformats.org/officeDocument/2006/relationships/image" Target="../media/image316.wmf"/><Relationship Id="rId13" Type="http://schemas.openxmlformats.org/officeDocument/2006/relationships/oleObject" Target="../embeddings/oleObject494.bin"/><Relationship Id="rId18" Type="http://schemas.openxmlformats.org/officeDocument/2006/relationships/image" Target="../media/image321.wmf"/><Relationship Id="rId3" Type="http://schemas.openxmlformats.org/officeDocument/2006/relationships/oleObject" Target="../embeddings/oleObject489.bin"/><Relationship Id="rId7" Type="http://schemas.openxmlformats.org/officeDocument/2006/relationships/oleObject" Target="../embeddings/oleObject491.bin"/><Relationship Id="rId12" Type="http://schemas.openxmlformats.org/officeDocument/2006/relationships/image" Target="../media/image318.wmf"/><Relationship Id="rId17" Type="http://schemas.openxmlformats.org/officeDocument/2006/relationships/oleObject" Target="../embeddings/oleObject496.bin"/><Relationship Id="rId2" Type="http://schemas.openxmlformats.org/officeDocument/2006/relationships/slideLayout" Target="../slideLayouts/slideLayout2.xml"/><Relationship Id="rId16" Type="http://schemas.openxmlformats.org/officeDocument/2006/relationships/image" Target="../media/image320.wmf"/><Relationship Id="rId1" Type="http://schemas.openxmlformats.org/officeDocument/2006/relationships/vmlDrawing" Target="../drawings/vmlDrawing63.vml"/><Relationship Id="rId6" Type="http://schemas.openxmlformats.org/officeDocument/2006/relationships/image" Target="../media/image315.wmf"/><Relationship Id="rId11" Type="http://schemas.openxmlformats.org/officeDocument/2006/relationships/oleObject" Target="../embeddings/oleObject493.bin"/><Relationship Id="rId5" Type="http://schemas.openxmlformats.org/officeDocument/2006/relationships/oleObject" Target="../embeddings/oleObject490.bin"/><Relationship Id="rId15" Type="http://schemas.openxmlformats.org/officeDocument/2006/relationships/oleObject" Target="../embeddings/oleObject495.bin"/><Relationship Id="rId10" Type="http://schemas.openxmlformats.org/officeDocument/2006/relationships/image" Target="../media/image317.wmf"/><Relationship Id="rId4" Type="http://schemas.openxmlformats.org/officeDocument/2006/relationships/image" Target="../media/image314.wmf"/><Relationship Id="rId9" Type="http://schemas.openxmlformats.org/officeDocument/2006/relationships/oleObject" Target="../embeddings/oleObject492.bin"/><Relationship Id="rId14" Type="http://schemas.openxmlformats.org/officeDocument/2006/relationships/image" Target="../media/image319.wmf"/></Relationships>
</file>

<file path=ppt/slides/_rels/slide103.xml.rels><?xml version="1.0" encoding="UTF-8" standalone="yes"?>
<Relationships xmlns="http://schemas.openxmlformats.org/package/2006/relationships"><Relationship Id="rId8" Type="http://schemas.openxmlformats.org/officeDocument/2006/relationships/image" Target="../media/image323.wmf"/><Relationship Id="rId13" Type="http://schemas.openxmlformats.org/officeDocument/2006/relationships/oleObject" Target="../embeddings/oleObject502.bin"/><Relationship Id="rId3" Type="http://schemas.openxmlformats.org/officeDocument/2006/relationships/oleObject" Target="../embeddings/oleObject497.bin"/><Relationship Id="rId7" Type="http://schemas.openxmlformats.org/officeDocument/2006/relationships/oleObject" Target="../embeddings/oleObject499.bin"/><Relationship Id="rId12" Type="http://schemas.openxmlformats.org/officeDocument/2006/relationships/image" Target="../media/image313.wmf"/><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308.wmf"/><Relationship Id="rId11" Type="http://schemas.openxmlformats.org/officeDocument/2006/relationships/oleObject" Target="../embeddings/oleObject501.bin"/><Relationship Id="rId5" Type="http://schemas.openxmlformats.org/officeDocument/2006/relationships/oleObject" Target="../embeddings/oleObject498.bin"/><Relationship Id="rId15" Type="http://schemas.openxmlformats.org/officeDocument/2006/relationships/oleObject" Target="../embeddings/oleObject504.bin"/><Relationship Id="rId10" Type="http://schemas.openxmlformats.org/officeDocument/2006/relationships/image" Target="../media/image324.wmf"/><Relationship Id="rId4" Type="http://schemas.openxmlformats.org/officeDocument/2006/relationships/image" Target="../media/image322.wmf"/><Relationship Id="rId9" Type="http://schemas.openxmlformats.org/officeDocument/2006/relationships/oleObject" Target="../embeddings/oleObject500.bin"/><Relationship Id="rId14" Type="http://schemas.openxmlformats.org/officeDocument/2006/relationships/oleObject" Target="../embeddings/oleObject503.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327.wmf"/><Relationship Id="rId13" Type="http://schemas.openxmlformats.org/officeDocument/2006/relationships/oleObject" Target="../embeddings/oleObject510.bin"/><Relationship Id="rId3" Type="http://schemas.openxmlformats.org/officeDocument/2006/relationships/oleObject" Target="../embeddings/oleObject505.bin"/><Relationship Id="rId7" Type="http://schemas.openxmlformats.org/officeDocument/2006/relationships/oleObject" Target="../embeddings/oleObject507.bin"/><Relationship Id="rId12" Type="http://schemas.openxmlformats.org/officeDocument/2006/relationships/image" Target="../media/image329.wmf"/><Relationship Id="rId17" Type="http://schemas.openxmlformats.org/officeDocument/2006/relationships/oleObject" Target="../embeddings/oleObject512.bin"/><Relationship Id="rId2" Type="http://schemas.openxmlformats.org/officeDocument/2006/relationships/slideLayout" Target="../slideLayouts/slideLayout2.xml"/><Relationship Id="rId16" Type="http://schemas.openxmlformats.org/officeDocument/2006/relationships/image" Target="../media/image331.wmf"/><Relationship Id="rId1" Type="http://schemas.openxmlformats.org/officeDocument/2006/relationships/vmlDrawing" Target="../drawings/vmlDrawing65.vml"/><Relationship Id="rId6" Type="http://schemas.openxmlformats.org/officeDocument/2006/relationships/image" Target="../media/image326.wmf"/><Relationship Id="rId11" Type="http://schemas.openxmlformats.org/officeDocument/2006/relationships/oleObject" Target="../embeddings/oleObject509.bin"/><Relationship Id="rId5" Type="http://schemas.openxmlformats.org/officeDocument/2006/relationships/oleObject" Target="../embeddings/oleObject506.bin"/><Relationship Id="rId15" Type="http://schemas.openxmlformats.org/officeDocument/2006/relationships/oleObject" Target="../embeddings/oleObject511.bin"/><Relationship Id="rId10" Type="http://schemas.openxmlformats.org/officeDocument/2006/relationships/image" Target="../media/image328.wmf"/><Relationship Id="rId4" Type="http://schemas.openxmlformats.org/officeDocument/2006/relationships/image" Target="../media/image325.wmf"/><Relationship Id="rId9" Type="http://schemas.openxmlformats.org/officeDocument/2006/relationships/oleObject" Target="../embeddings/oleObject508.bin"/><Relationship Id="rId14" Type="http://schemas.openxmlformats.org/officeDocument/2006/relationships/image" Target="../media/image330.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13.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333.wmf"/><Relationship Id="rId5" Type="http://schemas.openxmlformats.org/officeDocument/2006/relationships/oleObject" Target="../embeddings/oleObject514.bin"/><Relationship Id="rId4" Type="http://schemas.openxmlformats.org/officeDocument/2006/relationships/image" Target="../media/image332.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515.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335.wmf"/><Relationship Id="rId5" Type="http://schemas.openxmlformats.org/officeDocument/2006/relationships/oleObject" Target="../embeddings/oleObject516.bin"/><Relationship Id="rId4" Type="http://schemas.openxmlformats.org/officeDocument/2006/relationships/image" Target="../media/image334.wmf"/></Relationships>
</file>

<file path=ppt/slides/_rels/slide108.xml.rels><?xml version="1.0" encoding="UTF-8" standalone="yes"?>
<Relationships xmlns="http://schemas.openxmlformats.org/package/2006/relationships"><Relationship Id="rId8" Type="http://schemas.openxmlformats.org/officeDocument/2006/relationships/image" Target="../media/image337.wmf"/><Relationship Id="rId3" Type="http://schemas.openxmlformats.org/officeDocument/2006/relationships/oleObject" Target="../embeddings/oleObject517.bin"/><Relationship Id="rId7" Type="http://schemas.openxmlformats.org/officeDocument/2006/relationships/oleObject" Target="../embeddings/oleObject519.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image" Target="../media/image336.wmf"/><Relationship Id="rId5" Type="http://schemas.openxmlformats.org/officeDocument/2006/relationships/oleObject" Target="../embeddings/oleObject518.bin"/><Relationship Id="rId10" Type="http://schemas.openxmlformats.org/officeDocument/2006/relationships/image" Target="../media/image338.wmf"/><Relationship Id="rId4" Type="http://schemas.openxmlformats.org/officeDocument/2006/relationships/image" Target="../media/image325.wmf"/><Relationship Id="rId9" Type="http://schemas.openxmlformats.org/officeDocument/2006/relationships/oleObject" Target="../embeddings/oleObject520.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521.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340.wmf"/><Relationship Id="rId5" Type="http://schemas.openxmlformats.org/officeDocument/2006/relationships/oleObject" Target="../embeddings/oleObject522.bin"/><Relationship Id="rId4" Type="http://schemas.openxmlformats.org/officeDocument/2006/relationships/image" Target="../media/image33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526.bin"/><Relationship Id="rId13" Type="http://schemas.openxmlformats.org/officeDocument/2006/relationships/image" Target="../media/image344.emf"/><Relationship Id="rId3" Type="http://schemas.openxmlformats.org/officeDocument/2006/relationships/oleObject" Target="../embeddings/oleObject523.bin"/><Relationship Id="rId7" Type="http://schemas.openxmlformats.org/officeDocument/2006/relationships/oleObject" Target="../embeddings/oleObject525.bin"/><Relationship Id="rId12" Type="http://schemas.openxmlformats.org/officeDocument/2006/relationships/oleObject" Target="../embeddings/oleObject528.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336.wmf"/><Relationship Id="rId11" Type="http://schemas.openxmlformats.org/officeDocument/2006/relationships/image" Target="../media/image343.wmf"/><Relationship Id="rId5" Type="http://schemas.openxmlformats.org/officeDocument/2006/relationships/oleObject" Target="../embeddings/oleObject524.bin"/><Relationship Id="rId10" Type="http://schemas.openxmlformats.org/officeDocument/2006/relationships/oleObject" Target="../embeddings/oleObject527.bin"/><Relationship Id="rId4" Type="http://schemas.openxmlformats.org/officeDocument/2006/relationships/image" Target="../media/image341.wmf"/><Relationship Id="rId9" Type="http://schemas.openxmlformats.org/officeDocument/2006/relationships/image" Target="../media/image342.wmf"/></Relationships>
</file>

<file path=ppt/slides/_rels/slide111.xml.rels><?xml version="1.0" encoding="UTF-8" standalone="yes"?>
<Relationships xmlns="http://schemas.openxmlformats.org/package/2006/relationships"><Relationship Id="rId8" Type="http://schemas.openxmlformats.org/officeDocument/2006/relationships/image" Target="../media/image346.wmf"/><Relationship Id="rId13" Type="http://schemas.openxmlformats.org/officeDocument/2006/relationships/oleObject" Target="../embeddings/oleObject534.bin"/><Relationship Id="rId18" Type="http://schemas.openxmlformats.org/officeDocument/2006/relationships/image" Target="../media/image351.wmf"/><Relationship Id="rId3" Type="http://schemas.openxmlformats.org/officeDocument/2006/relationships/oleObject" Target="../embeddings/oleObject529.bin"/><Relationship Id="rId21" Type="http://schemas.openxmlformats.org/officeDocument/2006/relationships/oleObject" Target="../embeddings/oleObject538.bin"/><Relationship Id="rId7" Type="http://schemas.openxmlformats.org/officeDocument/2006/relationships/oleObject" Target="../embeddings/oleObject531.bin"/><Relationship Id="rId12" Type="http://schemas.openxmlformats.org/officeDocument/2006/relationships/image" Target="../media/image348.wmf"/><Relationship Id="rId17" Type="http://schemas.openxmlformats.org/officeDocument/2006/relationships/oleObject" Target="../embeddings/oleObject536.bin"/><Relationship Id="rId2" Type="http://schemas.openxmlformats.org/officeDocument/2006/relationships/slideLayout" Target="../slideLayouts/slideLayout2.xml"/><Relationship Id="rId16" Type="http://schemas.openxmlformats.org/officeDocument/2006/relationships/image" Target="../media/image350.wmf"/><Relationship Id="rId20" Type="http://schemas.openxmlformats.org/officeDocument/2006/relationships/image" Target="../media/image352.wmf"/><Relationship Id="rId1" Type="http://schemas.openxmlformats.org/officeDocument/2006/relationships/vmlDrawing" Target="../drawings/vmlDrawing71.vml"/><Relationship Id="rId6" Type="http://schemas.openxmlformats.org/officeDocument/2006/relationships/image" Target="../media/image336.wmf"/><Relationship Id="rId11" Type="http://schemas.openxmlformats.org/officeDocument/2006/relationships/oleObject" Target="../embeddings/oleObject533.bin"/><Relationship Id="rId5" Type="http://schemas.openxmlformats.org/officeDocument/2006/relationships/oleObject" Target="../embeddings/oleObject530.bin"/><Relationship Id="rId15" Type="http://schemas.openxmlformats.org/officeDocument/2006/relationships/oleObject" Target="../embeddings/oleObject535.bin"/><Relationship Id="rId10" Type="http://schemas.openxmlformats.org/officeDocument/2006/relationships/image" Target="../media/image347.wmf"/><Relationship Id="rId19" Type="http://schemas.openxmlformats.org/officeDocument/2006/relationships/oleObject" Target="../embeddings/oleObject537.bin"/><Relationship Id="rId4" Type="http://schemas.openxmlformats.org/officeDocument/2006/relationships/image" Target="../media/image345.wmf"/><Relationship Id="rId9" Type="http://schemas.openxmlformats.org/officeDocument/2006/relationships/oleObject" Target="../embeddings/oleObject532.bin"/><Relationship Id="rId14" Type="http://schemas.openxmlformats.org/officeDocument/2006/relationships/image" Target="../media/image349.wmf"/><Relationship Id="rId22" Type="http://schemas.openxmlformats.org/officeDocument/2006/relationships/image" Target="../media/image353.wmf"/></Relationships>
</file>

<file path=ppt/slides/_rels/slide112.xml.rels><?xml version="1.0" encoding="UTF-8" standalone="yes"?>
<Relationships xmlns="http://schemas.openxmlformats.org/package/2006/relationships"><Relationship Id="rId8" Type="http://schemas.openxmlformats.org/officeDocument/2006/relationships/image" Target="../media/image336.wmf"/><Relationship Id="rId13" Type="http://schemas.openxmlformats.org/officeDocument/2006/relationships/oleObject" Target="../embeddings/oleObject544.bin"/><Relationship Id="rId3" Type="http://schemas.openxmlformats.org/officeDocument/2006/relationships/oleObject" Target="../embeddings/oleObject539.bin"/><Relationship Id="rId7" Type="http://schemas.openxmlformats.org/officeDocument/2006/relationships/oleObject" Target="../embeddings/oleObject541.bin"/><Relationship Id="rId12" Type="http://schemas.openxmlformats.org/officeDocument/2006/relationships/image" Target="../media/image356.wmf"/><Relationship Id="rId2" Type="http://schemas.openxmlformats.org/officeDocument/2006/relationships/slideLayout" Target="../slideLayouts/slideLayout2.xml"/><Relationship Id="rId16" Type="http://schemas.openxmlformats.org/officeDocument/2006/relationships/image" Target="../media/image357.wmf"/><Relationship Id="rId1" Type="http://schemas.openxmlformats.org/officeDocument/2006/relationships/vmlDrawing" Target="../drawings/vmlDrawing72.vml"/><Relationship Id="rId6" Type="http://schemas.openxmlformats.org/officeDocument/2006/relationships/image" Target="../media/image354.wmf"/><Relationship Id="rId11" Type="http://schemas.openxmlformats.org/officeDocument/2006/relationships/oleObject" Target="../embeddings/oleObject543.bin"/><Relationship Id="rId5" Type="http://schemas.openxmlformats.org/officeDocument/2006/relationships/oleObject" Target="../embeddings/oleObject540.bin"/><Relationship Id="rId15" Type="http://schemas.openxmlformats.org/officeDocument/2006/relationships/oleObject" Target="../embeddings/oleObject546.bin"/><Relationship Id="rId10" Type="http://schemas.openxmlformats.org/officeDocument/2006/relationships/image" Target="../media/image355.wmf"/><Relationship Id="rId4" Type="http://schemas.openxmlformats.org/officeDocument/2006/relationships/image" Target="../media/image341.wmf"/><Relationship Id="rId9" Type="http://schemas.openxmlformats.org/officeDocument/2006/relationships/oleObject" Target="../embeddings/oleObject542.bin"/><Relationship Id="rId14" Type="http://schemas.openxmlformats.org/officeDocument/2006/relationships/oleObject" Target="../embeddings/oleObject545.bin"/></Relationships>
</file>

<file path=ppt/slides/_rels/slide113.xml.rels><?xml version="1.0" encoding="UTF-8" standalone="yes"?>
<Relationships xmlns="http://schemas.openxmlformats.org/package/2006/relationships"><Relationship Id="rId8" Type="http://schemas.openxmlformats.org/officeDocument/2006/relationships/image" Target="../media/image358.wmf"/><Relationship Id="rId13" Type="http://schemas.openxmlformats.org/officeDocument/2006/relationships/oleObject" Target="../embeddings/oleObject552.bin"/><Relationship Id="rId18" Type="http://schemas.openxmlformats.org/officeDocument/2006/relationships/image" Target="../media/image362.wmf"/><Relationship Id="rId3" Type="http://schemas.openxmlformats.org/officeDocument/2006/relationships/oleObject" Target="../embeddings/oleObject547.bin"/><Relationship Id="rId21" Type="http://schemas.openxmlformats.org/officeDocument/2006/relationships/oleObject" Target="../embeddings/oleObject556.bin"/><Relationship Id="rId7" Type="http://schemas.openxmlformats.org/officeDocument/2006/relationships/oleObject" Target="../embeddings/oleObject549.bin"/><Relationship Id="rId12" Type="http://schemas.openxmlformats.org/officeDocument/2006/relationships/image" Target="../media/image359.wmf"/><Relationship Id="rId17" Type="http://schemas.openxmlformats.org/officeDocument/2006/relationships/oleObject" Target="../embeddings/oleObject554.bin"/><Relationship Id="rId2" Type="http://schemas.openxmlformats.org/officeDocument/2006/relationships/slideLayout" Target="../slideLayouts/slideLayout2.xml"/><Relationship Id="rId16" Type="http://schemas.openxmlformats.org/officeDocument/2006/relationships/image" Target="../media/image361.wmf"/><Relationship Id="rId20" Type="http://schemas.openxmlformats.org/officeDocument/2006/relationships/image" Target="../media/image363.wmf"/><Relationship Id="rId1" Type="http://schemas.openxmlformats.org/officeDocument/2006/relationships/vmlDrawing" Target="../drawings/vmlDrawing73.vml"/><Relationship Id="rId6" Type="http://schemas.openxmlformats.org/officeDocument/2006/relationships/image" Target="../media/image336.wmf"/><Relationship Id="rId11" Type="http://schemas.openxmlformats.org/officeDocument/2006/relationships/oleObject" Target="../embeddings/oleObject551.bin"/><Relationship Id="rId5" Type="http://schemas.openxmlformats.org/officeDocument/2006/relationships/oleObject" Target="../embeddings/oleObject548.bin"/><Relationship Id="rId15" Type="http://schemas.openxmlformats.org/officeDocument/2006/relationships/oleObject" Target="../embeddings/oleObject553.bin"/><Relationship Id="rId23" Type="http://schemas.openxmlformats.org/officeDocument/2006/relationships/image" Target="../media/image364.emf"/><Relationship Id="rId10" Type="http://schemas.openxmlformats.org/officeDocument/2006/relationships/image" Target="../media/image350.wmf"/><Relationship Id="rId19" Type="http://schemas.openxmlformats.org/officeDocument/2006/relationships/oleObject" Target="../embeddings/oleObject555.bin"/><Relationship Id="rId4" Type="http://schemas.openxmlformats.org/officeDocument/2006/relationships/image" Target="../media/image345.wmf"/><Relationship Id="rId9" Type="http://schemas.openxmlformats.org/officeDocument/2006/relationships/oleObject" Target="../embeddings/oleObject550.bin"/><Relationship Id="rId14" Type="http://schemas.openxmlformats.org/officeDocument/2006/relationships/image" Target="../media/image360.wmf"/><Relationship Id="rId22" Type="http://schemas.openxmlformats.org/officeDocument/2006/relationships/oleObject" Target="../embeddings/oleObject557.bin"/></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 Id="rId1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9.bin"/><Relationship Id="rId18" Type="http://schemas.openxmlformats.org/officeDocument/2006/relationships/oleObject" Target="../embeddings/oleObject34.bin"/><Relationship Id="rId3" Type="http://schemas.openxmlformats.org/officeDocument/2006/relationships/oleObject" Target="../embeddings/oleObject23.bin"/><Relationship Id="rId21" Type="http://schemas.openxmlformats.org/officeDocument/2006/relationships/image" Target="../media/image26.wmf"/><Relationship Id="rId7" Type="http://schemas.openxmlformats.org/officeDocument/2006/relationships/oleObject" Target="../embeddings/oleObject25.bin"/><Relationship Id="rId12" Type="http://schemas.openxmlformats.org/officeDocument/2006/relationships/image" Target="../media/image18.wmf"/><Relationship Id="rId17" Type="http://schemas.openxmlformats.org/officeDocument/2006/relationships/oleObject" Target="../embeddings/oleObject33.bin"/><Relationship Id="rId2" Type="http://schemas.openxmlformats.org/officeDocument/2006/relationships/slideLayout" Target="../slideLayouts/slideLayout13.xml"/><Relationship Id="rId16" Type="http://schemas.openxmlformats.org/officeDocument/2006/relationships/oleObject" Target="../embeddings/oleObject32.bin"/><Relationship Id="rId20" Type="http://schemas.openxmlformats.org/officeDocument/2006/relationships/oleObject" Target="../embeddings/oleObject35.bin"/><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28.bin"/><Relationship Id="rId5" Type="http://schemas.openxmlformats.org/officeDocument/2006/relationships/oleObject" Target="../embeddings/oleObject24.bin"/><Relationship Id="rId15" Type="http://schemas.openxmlformats.org/officeDocument/2006/relationships/oleObject" Target="../embeddings/oleObject31.bin"/><Relationship Id="rId23" Type="http://schemas.openxmlformats.org/officeDocument/2006/relationships/image" Target="../media/image27.wmf"/><Relationship Id="rId10" Type="http://schemas.openxmlformats.org/officeDocument/2006/relationships/oleObject" Target="../embeddings/oleObject27.bin"/><Relationship Id="rId19" Type="http://schemas.openxmlformats.org/officeDocument/2006/relationships/image" Target="../media/image25.wmf"/><Relationship Id="rId4" Type="http://schemas.openxmlformats.org/officeDocument/2006/relationships/image" Target="../media/image20.wmf"/><Relationship Id="rId9" Type="http://schemas.openxmlformats.org/officeDocument/2006/relationships/oleObject" Target="../embeddings/oleObject26.bin"/><Relationship Id="rId14" Type="http://schemas.openxmlformats.org/officeDocument/2006/relationships/oleObject" Target="../embeddings/oleObject30.bin"/><Relationship Id="rId22"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42.bin"/><Relationship Id="rId18" Type="http://schemas.openxmlformats.org/officeDocument/2006/relationships/oleObject" Target="../embeddings/oleObject45.bin"/><Relationship Id="rId3" Type="http://schemas.openxmlformats.org/officeDocument/2006/relationships/oleObject" Target="../embeddings/oleObject37.bin"/><Relationship Id="rId21" Type="http://schemas.openxmlformats.org/officeDocument/2006/relationships/oleObject" Target="../embeddings/oleObject48.bin"/><Relationship Id="rId7" Type="http://schemas.openxmlformats.org/officeDocument/2006/relationships/oleObject" Target="../embeddings/oleObject39.bin"/><Relationship Id="rId12" Type="http://schemas.openxmlformats.org/officeDocument/2006/relationships/image" Target="../media/image25.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28.wmf"/><Relationship Id="rId20" Type="http://schemas.openxmlformats.org/officeDocument/2006/relationships/oleObject" Target="../embeddings/oleObject47.bin"/><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20.wmf"/><Relationship Id="rId19" Type="http://schemas.openxmlformats.org/officeDocument/2006/relationships/oleObject" Target="../embeddings/oleObject46.bin"/><Relationship Id="rId4" Type="http://schemas.openxmlformats.org/officeDocument/2006/relationships/image" Target="../media/image24.wmf"/><Relationship Id="rId9" Type="http://schemas.openxmlformats.org/officeDocument/2006/relationships/oleObject" Target="../embeddings/oleObject40.bin"/><Relationship Id="rId14" Type="http://schemas.openxmlformats.org/officeDocument/2006/relationships/image" Target="../media/image26.wmf"/><Relationship Id="rId22"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oleObject" Target="../embeddings/oleObject56.bin"/><Relationship Id="rId18" Type="http://schemas.openxmlformats.org/officeDocument/2006/relationships/image" Target="../media/image33.wmf"/><Relationship Id="rId26" Type="http://schemas.openxmlformats.org/officeDocument/2006/relationships/image" Target="../media/image18.wmf"/><Relationship Id="rId39" Type="http://schemas.openxmlformats.org/officeDocument/2006/relationships/oleObject" Target="../embeddings/oleObject75.bin"/><Relationship Id="rId3" Type="http://schemas.openxmlformats.org/officeDocument/2006/relationships/oleObject" Target="../embeddings/oleObject50.bin"/><Relationship Id="rId21" Type="http://schemas.openxmlformats.org/officeDocument/2006/relationships/oleObject" Target="../embeddings/oleObject62.bin"/><Relationship Id="rId34" Type="http://schemas.openxmlformats.org/officeDocument/2006/relationships/image" Target="../media/image20.wmf"/><Relationship Id="rId42" Type="http://schemas.openxmlformats.org/officeDocument/2006/relationships/image" Target="../media/image37.wmf"/><Relationship Id="rId47" Type="http://schemas.openxmlformats.org/officeDocument/2006/relationships/image" Target="../media/image39.wmf"/><Relationship Id="rId50" Type="http://schemas.openxmlformats.org/officeDocument/2006/relationships/oleObject" Target="../embeddings/oleObject81.bin"/><Relationship Id="rId7" Type="http://schemas.openxmlformats.org/officeDocument/2006/relationships/oleObject" Target="../embeddings/oleObject52.bin"/><Relationship Id="rId12" Type="http://schemas.openxmlformats.org/officeDocument/2006/relationships/oleObject" Target="../embeddings/oleObject55.bin"/><Relationship Id="rId17" Type="http://schemas.openxmlformats.org/officeDocument/2006/relationships/oleObject" Target="../embeddings/oleObject59.bin"/><Relationship Id="rId25" Type="http://schemas.openxmlformats.org/officeDocument/2006/relationships/oleObject" Target="../embeddings/oleObject65.bin"/><Relationship Id="rId33" Type="http://schemas.openxmlformats.org/officeDocument/2006/relationships/oleObject" Target="../embeddings/oleObject71.bin"/><Relationship Id="rId38" Type="http://schemas.openxmlformats.org/officeDocument/2006/relationships/image" Target="../media/image35.wmf"/><Relationship Id="rId46" Type="http://schemas.openxmlformats.org/officeDocument/2006/relationships/oleObject" Target="../embeddings/oleObject79.bin"/><Relationship Id="rId2" Type="http://schemas.openxmlformats.org/officeDocument/2006/relationships/slideLayout" Target="../slideLayouts/slideLayout14.xml"/><Relationship Id="rId16" Type="http://schemas.openxmlformats.org/officeDocument/2006/relationships/oleObject" Target="../embeddings/oleObject58.bin"/><Relationship Id="rId20" Type="http://schemas.openxmlformats.org/officeDocument/2006/relationships/oleObject" Target="../embeddings/oleObject61.bin"/><Relationship Id="rId29" Type="http://schemas.openxmlformats.org/officeDocument/2006/relationships/oleObject" Target="../embeddings/oleObject68.bin"/><Relationship Id="rId41" Type="http://schemas.openxmlformats.org/officeDocument/2006/relationships/oleObject" Target="../embeddings/oleObject76.bin"/><Relationship Id="rId1" Type="http://schemas.openxmlformats.org/officeDocument/2006/relationships/vmlDrawing" Target="../drawings/vmlDrawing7.vml"/><Relationship Id="rId6" Type="http://schemas.openxmlformats.org/officeDocument/2006/relationships/image" Target="../media/image30.emf"/><Relationship Id="rId11" Type="http://schemas.openxmlformats.org/officeDocument/2006/relationships/oleObject" Target="../embeddings/oleObject54.bin"/><Relationship Id="rId24" Type="http://schemas.openxmlformats.org/officeDocument/2006/relationships/oleObject" Target="../embeddings/oleObject64.bin"/><Relationship Id="rId32" Type="http://schemas.openxmlformats.org/officeDocument/2006/relationships/oleObject" Target="../embeddings/oleObject70.bin"/><Relationship Id="rId37" Type="http://schemas.openxmlformats.org/officeDocument/2006/relationships/oleObject" Target="../embeddings/oleObject74.bin"/><Relationship Id="rId40" Type="http://schemas.openxmlformats.org/officeDocument/2006/relationships/image" Target="../media/image36.wmf"/><Relationship Id="rId45" Type="http://schemas.openxmlformats.org/officeDocument/2006/relationships/image" Target="../media/image38.wmf"/><Relationship Id="rId5" Type="http://schemas.openxmlformats.org/officeDocument/2006/relationships/oleObject" Target="../embeddings/oleObject51.bin"/><Relationship Id="rId15" Type="http://schemas.openxmlformats.org/officeDocument/2006/relationships/oleObject" Target="../embeddings/oleObject57.bin"/><Relationship Id="rId23" Type="http://schemas.openxmlformats.org/officeDocument/2006/relationships/oleObject" Target="../embeddings/oleObject63.bin"/><Relationship Id="rId28" Type="http://schemas.openxmlformats.org/officeDocument/2006/relationships/oleObject" Target="../embeddings/oleObject67.bin"/><Relationship Id="rId36" Type="http://schemas.openxmlformats.org/officeDocument/2006/relationships/oleObject" Target="../embeddings/oleObject73.bin"/><Relationship Id="rId49" Type="http://schemas.openxmlformats.org/officeDocument/2006/relationships/image" Target="../media/image40.wmf"/><Relationship Id="rId10" Type="http://schemas.openxmlformats.org/officeDocument/2006/relationships/image" Target="../media/image32.wmf"/><Relationship Id="rId19" Type="http://schemas.openxmlformats.org/officeDocument/2006/relationships/oleObject" Target="../embeddings/oleObject60.bin"/><Relationship Id="rId31" Type="http://schemas.openxmlformats.org/officeDocument/2006/relationships/oleObject" Target="../embeddings/oleObject69.bin"/><Relationship Id="rId44" Type="http://schemas.openxmlformats.org/officeDocument/2006/relationships/oleObject" Target="../embeddings/oleObject78.bin"/><Relationship Id="rId4" Type="http://schemas.openxmlformats.org/officeDocument/2006/relationships/image" Target="../media/image29.emf"/><Relationship Id="rId9" Type="http://schemas.openxmlformats.org/officeDocument/2006/relationships/oleObject" Target="../embeddings/oleObject53.bin"/><Relationship Id="rId14" Type="http://schemas.openxmlformats.org/officeDocument/2006/relationships/image" Target="../media/image24.wmf"/><Relationship Id="rId22" Type="http://schemas.openxmlformats.org/officeDocument/2006/relationships/image" Target="../media/image34.wmf"/><Relationship Id="rId27" Type="http://schemas.openxmlformats.org/officeDocument/2006/relationships/oleObject" Target="../embeddings/oleObject66.bin"/><Relationship Id="rId30" Type="http://schemas.openxmlformats.org/officeDocument/2006/relationships/image" Target="../media/image19.wmf"/><Relationship Id="rId35" Type="http://schemas.openxmlformats.org/officeDocument/2006/relationships/oleObject" Target="../embeddings/oleObject72.bin"/><Relationship Id="rId43" Type="http://schemas.openxmlformats.org/officeDocument/2006/relationships/oleObject" Target="../embeddings/oleObject77.bin"/><Relationship Id="rId48" Type="http://schemas.openxmlformats.org/officeDocument/2006/relationships/oleObject" Target="../embeddings/oleObject80.bin"/><Relationship Id="rId8" Type="http://schemas.openxmlformats.org/officeDocument/2006/relationships/image" Target="../media/image31.emf"/><Relationship Id="rId51" Type="http://schemas.openxmlformats.org/officeDocument/2006/relationships/image" Target="../media/image41.wmf"/></Relationships>
</file>

<file path=ppt/slides/_rels/slide25.xml.rels><?xml version="1.0" encoding="UTF-8" standalone="yes"?>
<Relationships xmlns="http://schemas.openxmlformats.org/package/2006/relationships"><Relationship Id="rId13" Type="http://schemas.openxmlformats.org/officeDocument/2006/relationships/image" Target="../media/image18.wmf"/><Relationship Id="rId18" Type="http://schemas.openxmlformats.org/officeDocument/2006/relationships/oleObject" Target="../embeddings/oleObject90.bin"/><Relationship Id="rId26" Type="http://schemas.openxmlformats.org/officeDocument/2006/relationships/oleObject" Target="../embeddings/oleObject94.bin"/><Relationship Id="rId39" Type="http://schemas.openxmlformats.org/officeDocument/2006/relationships/oleObject" Target="../embeddings/oleObject106.bin"/><Relationship Id="rId21" Type="http://schemas.openxmlformats.org/officeDocument/2006/relationships/image" Target="../media/image25.wmf"/><Relationship Id="rId34" Type="http://schemas.openxmlformats.org/officeDocument/2006/relationships/oleObject" Target="../embeddings/oleObject101.bin"/><Relationship Id="rId42" Type="http://schemas.openxmlformats.org/officeDocument/2006/relationships/oleObject" Target="../embeddings/oleObject109.bin"/><Relationship Id="rId47" Type="http://schemas.openxmlformats.org/officeDocument/2006/relationships/oleObject" Target="../embeddings/oleObject114.bin"/><Relationship Id="rId50" Type="http://schemas.openxmlformats.org/officeDocument/2006/relationships/image" Target="../media/image38.wmf"/><Relationship Id="rId55" Type="http://schemas.openxmlformats.org/officeDocument/2006/relationships/image" Target="../media/image44.wmf"/><Relationship Id="rId7" Type="http://schemas.openxmlformats.org/officeDocument/2006/relationships/image" Target="../media/image32.wmf"/><Relationship Id="rId12" Type="http://schemas.openxmlformats.org/officeDocument/2006/relationships/oleObject" Target="../embeddings/oleObject87.bin"/><Relationship Id="rId17" Type="http://schemas.openxmlformats.org/officeDocument/2006/relationships/image" Target="../media/image20.wmf"/><Relationship Id="rId25" Type="http://schemas.openxmlformats.org/officeDocument/2006/relationships/image" Target="../media/image26.wmf"/><Relationship Id="rId33" Type="http://schemas.openxmlformats.org/officeDocument/2006/relationships/oleObject" Target="../embeddings/oleObject100.bin"/><Relationship Id="rId38" Type="http://schemas.openxmlformats.org/officeDocument/2006/relationships/oleObject" Target="../embeddings/oleObject105.bin"/><Relationship Id="rId46" Type="http://schemas.openxmlformats.org/officeDocument/2006/relationships/oleObject" Target="../embeddings/oleObject113.bin"/><Relationship Id="rId2" Type="http://schemas.openxmlformats.org/officeDocument/2006/relationships/slideLayout" Target="../slideLayouts/slideLayout4.xml"/><Relationship Id="rId16" Type="http://schemas.openxmlformats.org/officeDocument/2006/relationships/oleObject" Target="../embeddings/oleObject89.bin"/><Relationship Id="rId20" Type="http://schemas.openxmlformats.org/officeDocument/2006/relationships/oleObject" Target="../embeddings/oleObject91.bin"/><Relationship Id="rId29" Type="http://schemas.openxmlformats.org/officeDocument/2006/relationships/oleObject" Target="../embeddings/oleObject96.bin"/><Relationship Id="rId41" Type="http://schemas.openxmlformats.org/officeDocument/2006/relationships/oleObject" Target="../embeddings/oleObject108.bin"/><Relationship Id="rId54" Type="http://schemas.openxmlformats.org/officeDocument/2006/relationships/oleObject" Target="../embeddings/oleObject119.bin"/><Relationship Id="rId1" Type="http://schemas.openxmlformats.org/officeDocument/2006/relationships/vmlDrawing" Target="../drawings/vmlDrawing8.vml"/><Relationship Id="rId6" Type="http://schemas.openxmlformats.org/officeDocument/2006/relationships/oleObject" Target="../embeddings/oleObject84.bin"/><Relationship Id="rId11" Type="http://schemas.openxmlformats.org/officeDocument/2006/relationships/image" Target="../media/image34.wmf"/><Relationship Id="rId24" Type="http://schemas.openxmlformats.org/officeDocument/2006/relationships/oleObject" Target="../embeddings/oleObject93.bin"/><Relationship Id="rId32" Type="http://schemas.openxmlformats.org/officeDocument/2006/relationships/oleObject" Target="../embeddings/oleObject99.bin"/><Relationship Id="rId37" Type="http://schemas.openxmlformats.org/officeDocument/2006/relationships/oleObject" Target="../embeddings/oleObject104.bin"/><Relationship Id="rId40" Type="http://schemas.openxmlformats.org/officeDocument/2006/relationships/oleObject" Target="../embeddings/oleObject107.bin"/><Relationship Id="rId45" Type="http://schemas.openxmlformats.org/officeDocument/2006/relationships/oleObject" Target="../embeddings/oleObject112.bin"/><Relationship Id="rId53" Type="http://schemas.openxmlformats.org/officeDocument/2006/relationships/oleObject" Target="../embeddings/oleObject118.bin"/><Relationship Id="rId5" Type="http://schemas.openxmlformats.org/officeDocument/2006/relationships/oleObject" Target="../embeddings/oleObject83.bin"/><Relationship Id="rId15" Type="http://schemas.openxmlformats.org/officeDocument/2006/relationships/image" Target="../media/image19.wmf"/><Relationship Id="rId23" Type="http://schemas.openxmlformats.org/officeDocument/2006/relationships/image" Target="../media/image43.wmf"/><Relationship Id="rId28" Type="http://schemas.openxmlformats.org/officeDocument/2006/relationships/oleObject" Target="../embeddings/oleObject95.bin"/><Relationship Id="rId36" Type="http://schemas.openxmlformats.org/officeDocument/2006/relationships/oleObject" Target="../embeddings/oleObject103.bin"/><Relationship Id="rId49" Type="http://schemas.openxmlformats.org/officeDocument/2006/relationships/oleObject" Target="../embeddings/oleObject116.bin"/><Relationship Id="rId10" Type="http://schemas.openxmlformats.org/officeDocument/2006/relationships/oleObject" Target="../embeddings/oleObject86.bin"/><Relationship Id="rId19" Type="http://schemas.openxmlformats.org/officeDocument/2006/relationships/image" Target="../media/image24.wmf"/><Relationship Id="rId31" Type="http://schemas.openxmlformats.org/officeDocument/2006/relationships/oleObject" Target="../embeddings/oleObject98.bin"/><Relationship Id="rId44" Type="http://schemas.openxmlformats.org/officeDocument/2006/relationships/oleObject" Target="../embeddings/oleObject111.bin"/><Relationship Id="rId52" Type="http://schemas.openxmlformats.org/officeDocument/2006/relationships/image" Target="../media/image37.wmf"/><Relationship Id="rId4" Type="http://schemas.openxmlformats.org/officeDocument/2006/relationships/image" Target="../media/image42.emf"/><Relationship Id="rId9" Type="http://schemas.openxmlformats.org/officeDocument/2006/relationships/image" Target="../media/image33.wmf"/><Relationship Id="rId14" Type="http://schemas.openxmlformats.org/officeDocument/2006/relationships/oleObject" Target="../embeddings/oleObject88.bin"/><Relationship Id="rId22" Type="http://schemas.openxmlformats.org/officeDocument/2006/relationships/oleObject" Target="../embeddings/oleObject92.bin"/><Relationship Id="rId27" Type="http://schemas.openxmlformats.org/officeDocument/2006/relationships/image" Target="../media/image35.wmf"/><Relationship Id="rId30" Type="http://schemas.openxmlformats.org/officeDocument/2006/relationships/oleObject" Target="../embeddings/oleObject97.bin"/><Relationship Id="rId35" Type="http://schemas.openxmlformats.org/officeDocument/2006/relationships/oleObject" Target="../embeddings/oleObject102.bin"/><Relationship Id="rId43" Type="http://schemas.openxmlformats.org/officeDocument/2006/relationships/oleObject" Target="../embeddings/oleObject110.bin"/><Relationship Id="rId48" Type="http://schemas.openxmlformats.org/officeDocument/2006/relationships/oleObject" Target="../embeddings/oleObject115.bin"/><Relationship Id="rId8" Type="http://schemas.openxmlformats.org/officeDocument/2006/relationships/oleObject" Target="../embeddings/oleObject85.bin"/><Relationship Id="rId51" Type="http://schemas.openxmlformats.org/officeDocument/2006/relationships/oleObject" Target="../embeddings/oleObject117.bin"/><Relationship Id="rId3" Type="http://schemas.openxmlformats.org/officeDocument/2006/relationships/oleObject" Target="../embeddings/oleObject8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47.emf"/><Relationship Id="rId5" Type="http://schemas.openxmlformats.org/officeDocument/2006/relationships/oleObject" Target="../embeddings/oleObject122.bin"/><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128.bin"/><Relationship Id="rId18" Type="http://schemas.openxmlformats.org/officeDocument/2006/relationships/image" Target="../media/image53.wmf"/><Relationship Id="rId26" Type="http://schemas.openxmlformats.org/officeDocument/2006/relationships/oleObject" Target="../embeddings/oleObject137.bin"/><Relationship Id="rId39" Type="http://schemas.openxmlformats.org/officeDocument/2006/relationships/oleObject" Target="../embeddings/oleObject149.bin"/><Relationship Id="rId3" Type="http://schemas.openxmlformats.org/officeDocument/2006/relationships/oleObject" Target="../embeddings/oleObject123.bin"/><Relationship Id="rId21" Type="http://schemas.openxmlformats.org/officeDocument/2006/relationships/oleObject" Target="../embeddings/oleObject133.bin"/><Relationship Id="rId34" Type="http://schemas.openxmlformats.org/officeDocument/2006/relationships/oleObject" Target="../embeddings/oleObject144.bin"/><Relationship Id="rId7" Type="http://schemas.openxmlformats.org/officeDocument/2006/relationships/oleObject" Target="../embeddings/oleObject125.bin"/><Relationship Id="rId12" Type="http://schemas.openxmlformats.org/officeDocument/2006/relationships/image" Target="../media/image50.wmf"/><Relationship Id="rId17" Type="http://schemas.openxmlformats.org/officeDocument/2006/relationships/oleObject" Target="../embeddings/oleObject130.bin"/><Relationship Id="rId25" Type="http://schemas.openxmlformats.org/officeDocument/2006/relationships/image" Target="../media/image54.wmf"/><Relationship Id="rId33" Type="http://schemas.openxmlformats.org/officeDocument/2006/relationships/oleObject" Target="../embeddings/oleObject143.bin"/><Relationship Id="rId38" Type="http://schemas.openxmlformats.org/officeDocument/2006/relationships/oleObject" Target="../embeddings/oleObject148.bin"/><Relationship Id="rId2" Type="http://schemas.openxmlformats.org/officeDocument/2006/relationships/slideLayout" Target="../slideLayouts/slideLayout15.xml"/><Relationship Id="rId16" Type="http://schemas.openxmlformats.org/officeDocument/2006/relationships/image" Target="../media/image52.wmf"/><Relationship Id="rId20" Type="http://schemas.openxmlformats.org/officeDocument/2006/relationships/oleObject" Target="../embeddings/oleObject132.bin"/><Relationship Id="rId29" Type="http://schemas.openxmlformats.org/officeDocument/2006/relationships/oleObject" Target="../embeddings/oleObject140.bin"/><Relationship Id="rId1" Type="http://schemas.openxmlformats.org/officeDocument/2006/relationships/vmlDrawing" Target="../drawings/vmlDrawing11.vml"/><Relationship Id="rId6" Type="http://schemas.openxmlformats.org/officeDocument/2006/relationships/image" Target="../media/image32.wmf"/><Relationship Id="rId11" Type="http://schemas.openxmlformats.org/officeDocument/2006/relationships/oleObject" Target="../embeddings/oleObject127.bin"/><Relationship Id="rId24" Type="http://schemas.openxmlformats.org/officeDocument/2006/relationships/oleObject" Target="../embeddings/oleObject136.bin"/><Relationship Id="rId32" Type="http://schemas.openxmlformats.org/officeDocument/2006/relationships/oleObject" Target="../embeddings/oleObject142.bin"/><Relationship Id="rId37" Type="http://schemas.openxmlformats.org/officeDocument/2006/relationships/oleObject" Target="../embeddings/oleObject147.bin"/><Relationship Id="rId40" Type="http://schemas.openxmlformats.org/officeDocument/2006/relationships/image" Target="../media/image56.wmf"/><Relationship Id="rId5" Type="http://schemas.openxmlformats.org/officeDocument/2006/relationships/oleObject" Target="../embeddings/oleObject124.bin"/><Relationship Id="rId15" Type="http://schemas.openxmlformats.org/officeDocument/2006/relationships/oleObject" Target="../embeddings/oleObject129.bin"/><Relationship Id="rId23" Type="http://schemas.openxmlformats.org/officeDocument/2006/relationships/oleObject" Target="../embeddings/oleObject135.bin"/><Relationship Id="rId28" Type="http://schemas.openxmlformats.org/officeDocument/2006/relationships/oleObject" Target="../embeddings/oleObject139.bin"/><Relationship Id="rId36" Type="http://schemas.openxmlformats.org/officeDocument/2006/relationships/oleObject" Target="../embeddings/oleObject146.bin"/><Relationship Id="rId10" Type="http://schemas.openxmlformats.org/officeDocument/2006/relationships/image" Target="../media/image49.wmf"/><Relationship Id="rId19" Type="http://schemas.openxmlformats.org/officeDocument/2006/relationships/oleObject" Target="../embeddings/oleObject131.bin"/><Relationship Id="rId31" Type="http://schemas.openxmlformats.org/officeDocument/2006/relationships/oleObject" Target="../embeddings/oleObject141.bin"/><Relationship Id="rId4" Type="http://schemas.openxmlformats.org/officeDocument/2006/relationships/image" Target="../media/image24.wmf"/><Relationship Id="rId9" Type="http://schemas.openxmlformats.org/officeDocument/2006/relationships/oleObject" Target="../embeddings/oleObject126.bin"/><Relationship Id="rId14" Type="http://schemas.openxmlformats.org/officeDocument/2006/relationships/image" Target="../media/image51.wmf"/><Relationship Id="rId22" Type="http://schemas.openxmlformats.org/officeDocument/2006/relationships/oleObject" Target="../embeddings/oleObject134.bin"/><Relationship Id="rId27" Type="http://schemas.openxmlformats.org/officeDocument/2006/relationships/oleObject" Target="../embeddings/oleObject138.bin"/><Relationship Id="rId30" Type="http://schemas.openxmlformats.org/officeDocument/2006/relationships/image" Target="../media/image55.wmf"/><Relationship Id="rId35" Type="http://schemas.openxmlformats.org/officeDocument/2006/relationships/oleObject" Target="../embeddings/oleObject14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155.bin"/><Relationship Id="rId3" Type="http://schemas.openxmlformats.org/officeDocument/2006/relationships/oleObject" Target="../embeddings/oleObject150.bin"/><Relationship Id="rId7" Type="http://schemas.openxmlformats.org/officeDocument/2006/relationships/oleObject" Target="../embeddings/oleObject152.bin"/><Relationship Id="rId12"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image" Target="../media/image63.wmf"/><Relationship Id="rId1" Type="http://schemas.openxmlformats.org/officeDocument/2006/relationships/vmlDrawing" Target="../drawings/vmlDrawing12.vml"/><Relationship Id="rId6" Type="http://schemas.openxmlformats.org/officeDocument/2006/relationships/image" Target="../media/image58.wmf"/><Relationship Id="rId11" Type="http://schemas.openxmlformats.org/officeDocument/2006/relationships/oleObject" Target="../embeddings/oleObject154.bin"/><Relationship Id="rId5" Type="http://schemas.openxmlformats.org/officeDocument/2006/relationships/oleObject" Target="../embeddings/oleObject151.bin"/><Relationship Id="rId15" Type="http://schemas.openxmlformats.org/officeDocument/2006/relationships/oleObject" Target="../embeddings/oleObject15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53.bin"/><Relationship Id="rId14" Type="http://schemas.openxmlformats.org/officeDocument/2006/relationships/image" Target="../media/image62.wmf"/></Relationships>
</file>

<file path=ppt/slides/_rels/slide3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162.bin"/><Relationship Id="rId18" Type="http://schemas.openxmlformats.org/officeDocument/2006/relationships/image" Target="../media/image71.wmf"/><Relationship Id="rId26" Type="http://schemas.openxmlformats.org/officeDocument/2006/relationships/image" Target="../media/image75.wmf"/><Relationship Id="rId3" Type="http://schemas.openxmlformats.org/officeDocument/2006/relationships/oleObject" Target="../embeddings/oleObject157.bin"/><Relationship Id="rId21" Type="http://schemas.openxmlformats.org/officeDocument/2006/relationships/oleObject" Target="../embeddings/oleObject166.bin"/><Relationship Id="rId7" Type="http://schemas.openxmlformats.org/officeDocument/2006/relationships/oleObject" Target="../embeddings/oleObject159.bin"/><Relationship Id="rId12" Type="http://schemas.openxmlformats.org/officeDocument/2006/relationships/image" Target="../media/image68.wmf"/><Relationship Id="rId17" Type="http://schemas.openxmlformats.org/officeDocument/2006/relationships/oleObject" Target="../embeddings/oleObject164.bin"/><Relationship Id="rId25" Type="http://schemas.openxmlformats.org/officeDocument/2006/relationships/oleObject" Target="../embeddings/oleObject168.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13.vml"/><Relationship Id="rId6" Type="http://schemas.openxmlformats.org/officeDocument/2006/relationships/image" Target="../media/image65.wmf"/><Relationship Id="rId11" Type="http://schemas.openxmlformats.org/officeDocument/2006/relationships/oleObject" Target="../embeddings/oleObject161.bin"/><Relationship Id="rId24" Type="http://schemas.openxmlformats.org/officeDocument/2006/relationships/image" Target="../media/image74.wmf"/><Relationship Id="rId5" Type="http://schemas.openxmlformats.org/officeDocument/2006/relationships/oleObject" Target="../embeddings/oleObject158.bin"/><Relationship Id="rId15" Type="http://schemas.openxmlformats.org/officeDocument/2006/relationships/oleObject" Target="../embeddings/oleObject163.bin"/><Relationship Id="rId23" Type="http://schemas.openxmlformats.org/officeDocument/2006/relationships/oleObject" Target="../embeddings/oleObject167.bin"/><Relationship Id="rId10" Type="http://schemas.openxmlformats.org/officeDocument/2006/relationships/image" Target="../media/image67.wmf"/><Relationship Id="rId19" Type="http://schemas.openxmlformats.org/officeDocument/2006/relationships/oleObject" Target="../embeddings/oleObject165.bin"/><Relationship Id="rId4" Type="http://schemas.openxmlformats.org/officeDocument/2006/relationships/image" Target="../media/image64.wmf"/><Relationship Id="rId9" Type="http://schemas.openxmlformats.org/officeDocument/2006/relationships/oleObject" Target="../embeddings/oleObject160.bin"/><Relationship Id="rId14" Type="http://schemas.openxmlformats.org/officeDocument/2006/relationships/image" Target="../media/image69.wmf"/><Relationship Id="rId22" Type="http://schemas.openxmlformats.org/officeDocument/2006/relationships/image" Target="../media/image73.wmf"/></Relationships>
</file>

<file path=ppt/slides/_rels/slide34.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174.bin"/><Relationship Id="rId18" Type="http://schemas.openxmlformats.org/officeDocument/2006/relationships/image" Target="../media/image71.wmf"/><Relationship Id="rId26" Type="http://schemas.openxmlformats.org/officeDocument/2006/relationships/image" Target="../media/image77.wmf"/><Relationship Id="rId3" Type="http://schemas.openxmlformats.org/officeDocument/2006/relationships/oleObject" Target="../embeddings/oleObject169.bin"/><Relationship Id="rId21" Type="http://schemas.openxmlformats.org/officeDocument/2006/relationships/oleObject" Target="../embeddings/oleObject178.bin"/><Relationship Id="rId7" Type="http://schemas.openxmlformats.org/officeDocument/2006/relationships/oleObject" Target="../embeddings/oleObject171.bin"/><Relationship Id="rId12" Type="http://schemas.openxmlformats.org/officeDocument/2006/relationships/image" Target="../media/image68.wmf"/><Relationship Id="rId17" Type="http://schemas.openxmlformats.org/officeDocument/2006/relationships/oleObject" Target="../embeddings/oleObject176.bin"/><Relationship Id="rId25" Type="http://schemas.openxmlformats.org/officeDocument/2006/relationships/oleObject" Target="../embeddings/oleObject180.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14.vml"/><Relationship Id="rId6" Type="http://schemas.openxmlformats.org/officeDocument/2006/relationships/image" Target="../media/image65.wmf"/><Relationship Id="rId11" Type="http://schemas.openxmlformats.org/officeDocument/2006/relationships/oleObject" Target="../embeddings/oleObject173.bin"/><Relationship Id="rId24" Type="http://schemas.openxmlformats.org/officeDocument/2006/relationships/image" Target="../media/image76.wmf"/><Relationship Id="rId5" Type="http://schemas.openxmlformats.org/officeDocument/2006/relationships/oleObject" Target="../embeddings/oleObject170.bin"/><Relationship Id="rId15" Type="http://schemas.openxmlformats.org/officeDocument/2006/relationships/oleObject" Target="../embeddings/oleObject175.bin"/><Relationship Id="rId23" Type="http://schemas.openxmlformats.org/officeDocument/2006/relationships/oleObject" Target="../embeddings/oleObject179.bin"/><Relationship Id="rId10" Type="http://schemas.openxmlformats.org/officeDocument/2006/relationships/image" Target="../media/image67.wmf"/><Relationship Id="rId19" Type="http://schemas.openxmlformats.org/officeDocument/2006/relationships/oleObject" Target="../embeddings/oleObject177.bin"/><Relationship Id="rId4" Type="http://schemas.openxmlformats.org/officeDocument/2006/relationships/image" Target="../media/image64.wmf"/><Relationship Id="rId9" Type="http://schemas.openxmlformats.org/officeDocument/2006/relationships/oleObject" Target="../embeddings/oleObject172.bin"/><Relationship Id="rId14" Type="http://schemas.openxmlformats.org/officeDocument/2006/relationships/image" Target="../media/image69.wmf"/><Relationship Id="rId22" Type="http://schemas.openxmlformats.org/officeDocument/2006/relationships/image" Target="../media/image75.wmf"/></Relationships>
</file>

<file path=ppt/slides/_rels/slide35.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186.bin"/><Relationship Id="rId18" Type="http://schemas.openxmlformats.org/officeDocument/2006/relationships/image" Target="../media/image74.wmf"/><Relationship Id="rId26" Type="http://schemas.openxmlformats.org/officeDocument/2006/relationships/image" Target="../media/image85.wmf"/><Relationship Id="rId3" Type="http://schemas.openxmlformats.org/officeDocument/2006/relationships/oleObject" Target="../embeddings/oleObject181.bin"/><Relationship Id="rId21" Type="http://schemas.openxmlformats.org/officeDocument/2006/relationships/oleObject" Target="../embeddings/oleObject190.bin"/><Relationship Id="rId34" Type="http://schemas.openxmlformats.org/officeDocument/2006/relationships/image" Target="../media/image89.wmf"/><Relationship Id="rId7" Type="http://schemas.openxmlformats.org/officeDocument/2006/relationships/oleObject" Target="../embeddings/oleObject183.bin"/><Relationship Id="rId12" Type="http://schemas.openxmlformats.org/officeDocument/2006/relationships/image" Target="../media/image81.wmf"/><Relationship Id="rId17" Type="http://schemas.openxmlformats.org/officeDocument/2006/relationships/oleObject" Target="../embeddings/oleObject188.bin"/><Relationship Id="rId25" Type="http://schemas.openxmlformats.org/officeDocument/2006/relationships/oleObject" Target="../embeddings/oleObject192.bin"/><Relationship Id="rId33" Type="http://schemas.openxmlformats.org/officeDocument/2006/relationships/oleObject" Target="../embeddings/oleObject196.bin"/><Relationship Id="rId2" Type="http://schemas.openxmlformats.org/officeDocument/2006/relationships/slideLayout" Target="../slideLayouts/slideLayout2.xml"/><Relationship Id="rId16" Type="http://schemas.openxmlformats.org/officeDocument/2006/relationships/image" Target="../media/image83.wmf"/><Relationship Id="rId20" Type="http://schemas.openxmlformats.org/officeDocument/2006/relationships/image" Target="../media/image76.wmf"/><Relationship Id="rId29" Type="http://schemas.openxmlformats.org/officeDocument/2006/relationships/oleObject" Target="../embeddings/oleObject194.bin"/><Relationship Id="rId1" Type="http://schemas.openxmlformats.org/officeDocument/2006/relationships/vmlDrawing" Target="../drawings/vmlDrawing15.vml"/><Relationship Id="rId6" Type="http://schemas.openxmlformats.org/officeDocument/2006/relationships/image" Target="../media/image79.wmf"/><Relationship Id="rId11" Type="http://schemas.openxmlformats.org/officeDocument/2006/relationships/oleObject" Target="../embeddings/oleObject185.bin"/><Relationship Id="rId24" Type="http://schemas.openxmlformats.org/officeDocument/2006/relationships/image" Target="../media/image84.wmf"/><Relationship Id="rId32" Type="http://schemas.openxmlformats.org/officeDocument/2006/relationships/image" Target="../media/image88.wmf"/><Relationship Id="rId5" Type="http://schemas.openxmlformats.org/officeDocument/2006/relationships/oleObject" Target="../embeddings/oleObject182.bin"/><Relationship Id="rId15" Type="http://schemas.openxmlformats.org/officeDocument/2006/relationships/oleObject" Target="../embeddings/oleObject187.bin"/><Relationship Id="rId23" Type="http://schemas.openxmlformats.org/officeDocument/2006/relationships/oleObject" Target="../embeddings/oleObject191.bin"/><Relationship Id="rId28" Type="http://schemas.openxmlformats.org/officeDocument/2006/relationships/image" Target="../media/image86.wmf"/><Relationship Id="rId36" Type="http://schemas.openxmlformats.org/officeDocument/2006/relationships/image" Target="../media/image90.wmf"/><Relationship Id="rId10" Type="http://schemas.openxmlformats.org/officeDocument/2006/relationships/image" Target="../media/image75.wmf"/><Relationship Id="rId19" Type="http://schemas.openxmlformats.org/officeDocument/2006/relationships/oleObject" Target="../embeddings/oleObject189.bin"/><Relationship Id="rId31" Type="http://schemas.openxmlformats.org/officeDocument/2006/relationships/oleObject" Target="../embeddings/oleObject195.bin"/><Relationship Id="rId4" Type="http://schemas.openxmlformats.org/officeDocument/2006/relationships/image" Target="../media/image78.wmf"/><Relationship Id="rId9" Type="http://schemas.openxmlformats.org/officeDocument/2006/relationships/oleObject" Target="../embeddings/oleObject184.bin"/><Relationship Id="rId14" Type="http://schemas.openxmlformats.org/officeDocument/2006/relationships/image" Target="../media/image82.wmf"/><Relationship Id="rId22" Type="http://schemas.openxmlformats.org/officeDocument/2006/relationships/image" Target="../media/image77.wmf"/><Relationship Id="rId27" Type="http://schemas.openxmlformats.org/officeDocument/2006/relationships/oleObject" Target="../embeddings/oleObject193.bin"/><Relationship Id="rId30" Type="http://schemas.openxmlformats.org/officeDocument/2006/relationships/image" Target="../media/image87.wmf"/><Relationship Id="rId35" Type="http://schemas.openxmlformats.org/officeDocument/2006/relationships/oleObject" Target="../embeddings/oleObject197.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198.bin"/><Relationship Id="rId7" Type="http://schemas.openxmlformats.org/officeDocument/2006/relationships/oleObject" Target="../embeddings/oleObject200.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9.wmf"/><Relationship Id="rId11" Type="http://schemas.openxmlformats.org/officeDocument/2006/relationships/oleObject" Target="../embeddings/oleObject202.bin"/><Relationship Id="rId5" Type="http://schemas.openxmlformats.org/officeDocument/2006/relationships/oleObject" Target="../embeddings/oleObject199.bin"/><Relationship Id="rId10" Type="http://schemas.openxmlformats.org/officeDocument/2006/relationships/image" Target="../media/image93.wmf"/><Relationship Id="rId4" Type="http://schemas.openxmlformats.org/officeDocument/2006/relationships/image" Target="../media/image91.wmf"/><Relationship Id="rId9" Type="http://schemas.openxmlformats.org/officeDocument/2006/relationships/oleObject" Target="../embeddings/oleObject201.bin"/></Relationships>
</file>

<file path=ppt/slides/_rels/slide39.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208.bin"/><Relationship Id="rId3" Type="http://schemas.openxmlformats.org/officeDocument/2006/relationships/oleObject" Target="../embeddings/oleObject203.bin"/><Relationship Id="rId7" Type="http://schemas.openxmlformats.org/officeDocument/2006/relationships/oleObject" Target="../embeddings/oleObject205.bin"/><Relationship Id="rId12"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vmlDrawing" Target="../drawings/vmlDrawing17.vml"/><Relationship Id="rId6" Type="http://schemas.openxmlformats.org/officeDocument/2006/relationships/image" Target="../media/image96.wmf"/><Relationship Id="rId11" Type="http://schemas.openxmlformats.org/officeDocument/2006/relationships/oleObject" Target="../embeddings/oleObject207.bin"/><Relationship Id="rId5" Type="http://schemas.openxmlformats.org/officeDocument/2006/relationships/oleObject" Target="../embeddings/oleObject204.bin"/><Relationship Id="rId15" Type="http://schemas.openxmlformats.org/officeDocument/2006/relationships/oleObject" Target="../embeddings/oleObject209.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206.bin"/><Relationship Id="rId14" Type="http://schemas.openxmlformats.org/officeDocument/2006/relationships/image" Target="../media/image9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215.bin"/><Relationship Id="rId3" Type="http://schemas.openxmlformats.org/officeDocument/2006/relationships/oleObject" Target="../embeddings/oleObject210.bin"/><Relationship Id="rId7" Type="http://schemas.openxmlformats.org/officeDocument/2006/relationships/oleObject" Target="../embeddings/oleObject212.bin"/><Relationship Id="rId12" Type="http://schemas.openxmlformats.org/officeDocument/2006/relationships/image" Target="../media/image103.wmf"/><Relationship Id="rId2" Type="http://schemas.openxmlformats.org/officeDocument/2006/relationships/slideLayout" Target="../slideLayouts/slideLayout2.xml"/><Relationship Id="rId16" Type="http://schemas.openxmlformats.org/officeDocument/2006/relationships/image" Target="../media/image105.wmf"/><Relationship Id="rId1" Type="http://schemas.openxmlformats.org/officeDocument/2006/relationships/vmlDrawing" Target="../drawings/vmlDrawing18.vml"/><Relationship Id="rId6" Type="http://schemas.openxmlformats.org/officeDocument/2006/relationships/image" Target="../media/image100.wmf"/><Relationship Id="rId11" Type="http://schemas.openxmlformats.org/officeDocument/2006/relationships/oleObject" Target="../embeddings/oleObject214.bin"/><Relationship Id="rId5" Type="http://schemas.openxmlformats.org/officeDocument/2006/relationships/oleObject" Target="../embeddings/oleObject211.bin"/><Relationship Id="rId15" Type="http://schemas.openxmlformats.org/officeDocument/2006/relationships/oleObject" Target="../embeddings/oleObject216.bin"/><Relationship Id="rId10" Type="http://schemas.openxmlformats.org/officeDocument/2006/relationships/image" Target="../media/image102.wmf"/><Relationship Id="rId4" Type="http://schemas.openxmlformats.org/officeDocument/2006/relationships/image" Target="../media/image79.wmf"/><Relationship Id="rId9" Type="http://schemas.openxmlformats.org/officeDocument/2006/relationships/oleObject" Target="../embeddings/oleObject213.bin"/><Relationship Id="rId14" Type="http://schemas.openxmlformats.org/officeDocument/2006/relationships/image" Target="../media/image104.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20.bin"/><Relationship Id="rId13" Type="http://schemas.openxmlformats.org/officeDocument/2006/relationships/oleObject" Target="../embeddings/oleObject223.bin"/><Relationship Id="rId18" Type="http://schemas.openxmlformats.org/officeDocument/2006/relationships/image" Target="../media/image108.wmf"/><Relationship Id="rId26" Type="http://schemas.openxmlformats.org/officeDocument/2006/relationships/image" Target="../media/image111.wmf"/><Relationship Id="rId3" Type="http://schemas.openxmlformats.org/officeDocument/2006/relationships/oleObject" Target="../embeddings/oleObject217.bin"/><Relationship Id="rId21" Type="http://schemas.openxmlformats.org/officeDocument/2006/relationships/oleObject" Target="../embeddings/oleObject228.bin"/><Relationship Id="rId34" Type="http://schemas.openxmlformats.org/officeDocument/2006/relationships/image" Target="../media/image115.wmf"/><Relationship Id="rId7" Type="http://schemas.openxmlformats.org/officeDocument/2006/relationships/image" Target="../media/image79.wmf"/><Relationship Id="rId12" Type="http://schemas.openxmlformats.org/officeDocument/2006/relationships/image" Target="../media/image92.wmf"/><Relationship Id="rId17" Type="http://schemas.openxmlformats.org/officeDocument/2006/relationships/oleObject" Target="../embeddings/oleObject225.bin"/><Relationship Id="rId25" Type="http://schemas.openxmlformats.org/officeDocument/2006/relationships/oleObject" Target="../embeddings/oleObject230.bin"/><Relationship Id="rId33" Type="http://schemas.openxmlformats.org/officeDocument/2006/relationships/oleObject" Target="../embeddings/oleObject234.bin"/><Relationship Id="rId38" Type="http://schemas.openxmlformats.org/officeDocument/2006/relationships/image" Target="../media/image117.wmf"/><Relationship Id="rId2" Type="http://schemas.openxmlformats.org/officeDocument/2006/relationships/slideLayout" Target="../slideLayouts/slideLayout2.xml"/><Relationship Id="rId16" Type="http://schemas.openxmlformats.org/officeDocument/2006/relationships/image" Target="../media/image107.wmf"/><Relationship Id="rId20" Type="http://schemas.openxmlformats.org/officeDocument/2006/relationships/oleObject" Target="../embeddings/oleObject227.bin"/><Relationship Id="rId29" Type="http://schemas.openxmlformats.org/officeDocument/2006/relationships/oleObject" Target="../embeddings/oleObject232.bin"/><Relationship Id="rId1" Type="http://schemas.openxmlformats.org/officeDocument/2006/relationships/vmlDrawing" Target="../drawings/vmlDrawing19.vml"/><Relationship Id="rId6" Type="http://schemas.openxmlformats.org/officeDocument/2006/relationships/oleObject" Target="../embeddings/oleObject219.bin"/><Relationship Id="rId11" Type="http://schemas.openxmlformats.org/officeDocument/2006/relationships/oleObject" Target="../embeddings/oleObject222.bin"/><Relationship Id="rId24" Type="http://schemas.openxmlformats.org/officeDocument/2006/relationships/image" Target="../media/image110.wmf"/><Relationship Id="rId32" Type="http://schemas.openxmlformats.org/officeDocument/2006/relationships/image" Target="../media/image114.wmf"/><Relationship Id="rId37" Type="http://schemas.openxmlformats.org/officeDocument/2006/relationships/oleObject" Target="../embeddings/oleObject236.bin"/><Relationship Id="rId5" Type="http://schemas.openxmlformats.org/officeDocument/2006/relationships/oleObject" Target="../embeddings/oleObject218.bin"/><Relationship Id="rId15" Type="http://schemas.openxmlformats.org/officeDocument/2006/relationships/oleObject" Target="../embeddings/oleObject224.bin"/><Relationship Id="rId23" Type="http://schemas.openxmlformats.org/officeDocument/2006/relationships/oleObject" Target="../embeddings/oleObject229.bin"/><Relationship Id="rId28" Type="http://schemas.openxmlformats.org/officeDocument/2006/relationships/image" Target="../media/image112.wmf"/><Relationship Id="rId36" Type="http://schemas.openxmlformats.org/officeDocument/2006/relationships/image" Target="../media/image116.wmf"/><Relationship Id="rId10" Type="http://schemas.openxmlformats.org/officeDocument/2006/relationships/image" Target="../media/image106.wmf"/><Relationship Id="rId19" Type="http://schemas.openxmlformats.org/officeDocument/2006/relationships/oleObject" Target="../embeddings/oleObject226.bin"/><Relationship Id="rId31" Type="http://schemas.openxmlformats.org/officeDocument/2006/relationships/oleObject" Target="../embeddings/oleObject233.bin"/><Relationship Id="rId4" Type="http://schemas.openxmlformats.org/officeDocument/2006/relationships/image" Target="../media/image64.wmf"/><Relationship Id="rId9" Type="http://schemas.openxmlformats.org/officeDocument/2006/relationships/oleObject" Target="../embeddings/oleObject221.bin"/><Relationship Id="rId14" Type="http://schemas.openxmlformats.org/officeDocument/2006/relationships/image" Target="../media/image93.wmf"/><Relationship Id="rId22" Type="http://schemas.openxmlformats.org/officeDocument/2006/relationships/image" Target="../media/image109.wmf"/><Relationship Id="rId27" Type="http://schemas.openxmlformats.org/officeDocument/2006/relationships/oleObject" Target="../embeddings/oleObject231.bin"/><Relationship Id="rId30" Type="http://schemas.openxmlformats.org/officeDocument/2006/relationships/image" Target="../media/image113.wmf"/><Relationship Id="rId35" Type="http://schemas.openxmlformats.org/officeDocument/2006/relationships/oleObject" Target="../embeddings/oleObject235.bin"/></Relationships>
</file>

<file path=ppt/slides/_rels/slide42.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242.bin"/><Relationship Id="rId18" Type="http://schemas.openxmlformats.org/officeDocument/2006/relationships/image" Target="../media/image121.wmf"/><Relationship Id="rId3" Type="http://schemas.openxmlformats.org/officeDocument/2006/relationships/oleObject" Target="../embeddings/oleObject237.bin"/><Relationship Id="rId7" Type="http://schemas.openxmlformats.org/officeDocument/2006/relationships/oleObject" Target="../embeddings/oleObject239.bin"/><Relationship Id="rId12" Type="http://schemas.openxmlformats.org/officeDocument/2006/relationships/image" Target="../media/image119.wmf"/><Relationship Id="rId17" Type="http://schemas.openxmlformats.org/officeDocument/2006/relationships/oleObject" Target="../embeddings/oleObject244.bin"/><Relationship Id="rId2" Type="http://schemas.openxmlformats.org/officeDocument/2006/relationships/slideLayout" Target="../slideLayouts/slideLayout2.xml"/><Relationship Id="rId16" Type="http://schemas.openxmlformats.org/officeDocument/2006/relationships/image" Target="../media/image120.wmf"/><Relationship Id="rId1" Type="http://schemas.openxmlformats.org/officeDocument/2006/relationships/vmlDrawing" Target="../drawings/vmlDrawing20.vml"/><Relationship Id="rId6" Type="http://schemas.openxmlformats.org/officeDocument/2006/relationships/image" Target="../media/image108.wmf"/><Relationship Id="rId11" Type="http://schemas.openxmlformats.org/officeDocument/2006/relationships/oleObject" Target="../embeddings/oleObject241.bin"/><Relationship Id="rId5" Type="http://schemas.openxmlformats.org/officeDocument/2006/relationships/oleObject" Target="../embeddings/oleObject238.bin"/><Relationship Id="rId15" Type="http://schemas.openxmlformats.org/officeDocument/2006/relationships/oleObject" Target="../embeddings/oleObject243.bin"/><Relationship Id="rId10" Type="http://schemas.openxmlformats.org/officeDocument/2006/relationships/image" Target="../media/image118.wmf"/><Relationship Id="rId4" Type="http://schemas.openxmlformats.org/officeDocument/2006/relationships/image" Target="../media/image92.wmf"/><Relationship Id="rId9" Type="http://schemas.openxmlformats.org/officeDocument/2006/relationships/oleObject" Target="../embeddings/oleObject240.bin"/><Relationship Id="rId14" Type="http://schemas.openxmlformats.org/officeDocument/2006/relationships/image" Target="../media/image117.wmf"/></Relationships>
</file>

<file path=ppt/slides/_rels/slide43.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250.bin"/><Relationship Id="rId18" Type="http://schemas.openxmlformats.org/officeDocument/2006/relationships/image" Target="../media/image127.wmf"/><Relationship Id="rId3" Type="http://schemas.openxmlformats.org/officeDocument/2006/relationships/oleObject" Target="../embeddings/oleObject245.bin"/><Relationship Id="rId21" Type="http://schemas.openxmlformats.org/officeDocument/2006/relationships/image" Target="../media/image128.wmf"/><Relationship Id="rId7" Type="http://schemas.openxmlformats.org/officeDocument/2006/relationships/oleObject" Target="../embeddings/oleObject247.bin"/><Relationship Id="rId12" Type="http://schemas.openxmlformats.org/officeDocument/2006/relationships/image" Target="../media/image124.wmf"/><Relationship Id="rId17" Type="http://schemas.openxmlformats.org/officeDocument/2006/relationships/oleObject" Target="../embeddings/oleObject252.bin"/><Relationship Id="rId2" Type="http://schemas.openxmlformats.org/officeDocument/2006/relationships/slideLayout" Target="../slideLayouts/slideLayout2.xml"/><Relationship Id="rId16" Type="http://schemas.openxmlformats.org/officeDocument/2006/relationships/image" Target="../media/image126.wmf"/><Relationship Id="rId20" Type="http://schemas.openxmlformats.org/officeDocument/2006/relationships/oleObject" Target="../embeddings/oleObject254.bin"/><Relationship Id="rId1" Type="http://schemas.openxmlformats.org/officeDocument/2006/relationships/vmlDrawing" Target="../drawings/vmlDrawing21.vml"/><Relationship Id="rId6" Type="http://schemas.openxmlformats.org/officeDocument/2006/relationships/image" Target="../media/image123.wmf"/><Relationship Id="rId11" Type="http://schemas.openxmlformats.org/officeDocument/2006/relationships/oleObject" Target="../embeddings/oleObject249.bin"/><Relationship Id="rId5" Type="http://schemas.openxmlformats.org/officeDocument/2006/relationships/oleObject" Target="../embeddings/oleObject246.bin"/><Relationship Id="rId15" Type="http://schemas.openxmlformats.org/officeDocument/2006/relationships/oleObject" Target="../embeddings/oleObject251.bin"/><Relationship Id="rId10" Type="http://schemas.openxmlformats.org/officeDocument/2006/relationships/image" Target="../media/image108.wmf"/><Relationship Id="rId19" Type="http://schemas.openxmlformats.org/officeDocument/2006/relationships/oleObject" Target="../embeddings/oleObject253.bin"/><Relationship Id="rId4" Type="http://schemas.openxmlformats.org/officeDocument/2006/relationships/image" Target="../media/image122.wmf"/><Relationship Id="rId9" Type="http://schemas.openxmlformats.org/officeDocument/2006/relationships/oleObject" Target="../embeddings/oleObject248.bin"/><Relationship Id="rId14" Type="http://schemas.openxmlformats.org/officeDocument/2006/relationships/image" Target="../media/image125.wmf"/></Relationships>
</file>

<file path=ppt/slides/_rels/slide44.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260.bin"/><Relationship Id="rId3" Type="http://schemas.openxmlformats.org/officeDocument/2006/relationships/oleObject" Target="../embeddings/oleObject255.bin"/><Relationship Id="rId7" Type="http://schemas.openxmlformats.org/officeDocument/2006/relationships/oleObject" Target="../embeddings/oleObject257.bin"/><Relationship Id="rId12"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30.wmf"/><Relationship Id="rId11" Type="http://schemas.openxmlformats.org/officeDocument/2006/relationships/oleObject" Target="../embeddings/oleObject259.bin"/><Relationship Id="rId5" Type="http://schemas.openxmlformats.org/officeDocument/2006/relationships/oleObject" Target="../embeddings/oleObject256.bin"/><Relationship Id="rId10" Type="http://schemas.openxmlformats.org/officeDocument/2006/relationships/image" Target="../media/image131.wmf"/><Relationship Id="rId4" Type="http://schemas.openxmlformats.org/officeDocument/2006/relationships/image" Target="../media/image129.wmf"/><Relationship Id="rId9" Type="http://schemas.openxmlformats.org/officeDocument/2006/relationships/oleObject" Target="../embeddings/oleObject258.bin"/><Relationship Id="rId14" Type="http://schemas.openxmlformats.org/officeDocument/2006/relationships/oleObject" Target="../embeddings/oleObject261.bin"/></Relationships>
</file>

<file path=ppt/slides/_rels/slide45.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267.bin"/><Relationship Id="rId18" Type="http://schemas.openxmlformats.org/officeDocument/2006/relationships/image" Target="../media/image137.wmf"/><Relationship Id="rId26" Type="http://schemas.openxmlformats.org/officeDocument/2006/relationships/image" Target="../media/image125.wmf"/><Relationship Id="rId39" Type="http://schemas.openxmlformats.org/officeDocument/2006/relationships/oleObject" Target="../embeddings/oleObject280.bin"/><Relationship Id="rId3" Type="http://schemas.openxmlformats.org/officeDocument/2006/relationships/oleObject" Target="../embeddings/oleObject262.bin"/><Relationship Id="rId21" Type="http://schemas.openxmlformats.org/officeDocument/2006/relationships/oleObject" Target="../embeddings/oleObject271.bin"/><Relationship Id="rId34" Type="http://schemas.openxmlformats.org/officeDocument/2006/relationships/image" Target="../media/image128.wmf"/><Relationship Id="rId42" Type="http://schemas.openxmlformats.org/officeDocument/2006/relationships/image" Target="../media/image146.wmf"/><Relationship Id="rId7" Type="http://schemas.openxmlformats.org/officeDocument/2006/relationships/oleObject" Target="../embeddings/oleObject264.bin"/><Relationship Id="rId12" Type="http://schemas.openxmlformats.org/officeDocument/2006/relationships/image" Target="../media/image136.wmf"/><Relationship Id="rId17" Type="http://schemas.openxmlformats.org/officeDocument/2006/relationships/oleObject" Target="../embeddings/oleObject269.bin"/><Relationship Id="rId25" Type="http://schemas.openxmlformats.org/officeDocument/2006/relationships/oleObject" Target="../embeddings/oleObject273.bin"/><Relationship Id="rId33" Type="http://schemas.openxmlformats.org/officeDocument/2006/relationships/oleObject" Target="../embeddings/oleObject277.bin"/><Relationship Id="rId38" Type="http://schemas.openxmlformats.org/officeDocument/2006/relationships/image" Target="../media/image144.wmf"/><Relationship Id="rId2" Type="http://schemas.openxmlformats.org/officeDocument/2006/relationships/slideLayout" Target="../slideLayouts/slideLayout2.xml"/><Relationship Id="rId16" Type="http://schemas.openxmlformats.org/officeDocument/2006/relationships/image" Target="../media/image116.wmf"/><Relationship Id="rId20" Type="http://schemas.openxmlformats.org/officeDocument/2006/relationships/image" Target="../media/image138.wmf"/><Relationship Id="rId29" Type="http://schemas.openxmlformats.org/officeDocument/2006/relationships/oleObject" Target="../embeddings/oleObject275.bin"/><Relationship Id="rId41" Type="http://schemas.openxmlformats.org/officeDocument/2006/relationships/oleObject" Target="../embeddings/oleObject281.bin"/><Relationship Id="rId1" Type="http://schemas.openxmlformats.org/officeDocument/2006/relationships/vmlDrawing" Target="../drawings/vmlDrawing23.vml"/><Relationship Id="rId6" Type="http://schemas.openxmlformats.org/officeDocument/2006/relationships/image" Target="../media/image134.wmf"/><Relationship Id="rId11" Type="http://schemas.openxmlformats.org/officeDocument/2006/relationships/oleObject" Target="../embeddings/oleObject266.bin"/><Relationship Id="rId24" Type="http://schemas.openxmlformats.org/officeDocument/2006/relationships/image" Target="../media/image140.wmf"/><Relationship Id="rId32" Type="http://schemas.openxmlformats.org/officeDocument/2006/relationships/image" Target="../media/image115.wmf"/><Relationship Id="rId37" Type="http://schemas.openxmlformats.org/officeDocument/2006/relationships/oleObject" Target="../embeddings/oleObject279.bin"/><Relationship Id="rId40" Type="http://schemas.openxmlformats.org/officeDocument/2006/relationships/image" Target="../media/image145.wmf"/><Relationship Id="rId5" Type="http://schemas.openxmlformats.org/officeDocument/2006/relationships/oleObject" Target="../embeddings/oleObject263.bin"/><Relationship Id="rId15" Type="http://schemas.openxmlformats.org/officeDocument/2006/relationships/oleObject" Target="../embeddings/oleObject268.bin"/><Relationship Id="rId23" Type="http://schemas.openxmlformats.org/officeDocument/2006/relationships/oleObject" Target="../embeddings/oleObject272.bin"/><Relationship Id="rId28" Type="http://schemas.openxmlformats.org/officeDocument/2006/relationships/image" Target="../media/image141.wmf"/><Relationship Id="rId36" Type="http://schemas.openxmlformats.org/officeDocument/2006/relationships/image" Target="../media/image143.wmf"/><Relationship Id="rId10" Type="http://schemas.openxmlformats.org/officeDocument/2006/relationships/image" Target="../media/image135.wmf"/><Relationship Id="rId19" Type="http://schemas.openxmlformats.org/officeDocument/2006/relationships/oleObject" Target="../embeddings/oleObject270.bin"/><Relationship Id="rId31" Type="http://schemas.openxmlformats.org/officeDocument/2006/relationships/oleObject" Target="../embeddings/oleObject276.bin"/><Relationship Id="rId44" Type="http://schemas.openxmlformats.org/officeDocument/2006/relationships/image" Target="../media/image147.wmf"/><Relationship Id="rId4" Type="http://schemas.openxmlformats.org/officeDocument/2006/relationships/image" Target="../media/image133.wmf"/><Relationship Id="rId9" Type="http://schemas.openxmlformats.org/officeDocument/2006/relationships/oleObject" Target="../embeddings/oleObject265.bin"/><Relationship Id="rId14" Type="http://schemas.openxmlformats.org/officeDocument/2006/relationships/image" Target="../media/image114.wmf"/><Relationship Id="rId22" Type="http://schemas.openxmlformats.org/officeDocument/2006/relationships/image" Target="../media/image139.wmf"/><Relationship Id="rId27" Type="http://schemas.openxmlformats.org/officeDocument/2006/relationships/oleObject" Target="../embeddings/oleObject274.bin"/><Relationship Id="rId30" Type="http://schemas.openxmlformats.org/officeDocument/2006/relationships/image" Target="../media/image142.wmf"/><Relationship Id="rId35" Type="http://schemas.openxmlformats.org/officeDocument/2006/relationships/oleObject" Target="../embeddings/oleObject278.bin"/><Relationship Id="rId43" Type="http://schemas.openxmlformats.org/officeDocument/2006/relationships/oleObject" Target="../embeddings/oleObject282.bin"/></Relationships>
</file>

<file path=ppt/slides/_rels/slide46.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288.bin"/><Relationship Id="rId3" Type="http://schemas.openxmlformats.org/officeDocument/2006/relationships/oleObject" Target="../embeddings/oleObject283.bin"/><Relationship Id="rId7" Type="http://schemas.openxmlformats.org/officeDocument/2006/relationships/oleObject" Target="../embeddings/oleObject285.bin"/><Relationship Id="rId12" Type="http://schemas.openxmlformats.org/officeDocument/2006/relationships/image" Target="../media/image14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30.wmf"/><Relationship Id="rId11" Type="http://schemas.openxmlformats.org/officeDocument/2006/relationships/oleObject" Target="../embeddings/oleObject287.bin"/><Relationship Id="rId5" Type="http://schemas.openxmlformats.org/officeDocument/2006/relationships/oleObject" Target="../embeddings/oleObject284.bin"/><Relationship Id="rId10" Type="http://schemas.openxmlformats.org/officeDocument/2006/relationships/image" Target="../media/image117.wmf"/><Relationship Id="rId4" Type="http://schemas.openxmlformats.org/officeDocument/2006/relationships/image" Target="../media/image129.wmf"/><Relationship Id="rId9" Type="http://schemas.openxmlformats.org/officeDocument/2006/relationships/oleObject" Target="../embeddings/oleObject286.bin"/><Relationship Id="rId14" Type="http://schemas.openxmlformats.org/officeDocument/2006/relationships/image" Target="../media/image150.wmf"/></Relationships>
</file>

<file path=ppt/slides/_rels/slide47.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oleObject" Target="../embeddings/oleObject294.bin"/><Relationship Id="rId3" Type="http://schemas.openxmlformats.org/officeDocument/2006/relationships/oleObject" Target="../embeddings/oleObject289.bin"/><Relationship Id="rId7" Type="http://schemas.openxmlformats.org/officeDocument/2006/relationships/oleObject" Target="../embeddings/oleObject291.bin"/><Relationship Id="rId12" Type="http://schemas.openxmlformats.org/officeDocument/2006/relationships/image" Target="../media/image155.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52.wmf"/><Relationship Id="rId11" Type="http://schemas.openxmlformats.org/officeDocument/2006/relationships/oleObject" Target="../embeddings/oleObject293.bin"/><Relationship Id="rId5" Type="http://schemas.openxmlformats.org/officeDocument/2006/relationships/oleObject" Target="../embeddings/oleObject290.bin"/><Relationship Id="rId10" Type="http://schemas.openxmlformats.org/officeDocument/2006/relationships/image" Target="../media/image154.wmf"/><Relationship Id="rId4" Type="http://schemas.openxmlformats.org/officeDocument/2006/relationships/image" Target="../media/image151.wmf"/><Relationship Id="rId9" Type="http://schemas.openxmlformats.org/officeDocument/2006/relationships/oleObject" Target="../embeddings/oleObject292.bin"/><Relationship Id="rId14" Type="http://schemas.openxmlformats.org/officeDocument/2006/relationships/image" Target="../media/image15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300.bin"/><Relationship Id="rId18" Type="http://schemas.openxmlformats.org/officeDocument/2006/relationships/image" Target="../media/image164.wmf"/><Relationship Id="rId26" Type="http://schemas.openxmlformats.org/officeDocument/2006/relationships/oleObject" Target="../embeddings/oleObject307.bin"/><Relationship Id="rId3" Type="http://schemas.openxmlformats.org/officeDocument/2006/relationships/oleObject" Target="../embeddings/oleObject295.bin"/><Relationship Id="rId21" Type="http://schemas.openxmlformats.org/officeDocument/2006/relationships/oleObject" Target="../embeddings/oleObject304.bin"/><Relationship Id="rId7" Type="http://schemas.openxmlformats.org/officeDocument/2006/relationships/oleObject" Target="../embeddings/oleObject297.bin"/><Relationship Id="rId12" Type="http://schemas.openxmlformats.org/officeDocument/2006/relationships/image" Target="../media/image161.wmf"/><Relationship Id="rId17" Type="http://schemas.openxmlformats.org/officeDocument/2006/relationships/oleObject" Target="../embeddings/oleObject302.bin"/><Relationship Id="rId25" Type="http://schemas.openxmlformats.org/officeDocument/2006/relationships/image" Target="../media/image167.wmf"/><Relationship Id="rId2" Type="http://schemas.openxmlformats.org/officeDocument/2006/relationships/slideLayout" Target="../slideLayouts/slideLayout2.xml"/><Relationship Id="rId16" Type="http://schemas.openxmlformats.org/officeDocument/2006/relationships/image" Target="../media/image163.wmf"/><Relationship Id="rId20" Type="http://schemas.openxmlformats.org/officeDocument/2006/relationships/image" Target="../media/image165.wmf"/><Relationship Id="rId29" Type="http://schemas.openxmlformats.org/officeDocument/2006/relationships/image" Target="../media/image168.wmf"/><Relationship Id="rId1" Type="http://schemas.openxmlformats.org/officeDocument/2006/relationships/vmlDrawing" Target="../drawings/vmlDrawing26.vml"/><Relationship Id="rId6" Type="http://schemas.openxmlformats.org/officeDocument/2006/relationships/image" Target="../media/image158.wmf"/><Relationship Id="rId11" Type="http://schemas.openxmlformats.org/officeDocument/2006/relationships/oleObject" Target="../embeddings/oleObject299.bin"/><Relationship Id="rId24" Type="http://schemas.openxmlformats.org/officeDocument/2006/relationships/oleObject" Target="../embeddings/oleObject306.bin"/><Relationship Id="rId5" Type="http://schemas.openxmlformats.org/officeDocument/2006/relationships/oleObject" Target="../embeddings/oleObject296.bin"/><Relationship Id="rId15" Type="http://schemas.openxmlformats.org/officeDocument/2006/relationships/oleObject" Target="../embeddings/oleObject301.bin"/><Relationship Id="rId23" Type="http://schemas.openxmlformats.org/officeDocument/2006/relationships/image" Target="../media/image166.wmf"/><Relationship Id="rId28" Type="http://schemas.openxmlformats.org/officeDocument/2006/relationships/oleObject" Target="../embeddings/oleObject309.bin"/><Relationship Id="rId10" Type="http://schemas.openxmlformats.org/officeDocument/2006/relationships/image" Target="../media/image160.wmf"/><Relationship Id="rId19" Type="http://schemas.openxmlformats.org/officeDocument/2006/relationships/oleObject" Target="../embeddings/oleObject303.bin"/><Relationship Id="rId4" Type="http://schemas.openxmlformats.org/officeDocument/2006/relationships/image" Target="../media/image157.wmf"/><Relationship Id="rId9" Type="http://schemas.openxmlformats.org/officeDocument/2006/relationships/oleObject" Target="../embeddings/oleObject298.bin"/><Relationship Id="rId14" Type="http://schemas.openxmlformats.org/officeDocument/2006/relationships/image" Target="../media/image162.wmf"/><Relationship Id="rId22" Type="http://schemas.openxmlformats.org/officeDocument/2006/relationships/oleObject" Target="../embeddings/oleObject305.bin"/><Relationship Id="rId27" Type="http://schemas.openxmlformats.org/officeDocument/2006/relationships/oleObject" Target="../embeddings/oleObject308.bin"/></Relationships>
</file>

<file path=ppt/slides/_rels/slide51.x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oleObject" Target="../embeddings/oleObject315.bin"/><Relationship Id="rId3" Type="http://schemas.openxmlformats.org/officeDocument/2006/relationships/oleObject" Target="../embeddings/oleObject310.bin"/><Relationship Id="rId7" Type="http://schemas.openxmlformats.org/officeDocument/2006/relationships/oleObject" Target="../embeddings/oleObject312.bin"/><Relationship Id="rId12" Type="http://schemas.openxmlformats.org/officeDocument/2006/relationships/image" Target="../media/image173.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70.wmf"/><Relationship Id="rId11" Type="http://schemas.openxmlformats.org/officeDocument/2006/relationships/oleObject" Target="../embeddings/oleObject314.bin"/><Relationship Id="rId5" Type="http://schemas.openxmlformats.org/officeDocument/2006/relationships/oleObject" Target="../embeddings/oleObject311.bin"/><Relationship Id="rId10" Type="http://schemas.openxmlformats.org/officeDocument/2006/relationships/image" Target="../media/image172.wmf"/><Relationship Id="rId4" Type="http://schemas.openxmlformats.org/officeDocument/2006/relationships/image" Target="../media/image169.wmf"/><Relationship Id="rId9" Type="http://schemas.openxmlformats.org/officeDocument/2006/relationships/oleObject" Target="../embeddings/oleObject313.bin"/><Relationship Id="rId14" Type="http://schemas.openxmlformats.org/officeDocument/2006/relationships/image" Target="../media/image174.wmf"/></Relationships>
</file>

<file path=ppt/slides/_rels/slide52.xml.rels><?xml version="1.0" encoding="UTF-8" standalone="yes"?>
<Relationships xmlns="http://schemas.openxmlformats.org/package/2006/relationships"><Relationship Id="rId8" Type="http://schemas.openxmlformats.org/officeDocument/2006/relationships/image" Target="../media/image174.wmf"/><Relationship Id="rId13" Type="http://schemas.openxmlformats.org/officeDocument/2006/relationships/oleObject" Target="../embeddings/oleObject321.bin"/><Relationship Id="rId18" Type="http://schemas.openxmlformats.org/officeDocument/2006/relationships/oleObject" Target="../embeddings/oleObject324.bin"/><Relationship Id="rId3" Type="http://schemas.openxmlformats.org/officeDocument/2006/relationships/oleObject" Target="../embeddings/oleObject316.bin"/><Relationship Id="rId21" Type="http://schemas.openxmlformats.org/officeDocument/2006/relationships/oleObject" Target="../embeddings/oleObject326.bin"/><Relationship Id="rId7" Type="http://schemas.openxmlformats.org/officeDocument/2006/relationships/oleObject" Target="../embeddings/oleObject318.bin"/><Relationship Id="rId12" Type="http://schemas.openxmlformats.org/officeDocument/2006/relationships/image" Target="../media/image178.wmf"/><Relationship Id="rId17" Type="http://schemas.openxmlformats.org/officeDocument/2006/relationships/image" Target="../media/image180.wmf"/><Relationship Id="rId2" Type="http://schemas.openxmlformats.org/officeDocument/2006/relationships/slideLayout" Target="../slideLayouts/slideLayout2.xml"/><Relationship Id="rId16" Type="http://schemas.openxmlformats.org/officeDocument/2006/relationships/oleObject" Target="../embeddings/oleObject323.bin"/><Relationship Id="rId20" Type="http://schemas.openxmlformats.org/officeDocument/2006/relationships/oleObject" Target="../embeddings/oleObject325.bin"/><Relationship Id="rId1" Type="http://schemas.openxmlformats.org/officeDocument/2006/relationships/vmlDrawing" Target="../drawings/vmlDrawing28.vml"/><Relationship Id="rId6" Type="http://schemas.openxmlformats.org/officeDocument/2006/relationships/image" Target="../media/image176.wmf"/><Relationship Id="rId11" Type="http://schemas.openxmlformats.org/officeDocument/2006/relationships/oleObject" Target="../embeddings/oleObject320.bin"/><Relationship Id="rId5" Type="http://schemas.openxmlformats.org/officeDocument/2006/relationships/oleObject" Target="../embeddings/oleObject317.bin"/><Relationship Id="rId15" Type="http://schemas.openxmlformats.org/officeDocument/2006/relationships/oleObject" Target="../embeddings/oleObject322.bin"/><Relationship Id="rId23" Type="http://schemas.openxmlformats.org/officeDocument/2006/relationships/image" Target="../media/image182.wmf"/><Relationship Id="rId10" Type="http://schemas.openxmlformats.org/officeDocument/2006/relationships/image" Target="../media/image177.wmf"/><Relationship Id="rId19" Type="http://schemas.openxmlformats.org/officeDocument/2006/relationships/image" Target="../media/image181.wmf"/><Relationship Id="rId4" Type="http://schemas.openxmlformats.org/officeDocument/2006/relationships/image" Target="../media/image175.wmf"/><Relationship Id="rId9" Type="http://schemas.openxmlformats.org/officeDocument/2006/relationships/oleObject" Target="../embeddings/oleObject319.bin"/><Relationship Id="rId14" Type="http://schemas.openxmlformats.org/officeDocument/2006/relationships/image" Target="../media/image179.wmf"/><Relationship Id="rId22" Type="http://schemas.openxmlformats.org/officeDocument/2006/relationships/oleObject" Target="../embeddings/oleObject327.bin"/></Relationships>
</file>

<file path=ppt/slides/_rels/slide53.xml.rels><?xml version="1.0" encoding="UTF-8" standalone="yes"?>
<Relationships xmlns="http://schemas.openxmlformats.org/package/2006/relationships"><Relationship Id="rId8" Type="http://schemas.openxmlformats.org/officeDocument/2006/relationships/image" Target="../media/image174.wmf"/><Relationship Id="rId13" Type="http://schemas.openxmlformats.org/officeDocument/2006/relationships/oleObject" Target="../embeddings/oleObject333.bin"/><Relationship Id="rId18" Type="http://schemas.openxmlformats.org/officeDocument/2006/relationships/oleObject" Target="../embeddings/oleObject336.bin"/><Relationship Id="rId3" Type="http://schemas.openxmlformats.org/officeDocument/2006/relationships/oleObject" Target="../embeddings/oleObject328.bin"/><Relationship Id="rId21" Type="http://schemas.openxmlformats.org/officeDocument/2006/relationships/image" Target="../media/image189.wmf"/><Relationship Id="rId7" Type="http://schemas.openxmlformats.org/officeDocument/2006/relationships/oleObject" Target="../embeddings/oleObject330.bin"/><Relationship Id="rId12" Type="http://schemas.openxmlformats.org/officeDocument/2006/relationships/image" Target="../media/image186.wmf"/><Relationship Id="rId17" Type="http://schemas.openxmlformats.org/officeDocument/2006/relationships/oleObject" Target="../embeddings/oleObject335.bin"/><Relationship Id="rId2" Type="http://schemas.openxmlformats.org/officeDocument/2006/relationships/slideLayout" Target="../slideLayouts/slideLayout2.xml"/><Relationship Id="rId16" Type="http://schemas.openxmlformats.org/officeDocument/2006/relationships/image" Target="../media/image181.wmf"/><Relationship Id="rId20" Type="http://schemas.openxmlformats.org/officeDocument/2006/relationships/oleObject" Target="../embeddings/oleObject337.bin"/><Relationship Id="rId1" Type="http://schemas.openxmlformats.org/officeDocument/2006/relationships/vmlDrawing" Target="../drawings/vmlDrawing29.vml"/><Relationship Id="rId6" Type="http://schemas.openxmlformats.org/officeDocument/2006/relationships/image" Target="../media/image184.wmf"/><Relationship Id="rId11" Type="http://schemas.openxmlformats.org/officeDocument/2006/relationships/oleObject" Target="../embeddings/oleObject332.bin"/><Relationship Id="rId5" Type="http://schemas.openxmlformats.org/officeDocument/2006/relationships/oleObject" Target="../embeddings/oleObject329.bin"/><Relationship Id="rId15" Type="http://schemas.openxmlformats.org/officeDocument/2006/relationships/oleObject" Target="../embeddings/oleObject334.bin"/><Relationship Id="rId10" Type="http://schemas.openxmlformats.org/officeDocument/2006/relationships/image" Target="../media/image185.wmf"/><Relationship Id="rId19" Type="http://schemas.openxmlformats.org/officeDocument/2006/relationships/image" Target="../media/image188.wmf"/><Relationship Id="rId4" Type="http://schemas.openxmlformats.org/officeDocument/2006/relationships/image" Target="../media/image183.wmf"/><Relationship Id="rId9" Type="http://schemas.openxmlformats.org/officeDocument/2006/relationships/oleObject" Target="../embeddings/oleObject331.bin"/><Relationship Id="rId14" Type="http://schemas.openxmlformats.org/officeDocument/2006/relationships/image" Target="../media/image187.wmf"/></Relationships>
</file>

<file path=ppt/slides/_rels/slide54.xml.rels><?xml version="1.0" encoding="UTF-8" standalone="yes"?>
<Relationships xmlns="http://schemas.openxmlformats.org/package/2006/relationships"><Relationship Id="rId8" Type="http://schemas.openxmlformats.org/officeDocument/2006/relationships/image" Target="../media/image192.emf"/><Relationship Id="rId13" Type="http://schemas.openxmlformats.org/officeDocument/2006/relationships/oleObject" Target="../embeddings/oleObject343.bin"/><Relationship Id="rId3" Type="http://schemas.openxmlformats.org/officeDocument/2006/relationships/oleObject" Target="../embeddings/oleObject338.bin"/><Relationship Id="rId7" Type="http://schemas.openxmlformats.org/officeDocument/2006/relationships/oleObject" Target="../embeddings/oleObject340.bin"/><Relationship Id="rId12" Type="http://schemas.openxmlformats.org/officeDocument/2006/relationships/image" Target="../media/image194.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91.emf"/><Relationship Id="rId11" Type="http://schemas.openxmlformats.org/officeDocument/2006/relationships/oleObject" Target="../embeddings/oleObject342.bin"/><Relationship Id="rId5" Type="http://schemas.openxmlformats.org/officeDocument/2006/relationships/oleObject" Target="../embeddings/oleObject339.bin"/><Relationship Id="rId10" Type="http://schemas.openxmlformats.org/officeDocument/2006/relationships/image" Target="../media/image193.wmf"/><Relationship Id="rId4" Type="http://schemas.openxmlformats.org/officeDocument/2006/relationships/image" Target="../media/image190.emf"/><Relationship Id="rId9" Type="http://schemas.openxmlformats.org/officeDocument/2006/relationships/oleObject" Target="../embeddings/oleObject341.bin"/><Relationship Id="rId14" Type="http://schemas.openxmlformats.org/officeDocument/2006/relationships/image" Target="../media/image19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44.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9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oleObject" Target="../embeddings/oleObject345.bin"/><Relationship Id="rId7" Type="http://schemas.openxmlformats.org/officeDocument/2006/relationships/oleObject" Target="../embeddings/oleObject347.bin"/><Relationship Id="rId2" Type="http://schemas.openxmlformats.org/officeDocument/2006/relationships/slideLayout" Target="../slideLayouts/slideLayout4.xml"/><Relationship Id="rId1" Type="http://schemas.openxmlformats.org/officeDocument/2006/relationships/vmlDrawing" Target="../drawings/vmlDrawing32.vml"/><Relationship Id="rId6" Type="http://schemas.openxmlformats.org/officeDocument/2006/relationships/image" Target="../media/image198.wmf"/><Relationship Id="rId5" Type="http://schemas.openxmlformats.org/officeDocument/2006/relationships/oleObject" Target="../embeddings/oleObject346.bin"/><Relationship Id="rId4" Type="http://schemas.openxmlformats.org/officeDocument/2006/relationships/image" Target="../media/image197.e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50.bin"/><Relationship Id="rId3" Type="http://schemas.openxmlformats.org/officeDocument/2006/relationships/image" Target="../media/image204.png"/><Relationship Id="rId7" Type="http://schemas.openxmlformats.org/officeDocument/2006/relationships/image" Target="../media/image201.wmf"/><Relationship Id="rId12" Type="http://schemas.openxmlformats.org/officeDocument/2006/relationships/image" Target="../media/image203.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349.bin"/><Relationship Id="rId11" Type="http://schemas.openxmlformats.org/officeDocument/2006/relationships/oleObject" Target="../embeddings/oleObject352.bin"/><Relationship Id="rId5" Type="http://schemas.openxmlformats.org/officeDocument/2006/relationships/image" Target="../media/image200.wmf"/><Relationship Id="rId10" Type="http://schemas.openxmlformats.org/officeDocument/2006/relationships/image" Target="../media/image202.wmf"/><Relationship Id="rId4" Type="http://schemas.openxmlformats.org/officeDocument/2006/relationships/oleObject" Target="../embeddings/oleObject348.bin"/><Relationship Id="rId9" Type="http://schemas.openxmlformats.org/officeDocument/2006/relationships/oleObject" Target="../embeddings/oleObject351.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55.bin"/><Relationship Id="rId3" Type="http://schemas.openxmlformats.org/officeDocument/2006/relationships/image" Target="../media/image204.png"/><Relationship Id="rId7" Type="http://schemas.openxmlformats.org/officeDocument/2006/relationships/image" Target="../media/image201.wmf"/><Relationship Id="rId12" Type="http://schemas.openxmlformats.org/officeDocument/2006/relationships/image" Target="../media/image203.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354.bin"/><Relationship Id="rId11" Type="http://schemas.openxmlformats.org/officeDocument/2006/relationships/oleObject" Target="../embeddings/oleObject357.bin"/><Relationship Id="rId5" Type="http://schemas.openxmlformats.org/officeDocument/2006/relationships/image" Target="../media/image200.wmf"/><Relationship Id="rId10" Type="http://schemas.openxmlformats.org/officeDocument/2006/relationships/image" Target="../media/image202.wmf"/><Relationship Id="rId4" Type="http://schemas.openxmlformats.org/officeDocument/2006/relationships/oleObject" Target="../embeddings/oleObject353.bin"/><Relationship Id="rId9" Type="http://schemas.openxmlformats.org/officeDocument/2006/relationships/oleObject" Target="../embeddings/oleObject356.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oleObject" Target="../embeddings/oleObject358.bin"/><Relationship Id="rId7" Type="http://schemas.openxmlformats.org/officeDocument/2006/relationships/oleObject" Target="../embeddings/oleObject360.bin"/><Relationship Id="rId12" Type="http://schemas.openxmlformats.org/officeDocument/2006/relationships/image" Target="../media/image209.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06.wmf"/><Relationship Id="rId11" Type="http://schemas.openxmlformats.org/officeDocument/2006/relationships/oleObject" Target="../embeddings/oleObject362.bin"/><Relationship Id="rId5" Type="http://schemas.openxmlformats.org/officeDocument/2006/relationships/oleObject" Target="../embeddings/oleObject359.bin"/><Relationship Id="rId10" Type="http://schemas.openxmlformats.org/officeDocument/2006/relationships/image" Target="../media/image208.wmf"/><Relationship Id="rId4" Type="http://schemas.openxmlformats.org/officeDocument/2006/relationships/image" Target="../media/image205.wmf"/><Relationship Id="rId9" Type="http://schemas.openxmlformats.org/officeDocument/2006/relationships/oleObject" Target="../embeddings/oleObject361.bin"/></Relationships>
</file>

<file path=ppt/slides/_rels/slide68.xml.rels><?xml version="1.0" encoding="UTF-8" standalone="yes"?>
<Relationships xmlns="http://schemas.openxmlformats.org/package/2006/relationships"><Relationship Id="rId8" Type="http://schemas.openxmlformats.org/officeDocument/2006/relationships/image" Target="../media/image212.wmf"/><Relationship Id="rId13" Type="http://schemas.openxmlformats.org/officeDocument/2006/relationships/image" Target="../media/image214.wmf"/><Relationship Id="rId18" Type="http://schemas.openxmlformats.org/officeDocument/2006/relationships/oleObject" Target="../embeddings/oleObject371.bin"/><Relationship Id="rId26" Type="http://schemas.openxmlformats.org/officeDocument/2006/relationships/oleObject" Target="../embeddings/oleObject375.bin"/><Relationship Id="rId3" Type="http://schemas.openxmlformats.org/officeDocument/2006/relationships/oleObject" Target="../embeddings/oleObject363.bin"/><Relationship Id="rId21" Type="http://schemas.openxmlformats.org/officeDocument/2006/relationships/image" Target="../media/image209.wmf"/><Relationship Id="rId7" Type="http://schemas.openxmlformats.org/officeDocument/2006/relationships/oleObject" Target="../embeddings/oleObject365.bin"/><Relationship Id="rId12" Type="http://schemas.openxmlformats.org/officeDocument/2006/relationships/oleObject" Target="../embeddings/oleObject368.bin"/><Relationship Id="rId17" Type="http://schemas.openxmlformats.org/officeDocument/2006/relationships/image" Target="../media/image205.wmf"/><Relationship Id="rId25" Type="http://schemas.openxmlformats.org/officeDocument/2006/relationships/image" Target="../media/image218.wmf"/><Relationship Id="rId2" Type="http://schemas.openxmlformats.org/officeDocument/2006/relationships/slideLayout" Target="../slideLayouts/slideLayout2.xml"/><Relationship Id="rId16" Type="http://schemas.openxmlformats.org/officeDocument/2006/relationships/oleObject" Target="../embeddings/oleObject370.bin"/><Relationship Id="rId20" Type="http://schemas.openxmlformats.org/officeDocument/2006/relationships/oleObject" Target="../embeddings/oleObject372.bin"/><Relationship Id="rId1" Type="http://schemas.openxmlformats.org/officeDocument/2006/relationships/vmlDrawing" Target="../drawings/vmlDrawing36.vml"/><Relationship Id="rId6" Type="http://schemas.openxmlformats.org/officeDocument/2006/relationships/image" Target="../media/image211.wmf"/><Relationship Id="rId11" Type="http://schemas.openxmlformats.org/officeDocument/2006/relationships/oleObject" Target="../embeddings/oleObject367.bin"/><Relationship Id="rId24" Type="http://schemas.openxmlformats.org/officeDocument/2006/relationships/oleObject" Target="../embeddings/oleObject374.bin"/><Relationship Id="rId5" Type="http://schemas.openxmlformats.org/officeDocument/2006/relationships/oleObject" Target="../embeddings/oleObject364.bin"/><Relationship Id="rId15" Type="http://schemas.openxmlformats.org/officeDocument/2006/relationships/image" Target="../media/image215.wmf"/><Relationship Id="rId23" Type="http://schemas.openxmlformats.org/officeDocument/2006/relationships/image" Target="../media/image217.wmf"/><Relationship Id="rId10" Type="http://schemas.openxmlformats.org/officeDocument/2006/relationships/image" Target="../media/image213.wmf"/><Relationship Id="rId19" Type="http://schemas.openxmlformats.org/officeDocument/2006/relationships/image" Target="../media/image216.wmf"/><Relationship Id="rId4" Type="http://schemas.openxmlformats.org/officeDocument/2006/relationships/image" Target="../media/image210.wmf"/><Relationship Id="rId9" Type="http://schemas.openxmlformats.org/officeDocument/2006/relationships/oleObject" Target="../embeddings/oleObject366.bin"/><Relationship Id="rId14" Type="http://schemas.openxmlformats.org/officeDocument/2006/relationships/oleObject" Target="../embeddings/oleObject369.bin"/><Relationship Id="rId22" Type="http://schemas.openxmlformats.org/officeDocument/2006/relationships/oleObject" Target="../embeddings/oleObject373.bin"/><Relationship Id="rId27" Type="http://schemas.openxmlformats.org/officeDocument/2006/relationships/image" Target="../media/image219.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79.bin"/><Relationship Id="rId13" Type="http://schemas.openxmlformats.org/officeDocument/2006/relationships/image" Target="../media/image224.wmf"/><Relationship Id="rId3" Type="http://schemas.openxmlformats.org/officeDocument/2006/relationships/oleObject" Target="../embeddings/oleObject376.bin"/><Relationship Id="rId7" Type="http://schemas.openxmlformats.org/officeDocument/2006/relationships/oleObject" Target="../embeddings/oleObject378.bin"/><Relationship Id="rId12" Type="http://schemas.openxmlformats.org/officeDocument/2006/relationships/oleObject" Target="../embeddings/oleObject38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221.wmf"/><Relationship Id="rId11" Type="http://schemas.openxmlformats.org/officeDocument/2006/relationships/image" Target="../media/image223.wmf"/><Relationship Id="rId5" Type="http://schemas.openxmlformats.org/officeDocument/2006/relationships/oleObject" Target="../embeddings/oleObject377.bin"/><Relationship Id="rId10" Type="http://schemas.openxmlformats.org/officeDocument/2006/relationships/oleObject" Target="../embeddings/oleObject380.bin"/><Relationship Id="rId4" Type="http://schemas.openxmlformats.org/officeDocument/2006/relationships/image" Target="../media/image220.wmf"/><Relationship Id="rId9" Type="http://schemas.openxmlformats.org/officeDocument/2006/relationships/image" Target="../media/image222.wmf"/></Relationships>
</file>

<file path=ppt/slides/_rels/slide71.xml.rels><?xml version="1.0" encoding="UTF-8" standalone="yes"?>
<Relationships xmlns="http://schemas.openxmlformats.org/package/2006/relationships"><Relationship Id="rId8" Type="http://schemas.openxmlformats.org/officeDocument/2006/relationships/image" Target="../media/image227.wmf"/><Relationship Id="rId13" Type="http://schemas.openxmlformats.org/officeDocument/2006/relationships/oleObject" Target="../embeddings/oleObject387.bin"/><Relationship Id="rId18" Type="http://schemas.openxmlformats.org/officeDocument/2006/relationships/image" Target="../media/image232.wmf"/><Relationship Id="rId26" Type="http://schemas.openxmlformats.org/officeDocument/2006/relationships/image" Target="../media/image236.wmf"/><Relationship Id="rId3" Type="http://schemas.openxmlformats.org/officeDocument/2006/relationships/oleObject" Target="../embeddings/oleObject382.bin"/><Relationship Id="rId21" Type="http://schemas.openxmlformats.org/officeDocument/2006/relationships/oleObject" Target="../embeddings/oleObject391.bin"/><Relationship Id="rId7" Type="http://schemas.openxmlformats.org/officeDocument/2006/relationships/oleObject" Target="../embeddings/oleObject384.bin"/><Relationship Id="rId12" Type="http://schemas.openxmlformats.org/officeDocument/2006/relationships/image" Target="../media/image229.wmf"/><Relationship Id="rId17" Type="http://schemas.openxmlformats.org/officeDocument/2006/relationships/oleObject" Target="../embeddings/oleObject389.bin"/><Relationship Id="rId25" Type="http://schemas.openxmlformats.org/officeDocument/2006/relationships/oleObject" Target="../embeddings/oleObject393.bin"/><Relationship Id="rId2" Type="http://schemas.openxmlformats.org/officeDocument/2006/relationships/slideLayout" Target="../slideLayouts/slideLayout2.xml"/><Relationship Id="rId16" Type="http://schemas.openxmlformats.org/officeDocument/2006/relationships/image" Target="../media/image231.wmf"/><Relationship Id="rId20" Type="http://schemas.openxmlformats.org/officeDocument/2006/relationships/image" Target="../media/image233.wmf"/><Relationship Id="rId1" Type="http://schemas.openxmlformats.org/officeDocument/2006/relationships/vmlDrawing" Target="../drawings/vmlDrawing38.vml"/><Relationship Id="rId6" Type="http://schemas.openxmlformats.org/officeDocument/2006/relationships/image" Target="../media/image226.wmf"/><Relationship Id="rId11" Type="http://schemas.openxmlformats.org/officeDocument/2006/relationships/oleObject" Target="../embeddings/oleObject386.bin"/><Relationship Id="rId24" Type="http://schemas.openxmlformats.org/officeDocument/2006/relationships/image" Target="../media/image235.wmf"/><Relationship Id="rId5" Type="http://schemas.openxmlformats.org/officeDocument/2006/relationships/oleObject" Target="../embeddings/oleObject383.bin"/><Relationship Id="rId15" Type="http://schemas.openxmlformats.org/officeDocument/2006/relationships/oleObject" Target="../embeddings/oleObject388.bin"/><Relationship Id="rId23" Type="http://schemas.openxmlformats.org/officeDocument/2006/relationships/oleObject" Target="../embeddings/oleObject392.bin"/><Relationship Id="rId10" Type="http://schemas.openxmlformats.org/officeDocument/2006/relationships/image" Target="../media/image228.wmf"/><Relationship Id="rId19" Type="http://schemas.openxmlformats.org/officeDocument/2006/relationships/oleObject" Target="../embeddings/oleObject390.bin"/><Relationship Id="rId4" Type="http://schemas.openxmlformats.org/officeDocument/2006/relationships/image" Target="../media/image225.wmf"/><Relationship Id="rId9" Type="http://schemas.openxmlformats.org/officeDocument/2006/relationships/oleObject" Target="../embeddings/oleObject385.bin"/><Relationship Id="rId14" Type="http://schemas.openxmlformats.org/officeDocument/2006/relationships/image" Target="../media/image230.wmf"/><Relationship Id="rId22" Type="http://schemas.openxmlformats.org/officeDocument/2006/relationships/image" Target="../media/image234.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94.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36.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9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237.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96.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238.emf"/></Relationships>
</file>

<file path=ppt/slides/_rels/slide75.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image" Target="../media/image243.wmf"/><Relationship Id="rId18" Type="http://schemas.openxmlformats.org/officeDocument/2006/relationships/oleObject" Target="../embeddings/oleObject405.bin"/><Relationship Id="rId3" Type="http://schemas.openxmlformats.org/officeDocument/2006/relationships/oleObject" Target="../embeddings/oleObject397.bin"/><Relationship Id="rId7" Type="http://schemas.openxmlformats.org/officeDocument/2006/relationships/oleObject" Target="../embeddings/oleObject399.bin"/><Relationship Id="rId12" Type="http://schemas.openxmlformats.org/officeDocument/2006/relationships/oleObject" Target="../embeddings/oleObject402.bin"/><Relationship Id="rId17" Type="http://schemas.openxmlformats.org/officeDocument/2006/relationships/image" Target="../media/image245.wmf"/><Relationship Id="rId2" Type="http://schemas.openxmlformats.org/officeDocument/2006/relationships/slideLayout" Target="../slideLayouts/slideLayout2.xml"/><Relationship Id="rId16" Type="http://schemas.openxmlformats.org/officeDocument/2006/relationships/oleObject" Target="../embeddings/oleObject404.bin"/><Relationship Id="rId20" Type="http://schemas.openxmlformats.org/officeDocument/2006/relationships/oleObject" Target="../embeddings/oleObject406.bin"/><Relationship Id="rId1" Type="http://schemas.openxmlformats.org/officeDocument/2006/relationships/vmlDrawing" Target="../drawings/vmlDrawing42.vml"/><Relationship Id="rId6" Type="http://schemas.openxmlformats.org/officeDocument/2006/relationships/image" Target="../media/image240.wmf"/><Relationship Id="rId11" Type="http://schemas.openxmlformats.org/officeDocument/2006/relationships/image" Target="../media/image242.wmf"/><Relationship Id="rId5" Type="http://schemas.openxmlformats.org/officeDocument/2006/relationships/oleObject" Target="../embeddings/oleObject398.bin"/><Relationship Id="rId15" Type="http://schemas.openxmlformats.org/officeDocument/2006/relationships/image" Target="../media/image244.wmf"/><Relationship Id="rId10" Type="http://schemas.openxmlformats.org/officeDocument/2006/relationships/oleObject" Target="../embeddings/oleObject401.bin"/><Relationship Id="rId19" Type="http://schemas.openxmlformats.org/officeDocument/2006/relationships/image" Target="../media/image246.wmf"/><Relationship Id="rId4" Type="http://schemas.openxmlformats.org/officeDocument/2006/relationships/image" Target="../media/image239.wmf"/><Relationship Id="rId9" Type="http://schemas.openxmlformats.org/officeDocument/2006/relationships/oleObject" Target="../embeddings/oleObject400.bin"/><Relationship Id="rId14" Type="http://schemas.openxmlformats.org/officeDocument/2006/relationships/oleObject" Target="../embeddings/oleObject403.bin"/></Relationships>
</file>

<file path=ppt/slides/_rels/slide76.xml.rels><?xml version="1.0" encoding="UTF-8" standalone="yes"?>
<Relationships xmlns="http://schemas.openxmlformats.org/package/2006/relationships"><Relationship Id="rId8" Type="http://schemas.openxmlformats.org/officeDocument/2006/relationships/image" Target="../media/image249.wmf"/><Relationship Id="rId13" Type="http://schemas.openxmlformats.org/officeDocument/2006/relationships/oleObject" Target="../embeddings/oleObject412.bin"/><Relationship Id="rId3" Type="http://schemas.openxmlformats.org/officeDocument/2006/relationships/oleObject" Target="../embeddings/oleObject407.bin"/><Relationship Id="rId7" Type="http://schemas.openxmlformats.org/officeDocument/2006/relationships/oleObject" Target="../embeddings/oleObject409.bin"/><Relationship Id="rId12" Type="http://schemas.openxmlformats.org/officeDocument/2006/relationships/image" Target="../media/image251.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248.wmf"/><Relationship Id="rId11" Type="http://schemas.openxmlformats.org/officeDocument/2006/relationships/oleObject" Target="../embeddings/oleObject411.bin"/><Relationship Id="rId5" Type="http://schemas.openxmlformats.org/officeDocument/2006/relationships/oleObject" Target="../embeddings/oleObject408.bin"/><Relationship Id="rId10" Type="http://schemas.openxmlformats.org/officeDocument/2006/relationships/image" Target="../media/image250.wmf"/><Relationship Id="rId4" Type="http://schemas.openxmlformats.org/officeDocument/2006/relationships/image" Target="../media/image247.wmf"/><Relationship Id="rId9" Type="http://schemas.openxmlformats.org/officeDocument/2006/relationships/oleObject" Target="../embeddings/oleObject410.bin"/><Relationship Id="rId14" Type="http://schemas.openxmlformats.org/officeDocument/2006/relationships/image" Target="../media/image252.wmf"/></Relationships>
</file>

<file path=ppt/slides/_rels/slide77.xml.rels><?xml version="1.0" encoding="UTF-8" standalone="yes"?>
<Relationships xmlns="http://schemas.openxmlformats.org/package/2006/relationships"><Relationship Id="rId8" Type="http://schemas.openxmlformats.org/officeDocument/2006/relationships/image" Target="../media/image254.wmf"/><Relationship Id="rId13" Type="http://schemas.openxmlformats.org/officeDocument/2006/relationships/oleObject" Target="../embeddings/oleObject418.bin"/><Relationship Id="rId18" Type="http://schemas.openxmlformats.org/officeDocument/2006/relationships/image" Target="../media/image259.wmf"/><Relationship Id="rId3" Type="http://schemas.openxmlformats.org/officeDocument/2006/relationships/oleObject" Target="../embeddings/oleObject413.bin"/><Relationship Id="rId7" Type="http://schemas.openxmlformats.org/officeDocument/2006/relationships/oleObject" Target="../embeddings/oleObject415.bin"/><Relationship Id="rId12" Type="http://schemas.openxmlformats.org/officeDocument/2006/relationships/image" Target="../media/image256.wmf"/><Relationship Id="rId17" Type="http://schemas.openxmlformats.org/officeDocument/2006/relationships/oleObject" Target="../embeddings/oleObject420.bin"/><Relationship Id="rId2" Type="http://schemas.openxmlformats.org/officeDocument/2006/relationships/slideLayout" Target="../slideLayouts/slideLayout2.xml"/><Relationship Id="rId16" Type="http://schemas.openxmlformats.org/officeDocument/2006/relationships/image" Target="../media/image258.wmf"/><Relationship Id="rId1" Type="http://schemas.openxmlformats.org/officeDocument/2006/relationships/vmlDrawing" Target="../drawings/vmlDrawing44.vml"/><Relationship Id="rId6" Type="http://schemas.openxmlformats.org/officeDocument/2006/relationships/image" Target="../media/image253.wmf"/><Relationship Id="rId11" Type="http://schemas.openxmlformats.org/officeDocument/2006/relationships/oleObject" Target="../embeddings/oleObject417.bin"/><Relationship Id="rId5" Type="http://schemas.openxmlformats.org/officeDocument/2006/relationships/oleObject" Target="../embeddings/oleObject414.bin"/><Relationship Id="rId15" Type="http://schemas.openxmlformats.org/officeDocument/2006/relationships/oleObject" Target="../embeddings/oleObject419.bin"/><Relationship Id="rId10" Type="http://schemas.openxmlformats.org/officeDocument/2006/relationships/image" Target="../media/image255.wmf"/><Relationship Id="rId19" Type="http://schemas.openxmlformats.org/officeDocument/2006/relationships/oleObject" Target="../embeddings/oleObject421.bin"/><Relationship Id="rId4" Type="http://schemas.openxmlformats.org/officeDocument/2006/relationships/image" Target="../media/image239.wmf"/><Relationship Id="rId9" Type="http://schemas.openxmlformats.org/officeDocument/2006/relationships/oleObject" Target="../embeddings/oleObject416.bin"/><Relationship Id="rId14" Type="http://schemas.openxmlformats.org/officeDocument/2006/relationships/image" Target="../media/image257.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22.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81.wmf"/></Relationships>
</file>

<file path=ppt/slides/_rels/slide81.xml.rels><?xml version="1.0" encoding="UTF-8" standalone="yes"?>
<Relationships xmlns="http://schemas.openxmlformats.org/package/2006/relationships"><Relationship Id="rId8" Type="http://schemas.openxmlformats.org/officeDocument/2006/relationships/image" Target="../media/image262.wmf"/><Relationship Id="rId13" Type="http://schemas.openxmlformats.org/officeDocument/2006/relationships/oleObject" Target="../embeddings/oleObject428.bin"/><Relationship Id="rId3" Type="http://schemas.openxmlformats.org/officeDocument/2006/relationships/oleObject" Target="../embeddings/oleObject423.bin"/><Relationship Id="rId7" Type="http://schemas.openxmlformats.org/officeDocument/2006/relationships/oleObject" Target="../embeddings/oleObject425.bin"/><Relationship Id="rId12" Type="http://schemas.openxmlformats.org/officeDocument/2006/relationships/image" Target="../media/image264.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61.wmf"/><Relationship Id="rId11" Type="http://schemas.openxmlformats.org/officeDocument/2006/relationships/oleObject" Target="../embeddings/oleObject427.bin"/><Relationship Id="rId5" Type="http://schemas.openxmlformats.org/officeDocument/2006/relationships/oleObject" Target="../embeddings/oleObject424.bin"/><Relationship Id="rId10" Type="http://schemas.openxmlformats.org/officeDocument/2006/relationships/image" Target="../media/image263.wmf"/><Relationship Id="rId4" Type="http://schemas.openxmlformats.org/officeDocument/2006/relationships/image" Target="../media/image260.wmf"/><Relationship Id="rId9" Type="http://schemas.openxmlformats.org/officeDocument/2006/relationships/oleObject" Target="../embeddings/oleObject426.bin"/><Relationship Id="rId14" Type="http://schemas.openxmlformats.org/officeDocument/2006/relationships/image" Target="../media/image265.wmf"/></Relationships>
</file>

<file path=ppt/slides/_rels/slide82.xml.rels><?xml version="1.0" encoding="UTF-8" standalone="yes"?>
<Relationships xmlns="http://schemas.openxmlformats.org/package/2006/relationships"><Relationship Id="rId8" Type="http://schemas.openxmlformats.org/officeDocument/2006/relationships/image" Target="../media/image267.wmf"/><Relationship Id="rId3" Type="http://schemas.openxmlformats.org/officeDocument/2006/relationships/oleObject" Target="../embeddings/oleObject429.bin"/><Relationship Id="rId7" Type="http://schemas.openxmlformats.org/officeDocument/2006/relationships/oleObject" Target="../embeddings/oleObject431.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266.wmf"/><Relationship Id="rId5" Type="http://schemas.openxmlformats.org/officeDocument/2006/relationships/oleObject" Target="../embeddings/oleObject430.bin"/><Relationship Id="rId4" Type="http://schemas.openxmlformats.org/officeDocument/2006/relationships/image" Target="../media/image263.wmf"/><Relationship Id="rId9" Type="http://schemas.openxmlformats.org/officeDocument/2006/relationships/oleObject" Target="../embeddings/oleObject432.bin"/></Relationships>
</file>

<file path=ppt/slides/_rels/slide83.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433.bin"/><Relationship Id="rId7" Type="http://schemas.openxmlformats.org/officeDocument/2006/relationships/oleObject" Target="../embeddings/oleObject435.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68.wmf"/><Relationship Id="rId5" Type="http://schemas.openxmlformats.org/officeDocument/2006/relationships/oleObject" Target="../embeddings/oleObject434.bin"/><Relationship Id="rId10" Type="http://schemas.openxmlformats.org/officeDocument/2006/relationships/image" Target="../media/image270.wmf"/><Relationship Id="rId4" Type="http://schemas.openxmlformats.org/officeDocument/2006/relationships/image" Target="../media/image260.wmf"/><Relationship Id="rId9" Type="http://schemas.openxmlformats.org/officeDocument/2006/relationships/oleObject" Target="../embeddings/oleObject436.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37.bin"/><Relationship Id="rId7" Type="http://schemas.openxmlformats.org/officeDocument/2006/relationships/image" Target="../media/image268.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439.bin"/><Relationship Id="rId5" Type="http://schemas.openxmlformats.org/officeDocument/2006/relationships/oleObject" Target="../embeddings/oleObject438.bin"/><Relationship Id="rId4" Type="http://schemas.openxmlformats.org/officeDocument/2006/relationships/image" Target="../media/image271.wmf"/></Relationships>
</file>

<file path=ppt/slides/_rels/slide85.x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oleObject" Target="../embeddings/oleObject440.bin"/><Relationship Id="rId7" Type="http://schemas.openxmlformats.org/officeDocument/2006/relationships/oleObject" Target="../embeddings/oleObject442.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73.wmf"/><Relationship Id="rId5" Type="http://schemas.openxmlformats.org/officeDocument/2006/relationships/oleObject" Target="../embeddings/oleObject441.bin"/><Relationship Id="rId4" Type="http://schemas.openxmlformats.org/officeDocument/2006/relationships/image" Target="../media/image27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43.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275.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44.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276.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448.bin"/><Relationship Id="rId3" Type="http://schemas.openxmlformats.org/officeDocument/2006/relationships/oleObject" Target="../embeddings/oleObject445.bin"/><Relationship Id="rId7" Type="http://schemas.openxmlformats.org/officeDocument/2006/relationships/oleObject" Target="../embeddings/oleObject447.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78.wmf"/><Relationship Id="rId5" Type="http://schemas.openxmlformats.org/officeDocument/2006/relationships/oleObject" Target="../embeddings/oleObject446.bin"/><Relationship Id="rId4" Type="http://schemas.openxmlformats.org/officeDocument/2006/relationships/image" Target="../media/image277.wmf"/><Relationship Id="rId9" Type="http://schemas.openxmlformats.org/officeDocument/2006/relationships/image" Target="../media/image279.wmf"/></Relationships>
</file>

<file path=ppt/slides/_rels/slide89.xml.rels><?xml version="1.0" encoding="UTF-8" standalone="yes"?>
<Relationships xmlns="http://schemas.openxmlformats.org/package/2006/relationships"><Relationship Id="rId8" Type="http://schemas.openxmlformats.org/officeDocument/2006/relationships/image" Target="../media/image278.wmf"/><Relationship Id="rId13" Type="http://schemas.openxmlformats.org/officeDocument/2006/relationships/oleObject" Target="../embeddings/oleObject454.bin"/><Relationship Id="rId18" Type="http://schemas.openxmlformats.org/officeDocument/2006/relationships/image" Target="../media/image284.wmf"/><Relationship Id="rId3" Type="http://schemas.openxmlformats.org/officeDocument/2006/relationships/oleObject" Target="../embeddings/oleObject449.bin"/><Relationship Id="rId7" Type="http://schemas.openxmlformats.org/officeDocument/2006/relationships/oleObject" Target="../embeddings/oleObject451.bin"/><Relationship Id="rId12" Type="http://schemas.openxmlformats.org/officeDocument/2006/relationships/image" Target="../media/image282.wmf"/><Relationship Id="rId17" Type="http://schemas.openxmlformats.org/officeDocument/2006/relationships/oleObject" Target="../embeddings/oleObject456.bin"/><Relationship Id="rId2" Type="http://schemas.openxmlformats.org/officeDocument/2006/relationships/slideLayout" Target="../slideLayouts/slideLayout2.xml"/><Relationship Id="rId16" Type="http://schemas.openxmlformats.org/officeDocument/2006/relationships/image" Target="../media/image283.wmf"/><Relationship Id="rId20" Type="http://schemas.openxmlformats.org/officeDocument/2006/relationships/image" Target="../media/image285.wmf"/><Relationship Id="rId1" Type="http://schemas.openxmlformats.org/officeDocument/2006/relationships/vmlDrawing" Target="../drawings/vmlDrawing54.vml"/><Relationship Id="rId6" Type="http://schemas.openxmlformats.org/officeDocument/2006/relationships/image" Target="../media/image281.wmf"/><Relationship Id="rId11" Type="http://schemas.openxmlformats.org/officeDocument/2006/relationships/oleObject" Target="../embeddings/oleObject453.bin"/><Relationship Id="rId5" Type="http://schemas.openxmlformats.org/officeDocument/2006/relationships/oleObject" Target="../embeddings/oleObject450.bin"/><Relationship Id="rId15" Type="http://schemas.openxmlformats.org/officeDocument/2006/relationships/oleObject" Target="../embeddings/oleObject455.bin"/><Relationship Id="rId10" Type="http://schemas.openxmlformats.org/officeDocument/2006/relationships/image" Target="../media/image277.wmf"/><Relationship Id="rId19" Type="http://schemas.openxmlformats.org/officeDocument/2006/relationships/oleObject" Target="../embeddings/oleObject457.bin"/><Relationship Id="rId4" Type="http://schemas.openxmlformats.org/officeDocument/2006/relationships/image" Target="../media/image280.wmf"/><Relationship Id="rId9" Type="http://schemas.openxmlformats.org/officeDocument/2006/relationships/oleObject" Target="../embeddings/oleObject452.bin"/><Relationship Id="rId14" Type="http://schemas.openxmlformats.org/officeDocument/2006/relationships/image" Target="../media/image27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272.wmf"/><Relationship Id="rId3" Type="http://schemas.openxmlformats.org/officeDocument/2006/relationships/oleObject" Target="../embeddings/oleObject458.bin"/><Relationship Id="rId7" Type="http://schemas.openxmlformats.org/officeDocument/2006/relationships/oleObject" Target="../embeddings/oleObject460.bin"/><Relationship Id="rId12" Type="http://schemas.openxmlformats.org/officeDocument/2006/relationships/image" Target="../media/image288.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82.wmf"/><Relationship Id="rId11" Type="http://schemas.openxmlformats.org/officeDocument/2006/relationships/oleObject" Target="../embeddings/oleObject462.bin"/><Relationship Id="rId5" Type="http://schemas.openxmlformats.org/officeDocument/2006/relationships/oleObject" Target="../embeddings/oleObject459.bin"/><Relationship Id="rId10" Type="http://schemas.openxmlformats.org/officeDocument/2006/relationships/image" Target="../media/image287.wmf"/><Relationship Id="rId4" Type="http://schemas.openxmlformats.org/officeDocument/2006/relationships/image" Target="../media/image286.wmf"/><Relationship Id="rId9" Type="http://schemas.openxmlformats.org/officeDocument/2006/relationships/oleObject" Target="../embeddings/oleObject461.bin"/></Relationships>
</file>

<file path=ppt/slides/_rels/slide91.xml.rels><?xml version="1.0" encoding="UTF-8" standalone="yes"?>
<Relationships xmlns="http://schemas.openxmlformats.org/package/2006/relationships"><Relationship Id="rId8" Type="http://schemas.openxmlformats.org/officeDocument/2006/relationships/image" Target="../media/image291.wmf"/><Relationship Id="rId13" Type="http://schemas.openxmlformats.org/officeDocument/2006/relationships/oleObject" Target="../embeddings/oleObject468.bin"/><Relationship Id="rId18" Type="http://schemas.openxmlformats.org/officeDocument/2006/relationships/image" Target="../media/image296.wmf"/><Relationship Id="rId3" Type="http://schemas.openxmlformats.org/officeDocument/2006/relationships/oleObject" Target="../embeddings/oleObject463.bin"/><Relationship Id="rId7" Type="http://schemas.openxmlformats.org/officeDocument/2006/relationships/oleObject" Target="../embeddings/oleObject465.bin"/><Relationship Id="rId12" Type="http://schemas.openxmlformats.org/officeDocument/2006/relationships/image" Target="../media/image293.wmf"/><Relationship Id="rId17" Type="http://schemas.openxmlformats.org/officeDocument/2006/relationships/oleObject" Target="../embeddings/oleObject470.bin"/><Relationship Id="rId2" Type="http://schemas.openxmlformats.org/officeDocument/2006/relationships/slideLayout" Target="../slideLayouts/slideLayout2.xml"/><Relationship Id="rId16" Type="http://schemas.openxmlformats.org/officeDocument/2006/relationships/image" Target="../media/image295.wmf"/><Relationship Id="rId1" Type="http://schemas.openxmlformats.org/officeDocument/2006/relationships/vmlDrawing" Target="../drawings/vmlDrawing56.vml"/><Relationship Id="rId6" Type="http://schemas.openxmlformats.org/officeDocument/2006/relationships/image" Target="../media/image290.wmf"/><Relationship Id="rId11" Type="http://schemas.openxmlformats.org/officeDocument/2006/relationships/oleObject" Target="../embeddings/oleObject467.bin"/><Relationship Id="rId5" Type="http://schemas.openxmlformats.org/officeDocument/2006/relationships/oleObject" Target="../embeddings/oleObject464.bin"/><Relationship Id="rId15" Type="http://schemas.openxmlformats.org/officeDocument/2006/relationships/oleObject" Target="../embeddings/oleObject469.bin"/><Relationship Id="rId10" Type="http://schemas.openxmlformats.org/officeDocument/2006/relationships/image" Target="../media/image292.wmf"/><Relationship Id="rId4" Type="http://schemas.openxmlformats.org/officeDocument/2006/relationships/image" Target="../media/image289.wmf"/><Relationship Id="rId9" Type="http://schemas.openxmlformats.org/officeDocument/2006/relationships/oleObject" Target="../embeddings/oleObject466.bin"/><Relationship Id="rId14" Type="http://schemas.openxmlformats.org/officeDocument/2006/relationships/image" Target="../media/image294.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71.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293.wmf"/><Relationship Id="rId5" Type="http://schemas.openxmlformats.org/officeDocument/2006/relationships/oleObject" Target="../embeddings/oleObject472.bin"/><Relationship Id="rId4" Type="http://schemas.openxmlformats.org/officeDocument/2006/relationships/image" Target="../media/image297.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73.bin"/><Relationship Id="rId2" Type="http://schemas.openxmlformats.org/officeDocument/2006/relationships/slideLayout" Target="../slideLayouts/slideLayout14.xml"/><Relationship Id="rId1" Type="http://schemas.openxmlformats.org/officeDocument/2006/relationships/vmlDrawing" Target="../drawings/vmlDrawing58.vml"/><Relationship Id="rId4" Type="http://schemas.openxmlformats.org/officeDocument/2006/relationships/image" Target="../media/image298.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74.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299.wmf"/></Relationships>
</file>

<file path=ppt/slides/_rels/slide97.xml.rels><?xml version="1.0" encoding="UTF-8" standalone="yes"?>
<Relationships xmlns="http://schemas.openxmlformats.org/package/2006/relationships"><Relationship Id="rId8" Type="http://schemas.openxmlformats.org/officeDocument/2006/relationships/image" Target="../media/image302.wmf"/><Relationship Id="rId3" Type="http://schemas.openxmlformats.org/officeDocument/2006/relationships/oleObject" Target="../embeddings/oleObject475.bin"/><Relationship Id="rId7" Type="http://schemas.openxmlformats.org/officeDocument/2006/relationships/oleObject" Target="../embeddings/oleObject477.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301.wmf"/><Relationship Id="rId5" Type="http://schemas.openxmlformats.org/officeDocument/2006/relationships/oleObject" Target="../embeddings/oleObject476.bin"/><Relationship Id="rId10" Type="http://schemas.openxmlformats.org/officeDocument/2006/relationships/image" Target="../media/image303.wmf"/><Relationship Id="rId4" Type="http://schemas.openxmlformats.org/officeDocument/2006/relationships/image" Target="../media/image300.wmf"/><Relationship Id="rId9" Type="http://schemas.openxmlformats.org/officeDocument/2006/relationships/oleObject" Target="../embeddings/oleObject478.bin"/></Relationships>
</file>

<file path=ppt/slides/_rels/slide98.xml.rels><?xml version="1.0" encoding="UTF-8" standalone="yes"?>
<Relationships xmlns="http://schemas.openxmlformats.org/package/2006/relationships"><Relationship Id="rId8" Type="http://schemas.openxmlformats.org/officeDocument/2006/relationships/image" Target="../media/image306.wmf"/><Relationship Id="rId3" Type="http://schemas.openxmlformats.org/officeDocument/2006/relationships/oleObject" Target="../embeddings/oleObject479.bin"/><Relationship Id="rId7" Type="http://schemas.openxmlformats.org/officeDocument/2006/relationships/oleObject" Target="../embeddings/oleObject481.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305.wmf"/><Relationship Id="rId5" Type="http://schemas.openxmlformats.org/officeDocument/2006/relationships/oleObject" Target="../embeddings/oleObject480.bin"/><Relationship Id="rId10" Type="http://schemas.openxmlformats.org/officeDocument/2006/relationships/image" Target="../media/image307.wmf"/><Relationship Id="rId4" Type="http://schemas.openxmlformats.org/officeDocument/2006/relationships/image" Target="../media/image304.wmf"/><Relationship Id="rId9" Type="http://schemas.openxmlformats.org/officeDocument/2006/relationships/oleObject" Target="../embeddings/oleObject482.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a:extLst>
              <a:ext uri="{FF2B5EF4-FFF2-40B4-BE49-F238E27FC236}">
                <a16:creationId xmlns:a16="http://schemas.microsoft.com/office/drawing/2014/main" id="{D8EC332F-4CF4-4040-8FCB-FDF570EE3007}"/>
              </a:ext>
            </a:extLst>
          </p:cNvPr>
          <p:cNvSpPr>
            <a:spLocks noChangeArrowheads="1"/>
          </p:cNvSpPr>
          <p:nvPr/>
        </p:nvSpPr>
        <p:spPr bwMode="auto">
          <a:xfrm>
            <a:off x="558800" y="2349500"/>
            <a:ext cx="6172200" cy="6040438"/>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defRPr/>
            </a:pPr>
            <a:r>
              <a:rPr lang="ru-RU" sz="3200">
                <a:effectLst>
                  <a:outerShdw blurRad="38100" dist="38100" dir="2700000" algn="tl">
                    <a:srgbClr val="000000"/>
                  </a:outerShdw>
                </a:effectLst>
                <a:latin typeface="Times New Roman" pitchFamily="18" charset="0"/>
              </a:rPr>
              <a:t>Поиск минимума функции одной переменной.</a:t>
            </a:r>
            <a:endParaRPr lang="en-US" sz="320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60000"/>
              <a:buFont typeface="Wingdings" pitchFamily="2" charset="2"/>
              <a:buNone/>
              <a:defRPr/>
            </a:pPr>
            <a:endParaRPr lang="ru-RU" sz="320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60000"/>
              <a:buFont typeface="Wingdings" pitchFamily="2" charset="2"/>
              <a:buNone/>
              <a:defRPr/>
            </a:pPr>
            <a:r>
              <a:rPr lang="ru-RU" sz="3200">
                <a:effectLst>
                  <a:outerShdw blurRad="38100" dist="38100" dir="2700000" algn="tl">
                    <a:srgbClr val="000000"/>
                  </a:outerShdw>
                </a:effectLst>
                <a:latin typeface="Times New Roman" pitchFamily="18" charset="0"/>
              </a:rPr>
              <a:t>Поиск минимума функции нескольких переменных.</a:t>
            </a:r>
          </a:p>
          <a:p>
            <a:pPr marL="342900" indent="-342900" algn="l">
              <a:spcBef>
                <a:spcPct val="20000"/>
              </a:spcBef>
              <a:buClr>
                <a:schemeClr val="hlink"/>
              </a:buClr>
              <a:buSzPct val="60000"/>
              <a:buFont typeface="Wingdings" pitchFamily="2" charset="2"/>
              <a:buChar char="n"/>
              <a:defRPr/>
            </a:pPr>
            <a:endParaRPr lang="ru-RU" sz="3200">
              <a:effectLst>
                <a:outerShdw blurRad="38100" dist="38100" dir="2700000" algn="tl">
                  <a:srgbClr val="000000"/>
                </a:outerShdw>
              </a:effectLst>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2B5AA7C3-2FFB-42AB-89A4-E46AD0BEBD67}"/>
              </a:ext>
            </a:extLst>
          </p:cNvPr>
          <p:cNvGraphicFramePr>
            <a:graphicFrameLocks noChangeAspect="1"/>
          </p:cNvGraphicFramePr>
          <p:nvPr/>
        </p:nvGraphicFramePr>
        <p:xfrm>
          <a:off x="2781300" y="468313"/>
          <a:ext cx="1655763" cy="547687"/>
        </p:xfrm>
        <a:graphic>
          <a:graphicData uri="http://schemas.openxmlformats.org/presentationml/2006/ole">
            <mc:AlternateContent xmlns:mc="http://schemas.openxmlformats.org/markup-compatibility/2006">
              <mc:Choice xmlns:v="urn:schemas-microsoft-com:vml" Requires="v">
                <p:oleObj spid="_x0000_s16405" name="Формула" r:id="rId3" imgW="1295400" imgH="431800" progId="Equation.3">
                  <p:embed/>
                </p:oleObj>
              </mc:Choice>
              <mc:Fallback>
                <p:oleObj name="Формула" r:id="rId3" imgW="12954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68313"/>
                        <a:ext cx="16557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7" name="Object 3">
            <a:extLst>
              <a:ext uri="{FF2B5EF4-FFF2-40B4-BE49-F238E27FC236}">
                <a16:creationId xmlns:a16="http://schemas.microsoft.com/office/drawing/2014/main" id="{56F74712-203E-4CFE-B8E6-9A2C7C972D4C}"/>
              </a:ext>
            </a:extLst>
          </p:cNvPr>
          <p:cNvGraphicFramePr>
            <a:graphicFrameLocks noChangeAspect="1"/>
          </p:cNvGraphicFramePr>
          <p:nvPr/>
        </p:nvGraphicFramePr>
        <p:xfrm>
          <a:off x="481013" y="1547813"/>
          <a:ext cx="1868487" cy="628650"/>
        </p:xfrm>
        <a:graphic>
          <a:graphicData uri="http://schemas.openxmlformats.org/presentationml/2006/ole">
            <mc:AlternateContent xmlns:mc="http://schemas.openxmlformats.org/markup-compatibility/2006">
              <mc:Choice xmlns:v="urn:schemas-microsoft-com:vml" Requires="v">
                <p:oleObj spid="_x0000_s16406" name="Формула" r:id="rId5" imgW="1358900" imgH="457200" progId="Equation.3">
                  <p:embed/>
                </p:oleObj>
              </mc:Choice>
              <mc:Fallback>
                <p:oleObj name="Формула" r:id="rId5" imgW="13589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13" y="1547813"/>
                        <a:ext cx="1868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8" name="Object 4">
            <a:extLst>
              <a:ext uri="{FF2B5EF4-FFF2-40B4-BE49-F238E27FC236}">
                <a16:creationId xmlns:a16="http://schemas.microsoft.com/office/drawing/2014/main" id="{4E277ACB-5CC0-4608-BDE8-A34789E1A712}"/>
              </a:ext>
            </a:extLst>
          </p:cNvPr>
          <p:cNvGraphicFramePr>
            <a:graphicFrameLocks noChangeAspect="1"/>
          </p:cNvGraphicFramePr>
          <p:nvPr/>
        </p:nvGraphicFramePr>
        <p:xfrm>
          <a:off x="476250" y="2195513"/>
          <a:ext cx="2160588" cy="654050"/>
        </p:xfrm>
        <a:graphic>
          <a:graphicData uri="http://schemas.openxmlformats.org/presentationml/2006/ole">
            <mc:AlternateContent xmlns:mc="http://schemas.openxmlformats.org/markup-compatibility/2006">
              <mc:Choice xmlns:v="urn:schemas-microsoft-com:vml" Requires="v">
                <p:oleObj spid="_x0000_s16407" name="Формула" r:id="rId7" imgW="1612900" imgH="482600" progId="Equation.3">
                  <p:embed/>
                </p:oleObj>
              </mc:Choice>
              <mc:Fallback>
                <p:oleObj name="Формула" r:id="rId7" imgW="1612900" imgH="482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0" y="2195513"/>
                        <a:ext cx="21605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Object 5">
            <a:extLst>
              <a:ext uri="{FF2B5EF4-FFF2-40B4-BE49-F238E27FC236}">
                <a16:creationId xmlns:a16="http://schemas.microsoft.com/office/drawing/2014/main" id="{863C7589-FDBC-4F90-A75F-EC74EC3488E6}"/>
              </a:ext>
            </a:extLst>
          </p:cNvPr>
          <p:cNvGraphicFramePr>
            <a:graphicFrameLocks noChangeAspect="1"/>
          </p:cNvGraphicFramePr>
          <p:nvPr/>
        </p:nvGraphicFramePr>
        <p:xfrm>
          <a:off x="479425" y="2843213"/>
          <a:ext cx="2227263" cy="657225"/>
        </p:xfrm>
        <a:graphic>
          <a:graphicData uri="http://schemas.openxmlformats.org/presentationml/2006/ole">
            <mc:AlternateContent xmlns:mc="http://schemas.openxmlformats.org/markup-compatibility/2006">
              <mc:Choice xmlns:v="urn:schemas-microsoft-com:vml" Requires="v">
                <p:oleObj spid="_x0000_s16408" name="Формула" r:id="rId9" imgW="1549400" imgH="457200" progId="Equation.3">
                  <p:embed/>
                </p:oleObj>
              </mc:Choice>
              <mc:Fallback>
                <p:oleObj name="Формула" r:id="rId9" imgW="1549400" imgH="457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425" y="2843213"/>
                        <a:ext cx="22272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6">
            <a:extLst>
              <a:ext uri="{FF2B5EF4-FFF2-40B4-BE49-F238E27FC236}">
                <a16:creationId xmlns:a16="http://schemas.microsoft.com/office/drawing/2014/main" id="{C846A763-597A-4707-99B0-807D4490288B}"/>
              </a:ext>
            </a:extLst>
          </p:cNvPr>
          <p:cNvGraphicFramePr>
            <a:graphicFrameLocks noChangeAspect="1"/>
          </p:cNvGraphicFramePr>
          <p:nvPr/>
        </p:nvGraphicFramePr>
        <p:xfrm>
          <a:off x="476250" y="3563938"/>
          <a:ext cx="2519363" cy="771525"/>
        </p:xfrm>
        <a:graphic>
          <a:graphicData uri="http://schemas.openxmlformats.org/presentationml/2006/ole">
            <mc:AlternateContent xmlns:mc="http://schemas.openxmlformats.org/markup-compatibility/2006">
              <mc:Choice xmlns:v="urn:schemas-microsoft-com:vml" Requires="v">
                <p:oleObj spid="_x0000_s16409" name="Формула" r:id="rId11" imgW="1714500" imgH="520700" progId="Equation.3">
                  <p:embed/>
                </p:oleObj>
              </mc:Choice>
              <mc:Fallback>
                <p:oleObj name="Формула" r:id="rId11" imgW="1714500" imgH="5207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250" y="3563938"/>
                        <a:ext cx="25193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1" name="Object 7">
            <a:extLst>
              <a:ext uri="{FF2B5EF4-FFF2-40B4-BE49-F238E27FC236}">
                <a16:creationId xmlns:a16="http://schemas.microsoft.com/office/drawing/2014/main" id="{3E93E49A-A523-4E42-AE6E-A6E26CD6534A}"/>
              </a:ext>
            </a:extLst>
          </p:cNvPr>
          <p:cNvGraphicFramePr>
            <a:graphicFrameLocks noChangeAspect="1"/>
          </p:cNvGraphicFramePr>
          <p:nvPr/>
        </p:nvGraphicFramePr>
        <p:xfrm>
          <a:off x="404813" y="4716463"/>
          <a:ext cx="1587500" cy="339725"/>
        </p:xfrm>
        <a:graphic>
          <a:graphicData uri="http://schemas.openxmlformats.org/presentationml/2006/ole">
            <mc:AlternateContent xmlns:mc="http://schemas.openxmlformats.org/markup-compatibility/2006">
              <mc:Choice xmlns:v="urn:schemas-microsoft-com:vml" Requires="v">
                <p:oleObj spid="_x0000_s16410" name="Формула" r:id="rId13" imgW="1066800" imgH="228600" progId="Equation.3">
                  <p:embed/>
                </p:oleObj>
              </mc:Choice>
              <mc:Fallback>
                <p:oleObj name="Формула" r:id="rId13" imgW="1066800" imgH="2286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4813" y="4716463"/>
                        <a:ext cx="158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2" name="Object 8">
            <a:extLst>
              <a:ext uri="{FF2B5EF4-FFF2-40B4-BE49-F238E27FC236}">
                <a16:creationId xmlns:a16="http://schemas.microsoft.com/office/drawing/2014/main" id="{0AE9910A-025E-4719-84D9-E289C50805D0}"/>
              </a:ext>
            </a:extLst>
          </p:cNvPr>
          <p:cNvGraphicFramePr>
            <a:graphicFrameLocks noChangeAspect="1"/>
          </p:cNvGraphicFramePr>
          <p:nvPr/>
        </p:nvGraphicFramePr>
        <p:xfrm>
          <a:off x="404813" y="5294313"/>
          <a:ext cx="239712" cy="358775"/>
        </p:xfrm>
        <a:graphic>
          <a:graphicData uri="http://schemas.openxmlformats.org/presentationml/2006/ole">
            <mc:AlternateContent xmlns:mc="http://schemas.openxmlformats.org/markup-compatibility/2006">
              <mc:Choice xmlns:v="urn:schemas-microsoft-com:vml" Requires="v">
                <p:oleObj spid="_x0000_s16411" name="Формула" r:id="rId15" imgW="152334" imgH="228501" progId="Equation.3">
                  <p:embed/>
                </p:oleObj>
              </mc:Choice>
              <mc:Fallback>
                <p:oleObj name="Формула" r:id="rId15" imgW="152334" imgH="228501"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4813" y="5294313"/>
                        <a:ext cx="239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Object 9">
            <a:extLst>
              <a:ext uri="{FF2B5EF4-FFF2-40B4-BE49-F238E27FC236}">
                <a16:creationId xmlns:a16="http://schemas.microsoft.com/office/drawing/2014/main" id="{24E1DFA4-FBC5-462A-B827-7E1510D18CE5}"/>
              </a:ext>
            </a:extLst>
          </p:cNvPr>
          <p:cNvGraphicFramePr>
            <a:graphicFrameLocks noChangeAspect="1"/>
          </p:cNvGraphicFramePr>
          <p:nvPr/>
        </p:nvGraphicFramePr>
        <p:xfrm>
          <a:off x="404813" y="5795963"/>
          <a:ext cx="323850" cy="358775"/>
        </p:xfrm>
        <a:graphic>
          <a:graphicData uri="http://schemas.openxmlformats.org/presentationml/2006/ole">
            <mc:AlternateContent xmlns:mc="http://schemas.openxmlformats.org/markup-compatibility/2006">
              <mc:Choice xmlns:v="urn:schemas-microsoft-com:vml" Requires="v">
                <p:oleObj spid="_x0000_s16412" name="Формула" r:id="rId17" imgW="177569" imgH="202936" progId="Equation.3">
                  <p:embed/>
                </p:oleObj>
              </mc:Choice>
              <mc:Fallback>
                <p:oleObj name="Формула" r:id="rId17" imgW="177569" imgH="202936"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4813" y="5795963"/>
                        <a:ext cx="3238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4" name="Object 10">
            <a:extLst>
              <a:ext uri="{FF2B5EF4-FFF2-40B4-BE49-F238E27FC236}">
                <a16:creationId xmlns:a16="http://schemas.microsoft.com/office/drawing/2014/main" id="{FD9597DD-48E8-4261-B818-A914B66CFE61}"/>
              </a:ext>
            </a:extLst>
          </p:cNvPr>
          <p:cNvGraphicFramePr>
            <a:graphicFrameLocks noChangeAspect="1"/>
          </p:cNvGraphicFramePr>
          <p:nvPr/>
        </p:nvGraphicFramePr>
        <p:xfrm>
          <a:off x="404813" y="6516688"/>
          <a:ext cx="503237" cy="327025"/>
        </p:xfrm>
        <a:graphic>
          <a:graphicData uri="http://schemas.openxmlformats.org/presentationml/2006/ole">
            <mc:AlternateContent xmlns:mc="http://schemas.openxmlformats.org/markup-compatibility/2006">
              <mc:Choice xmlns:v="urn:schemas-microsoft-com:vml" Requires="v">
                <p:oleObj spid="_x0000_s16413" name="Формула" r:id="rId19" imgW="355446" imgH="228501" progId="Equation.3">
                  <p:embed/>
                </p:oleObj>
              </mc:Choice>
              <mc:Fallback>
                <p:oleObj name="Формула" r:id="rId19" imgW="355446" imgH="228501"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813" y="6516688"/>
                        <a:ext cx="5032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5" name="Object 11">
            <a:extLst>
              <a:ext uri="{FF2B5EF4-FFF2-40B4-BE49-F238E27FC236}">
                <a16:creationId xmlns:a16="http://schemas.microsoft.com/office/drawing/2014/main" id="{83CED847-62DB-4FFB-93E4-CAFF50BDD8C7}"/>
              </a:ext>
            </a:extLst>
          </p:cNvPr>
          <p:cNvGraphicFramePr>
            <a:graphicFrameLocks noChangeAspect="1"/>
          </p:cNvGraphicFramePr>
          <p:nvPr/>
        </p:nvGraphicFramePr>
        <p:xfrm>
          <a:off x="406400" y="7021513"/>
          <a:ext cx="298450" cy="358775"/>
        </p:xfrm>
        <a:graphic>
          <a:graphicData uri="http://schemas.openxmlformats.org/presentationml/2006/ole">
            <mc:AlternateContent xmlns:mc="http://schemas.openxmlformats.org/markup-compatibility/2006">
              <mc:Choice xmlns:v="urn:schemas-microsoft-com:vml" Requires="v">
                <p:oleObj spid="_x0000_s16414" name="Формула" r:id="rId21" imgW="190500" imgH="228600" progId="Equation.3">
                  <p:embed/>
                </p:oleObj>
              </mc:Choice>
              <mc:Fallback>
                <p:oleObj name="Формула" r:id="rId21" imgW="190500" imgH="228600" progId="Equation.3">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6400" y="7021513"/>
                        <a:ext cx="2984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6" name="Object 12">
            <a:extLst>
              <a:ext uri="{FF2B5EF4-FFF2-40B4-BE49-F238E27FC236}">
                <a16:creationId xmlns:a16="http://schemas.microsoft.com/office/drawing/2014/main" id="{65365002-CB0C-4264-8627-E555D382E42D}"/>
              </a:ext>
            </a:extLst>
          </p:cNvPr>
          <p:cNvGraphicFramePr>
            <a:graphicFrameLocks noChangeAspect="1"/>
          </p:cNvGraphicFramePr>
          <p:nvPr/>
        </p:nvGraphicFramePr>
        <p:xfrm>
          <a:off x="404813" y="7524750"/>
          <a:ext cx="504825" cy="350838"/>
        </p:xfrm>
        <a:graphic>
          <a:graphicData uri="http://schemas.openxmlformats.org/presentationml/2006/ole">
            <mc:AlternateContent xmlns:mc="http://schemas.openxmlformats.org/markup-compatibility/2006">
              <mc:Choice xmlns:v="urn:schemas-microsoft-com:vml" Requires="v">
                <p:oleObj spid="_x0000_s16415" name="Формула" r:id="rId23" imgW="342751" imgH="241195" progId="Equation.3">
                  <p:embed/>
                </p:oleObj>
              </mc:Choice>
              <mc:Fallback>
                <p:oleObj name="Формула" r:id="rId23" imgW="342751" imgH="241195" progId="Equation.3">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4813" y="7524750"/>
                        <a:ext cx="5048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7" name="Rectangle 13">
            <a:extLst>
              <a:ext uri="{FF2B5EF4-FFF2-40B4-BE49-F238E27FC236}">
                <a16:creationId xmlns:a16="http://schemas.microsoft.com/office/drawing/2014/main" id="{EF72C08C-E51F-4557-B24A-216A748FE9A1}"/>
              </a:ext>
            </a:extLst>
          </p:cNvPr>
          <p:cNvSpPr>
            <a:spLocks noChangeArrowheads="1"/>
          </p:cNvSpPr>
          <p:nvPr/>
        </p:nvSpPr>
        <p:spPr bwMode="auto">
          <a:xfrm>
            <a:off x="260350" y="550863"/>
            <a:ext cx="237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800">
                <a:cs typeface="Times New Roman" panose="02020603050405020304" pitchFamily="18" charset="0"/>
              </a:rPr>
              <a:t>линейная</a:t>
            </a:r>
            <a:r>
              <a:rPr lang="ru-RU" altLang="ru-RU" sz="1100">
                <a:cs typeface="Times New Roman" panose="02020603050405020304" pitchFamily="18" charset="0"/>
              </a:rPr>
              <a:t> </a:t>
            </a:r>
            <a:r>
              <a:rPr lang="ru-RU" altLang="ru-RU" sz="1800">
                <a:cs typeface="Times New Roman" panose="02020603050405020304" pitchFamily="18" charset="0"/>
              </a:rPr>
              <a:t>модель</a:t>
            </a:r>
            <a:endParaRPr lang="ru-RU" altLang="ru-RU" sz="1800"/>
          </a:p>
        </p:txBody>
      </p:sp>
      <p:sp>
        <p:nvSpPr>
          <p:cNvPr id="16398" name="Rectangle 14">
            <a:extLst>
              <a:ext uri="{FF2B5EF4-FFF2-40B4-BE49-F238E27FC236}">
                <a16:creationId xmlns:a16="http://schemas.microsoft.com/office/drawing/2014/main" id="{23A1CFD0-7996-493D-BF7C-FC0DC868807B}"/>
              </a:ext>
            </a:extLst>
          </p:cNvPr>
          <p:cNvSpPr>
            <a:spLocks noChangeArrowheads="1"/>
          </p:cNvSpPr>
          <p:nvPr/>
        </p:nvSpPr>
        <p:spPr bwMode="auto">
          <a:xfrm>
            <a:off x="188913" y="1055688"/>
            <a:ext cx="261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228600"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ru-RU" altLang="ru-RU" sz="1800">
                <a:cs typeface="Times New Roman" panose="02020603050405020304" pitchFamily="18" charset="0"/>
              </a:rPr>
              <a:t> квадратичные модели</a:t>
            </a:r>
            <a:endParaRPr lang="ru-RU" altLang="ru-RU" sz="1800"/>
          </a:p>
        </p:txBody>
      </p:sp>
      <p:sp>
        <p:nvSpPr>
          <p:cNvPr id="16399" name="Rectangle 15">
            <a:extLst>
              <a:ext uri="{FF2B5EF4-FFF2-40B4-BE49-F238E27FC236}">
                <a16:creationId xmlns:a16="http://schemas.microsoft.com/office/drawing/2014/main" id="{D86EE349-F248-4C7F-8703-985A3AD6D5DC}"/>
              </a:ext>
            </a:extLst>
          </p:cNvPr>
          <p:cNvSpPr>
            <a:spLocks noChangeArrowheads="1"/>
          </p:cNvSpPr>
          <p:nvPr/>
        </p:nvSpPr>
        <p:spPr bwMode="auto">
          <a:xfrm>
            <a:off x="1828800" y="4643438"/>
            <a:ext cx="2887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228600"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ru-RU" altLang="ru-RU" sz="1800">
                <a:cs typeface="Times New Roman" panose="02020603050405020304" pitchFamily="18" charset="0"/>
              </a:rPr>
              <a:t>варьируемые параметры</a:t>
            </a:r>
            <a:endParaRPr lang="en-US" altLang="ru-RU" sz="1800">
              <a:cs typeface="Times New Roman" panose="02020603050405020304" pitchFamily="18" charset="0"/>
            </a:endParaRPr>
          </a:p>
          <a:p>
            <a:pPr eaLnBrk="1" hangingPunct="1">
              <a:spcBef>
                <a:spcPct val="0"/>
              </a:spcBef>
              <a:buClrTx/>
              <a:buSzTx/>
              <a:buFontTx/>
              <a:buNone/>
            </a:pPr>
            <a:r>
              <a:rPr lang="en-US" altLang="ru-RU" sz="1800">
                <a:cs typeface="Times New Roman" panose="02020603050405020304" pitchFamily="18" charset="0"/>
              </a:rPr>
              <a:t> </a:t>
            </a:r>
            <a:r>
              <a:rPr lang="ru-RU" altLang="ru-RU" sz="1800">
                <a:cs typeface="Times New Roman" panose="02020603050405020304" pitchFamily="18" charset="0"/>
              </a:rPr>
              <a:t>системы</a:t>
            </a:r>
            <a:endParaRPr lang="ru-RU" altLang="ru-RU" sz="1800"/>
          </a:p>
        </p:txBody>
      </p:sp>
      <p:sp>
        <p:nvSpPr>
          <p:cNvPr id="16400" name="Rectangle 16">
            <a:extLst>
              <a:ext uri="{FF2B5EF4-FFF2-40B4-BE49-F238E27FC236}">
                <a16:creationId xmlns:a16="http://schemas.microsoft.com/office/drawing/2014/main" id="{6AF79569-51A8-4C5A-B93F-53A1A1634489}"/>
              </a:ext>
            </a:extLst>
          </p:cNvPr>
          <p:cNvSpPr>
            <a:spLocks noChangeArrowheads="1"/>
          </p:cNvSpPr>
          <p:nvPr/>
        </p:nvSpPr>
        <p:spPr bwMode="auto">
          <a:xfrm>
            <a:off x="908050" y="5313363"/>
            <a:ext cx="283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ru-RU" altLang="ru-RU" sz="1800">
                <a:cs typeface="Times New Roman" panose="02020603050405020304" pitchFamily="18" charset="0"/>
              </a:rPr>
              <a:t> - весовые коэффициенты, </a:t>
            </a:r>
            <a:endParaRPr lang="ru-RU" altLang="ru-RU" sz="1800"/>
          </a:p>
        </p:txBody>
      </p:sp>
      <p:sp>
        <p:nvSpPr>
          <p:cNvPr id="16401" name="Rectangle 17">
            <a:extLst>
              <a:ext uri="{FF2B5EF4-FFF2-40B4-BE49-F238E27FC236}">
                <a16:creationId xmlns:a16="http://schemas.microsoft.com/office/drawing/2014/main" id="{DD379EB7-7525-404F-9D94-D923C4B906DE}"/>
              </a:ext>
            </a:extLst>
          </p:cNvPr>
          <p:cNvSpPr>
            <a:spLocks noChangeArrowheads="1"/>
          </p:cNvSpPr>
          <p:nvPr/>
        </p:nvSpPr>
        <p:spPr bwMode="auto">
          <a:xfrm>
            <a:off x="1268413" y="5815013"/>
            <a:ext cx="1938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ru-RU" altLang="ru-RU" sz="1800">
                <a:cs typeface="Times New Roman" panose="02020603050405020304" pitchFamily="18" charset="0"/>
              </a:rPr>
              <a:t> - параметр цели, </a:t>
            </a:r>
            <a:endParaRPr lang="ru-RU" altLang="ru-RU" sz="1800"/>
          </a:p>
        </p:txBody>
      </p:sp>
      <p:sp>
        <p:nvSpPr>
          <p:cNvPr id="16402" name="Rectangle 18">
            <a:extLst>
              <a:ext uri="{FF2B5EF4-FFF2-40B4-BE49-F238E27FC236}">
                <a16:creationId xmlns:a16="http://schemas.microsoft.com/office/drawing/2014/main" id="{73C7345B-0C67-48D0-9DC1-263946C213B3}"/>
              </a:ext>
            </a:extLst>
          </p:cNvPr>
          <p:cNvSpPr>
            <a:spLocks noChangeArrowheads="1"/>
          </p:cNvSpPr>
          <p:nvPr/>
        </p:nvSpPr>
        <p:spPr bwMode="auto">
          <a:xfrm>
            <a:off x="1125538" y="6373813"/>
            <a:ext cx="3743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28650" indent="-628650"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ru-RU" altLang="ru-RU" sz="1800">
                <a:cs typeface="Times New Roman" panose="02020603050405020304" pitchFamily="18" charset="0"/>
              </a:rPr>
              <a:t> - функция</a:t>
            </a:r>
            <a:r>
              <a:rPr lang="en-US" altLang="ru-RU" sz="1800">
                <a:cs typeface="Times New Roman" panose="02020603050405020304" pitchFamily="18" charset="0"/>
              </a:rPr>
              <a:t> </a:t>
            </a:r>
            <a:r>
              <a:rPr lang="ru-RU" altLang="ru-RU" sz="1800">
                <a:cs typeface="Times New Roman" panose="02020603050405020304" pitchFamily="18" charset="0"/>
              </a:rPr>
              <a:t>от варьируемых </a:t>
            </a:r>
            <a:r>
              <a:rPr lang="en-US" altLang="ru-RU" sz="1800">
                <a:cs typeface="Times New Roman" panose="02020603050405020304" pitchFamily="18" charset="0"/>
              </a:rPr>
              <a:t>          </a:t>
            </a:r>
            <a:r>
              <a:rPr lang="ru-RU" altLang="ru-RU" sz="1800">
                <a:cs typeface="Times New Roman" panose="02020603050405020304" pitchFamily="18" charset="0"/>
              </a:rPr>
              <a:t>параметров системы,</a:t>
            </a:r>
            <a:endParaRPr lang="ru-RU" altLang="ru-RU" sz="1800"/>
          </a:p>
        </p:txBody>
      </p:sp>
      <p:sp>
        <p:nvSpPr>
          <p:cNvPr id="16403" name="Rectangle 19">
            <a:extLst>
              <a:ext uri="{FF2B5EF4-FFF2-40B4-BE49-F238E27FC236}">
                <a16:creationId xmlns:a16="http://schemas.microsoft.com/office/drawing/2014/main" id="{388C2D85-C0C0-4011-BF90-451B220BDF5A}"/>
              </a:ext>
            </a:extLst>
          </p:cNvPr>
          <p:cNvSpPr>
            <a:spLocks noChangeArrowheads="1"/>
          </p:cNvSpPr>
          <p:nvPr/>
        </p:nvSpPr>
        <p:spPr bwMode="auto">
          <a:xfrm>
            <a:off x="1052513" y="7040563"/>
            <a:ext cx="284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ru-RU" altLang="ru-RU" sz="1800">
                <a:cs typeface="Times New Roman" panose="02020603050405020304" pitchFamily="18" charset="0"/>
              </a:rPr>
              <a:t> - функция параметр цели, </a:t>
            </a:r>
            <a:endParaRPr lang="ru-RU" altLang="ru-RU" sz="1800"/>
          </a:p>
        </p:txBody>
      </p:sp>
      <p:sp>
        <p:nvSpPr>
          <p:cNvPr id="16404" name="Rectangle 20">
            <a:extLst>
              <a:ext uri="{FF2B5EF4-FFF2-40B4-BE49-F238E27FC236}">
                <a16:creationId xmlns:a16="http://schemas.microsoft.com/office/drawing/2014/main" id="{0B785B53-7D55-4211-9554-82F56784CCA0}"/>
              </a:ext>
            </a:extLst>
          </p:cNvPr>
          <p:cNvSpPr>
            <a:spLocks noChangeArrowheads="1"/>
          </p:cNvSpPr>
          <p:nvPr/>
        </p:nvSpPr>
        <p:spPr bwMode="auto">
          <a:xfrm>
            <a:off x="1052513" y="7543800"/>
            <a:ext cx="3198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ru-RU" altLang="ru-RU" sz="1800">
                <a:cs typeface="Times New Roman" panose="02020603050405020304" pitchFamily="18" charset="0"/>
              </a:rPr>
              <a:t>- нормирующий коэффициент.</a:t>
            </a:r>
            <a:endParaRPr lang="ru-RU" altLang="ru-RU" sz="18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8C32ABE-55DE-4641-89B2-E2D0535018B8}"/>
              </a:ext>
            </a:extLst>
          </p:cNvPr>
          <p:cNvSpPr>
            <a:spLocks noGrp="1" noChangeArrowheads="1"/>
          </p:cNvSpPr>
          <p:nvPr>
            <p:ph type="title"/>
          </p:nvPr>
        </p:nvSpPr>
        <p:spPr>
          <a:xfrm>
            <a:off x="333375" y="395288"/>
            <a:ext cx="6172200" cy="1082675"/>
          </a:xfrm>
        </p:spPr>
        <p:txBody>
          <a:bodyPr/>
          <a:lstStyle/>
          <a:p>
            <a:pPr algn="ctr" eaLnBrk="1" hangingPunct="1"/>
            <a:r>
              <a:rPr lang="ru-RU" altLang="ru-RU" sz="3200"/>
              <a:t>Преобразование симплекса</a:t>
            </a:r>
            <a:br>
              <a:rPr lang="ru-RU" altLang="ru-RU" sz="3200"/>
            </a:br>
            <a:r>
              <a:rPr lang="en-US" altLang="ru-RU" sz="3200"/>
              <a:t>(</a:t>
            </a:r>
            <a:r>
              <a:rPr lang="ru-RU" altLang="ru-RU" sz="3200"/>
              <a:t>метод Нелдера-Мида</a:t>
            </a:r>
            <a:r>
              <a:rPr lang="en-US" altLang="ru-RU" sz="3200"/>
              <a:t>)</a:t>
            </a:r>
            <a:r>
              <a:rPr lang="ru-RU" altLang="ru-RU" sz="3800"/>
              <a:t> </a:t>
            </a:r>
          </a:p>
        </p:txBody>
      </p:sp>
      <p:sp>
        <p:nvSpPr>
          <p:cNvPr id="108547" name="Freeform 3">
            <a:extLst>
              <a:ext uri="{FF2B5EF4-FFF2-40B4-BE49-F238E27FC236}">
                <a16:creationId xmlns:a16="http://schemas.microsoft.com/office/drawing/2014/main" id="{22154699-CA37-4197-A112-36FA42784C22}"/>
              </a:ext>
            </a:extLst>
          </p:cNvPr>
          <p:cNvSpPr>
            <a:spLocks/>
          </p:cNvSpPr>
          <p:nvPr/>
        </p:nvSpPr>
        <p:spPr bwMode="auto">
          <a:xfrm>
            <a:off x="3781425" y="2773363"/>
            <a:ext cx="1203325" cy="1201737"/>
          </a:xfrm>
          <a:custGeom>
            <a:avLst/>
            <a:gdLst>
              <a:gd name="T0" fmla="*/ 2147483647 w 79"/>
              <a:gd name="T1" fmla="*/ 0 h 79"/>
              <a:gd name="T2" fmla="*/ 2147483647 w 79"/>
              <a:gd name="T3" fmla="*/ 2147483647 h 79"/>
              <a:gd name="T4" fmla="*/ 0 w 79"/>
              <a:gd name="T5" fmla="*/ 2147483647 h 79"/>
              <a:gd name="T6" fmla="*/ 2147483647 w 79"/>
              <a:gd name="T7" fmla="*/ 2147483647 h 79"/>
              <a:gd name="T8" fmla="*/ 2147483647 w 79"/>
              <a:gd name="T9" fmla="*/ 2147483647 h 79"/>
              <a:gd name="T10" fmla="*/ 2147483647 w 79"/>
              <a:gd name="T11" fmla="*/ 2147483647 h 79"/>
              <a:gd name="T12" fmla="*/ 2147483647 w 79"/>
              <a:gd name="T13" fmla="*/ 0 h 79"/>
              <a:gd name="T14" fmla="*/ 0 60000 65536"/>
              <a:gd name="T15" fmla="*/ 0 60000 65536"/>
              <a:gd name="T16" fmla="*/ 0 60000 65536"/>
              <a:gd name="T17" fmla="*/ 0 60000 65536"/>
              <a:gd name="T18" fmla="*/ 0 60000 65536"/>
              <a:gd name="T19" fmla="*/ 0 60000 65536"/>
              <a:gd name="T20" fmla="*/ 0 60000 65536"/>
              <a:gd name="T21" fmla="*/ 0 w 79"/>
              <a:gd name="T22" fmla="*/ 0 h 79"/>
              <a:gd name="T23" fmla="*/ 79 w 79"/>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79">
                <a:moveTo>
                  <a:pt x="39" y="0"/>
                </a:moveTo>
                <a:lnTo>
                  <a:pt x="19" y="40"/>
                </a:lnTo>
                <a:lnTo>
                  <a:pt x="0" y="79"/>
                </a:lnTo>
                <a:lnTo>
                  <a:pt x="39" y="79"/>
                </a:lnTo>
                <a:lnTo>
                  <a:pt x="79" y="79"/>
                </a:lnTo>
                <a:lnTo>
                  <a:pt x="59" y="40"/>
                </a:lnTo>
                <a:lnTo>
                  <a:pt x="39" y="0"/>
                </a:lnTo>
                <a:close/>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88" name="Freeform 4">
            <a:extLst>
              <a:ext uri="{FF2B5EF4-FFF2-40B4-BE49-F238E27FC236}">
                <a16:creationId xmlns:a16="http://schemas.microsoft.com/office/drawing/2014/main" id="{F837217A-5F2B-464F-8F35-ECDB0500C6DE}"/>
              </a:ext>
            </a:extLst>
          </p:cNvPr>
          <p:cNvSpPr>
            <a:spLocks/>
          </p:cNvSpPr>
          <p:nvPr/>
        </p:nvSpPr>
        <p:spPr bwMode="auto">
          <a:xfrm>
            <a:off x="4357688" y="2773363"/>
            <a:ext cx="1217612" cy="1201737"/>
          </a:xfrm>
          <a:custGeom>
            <a:avLst/>
            <a:gdLst>
              <a:gd name="T0" fmla="*/ 2147483647 w 80"/>
              <a:gd name="T1" fmla="*/ 2147483647 h 79"/>
              <a:gd name="T2" fmla="*/ 2147483647 w 80"/>
              <a:gd name="T3" fmla="*/ 2147483647 h 79"/>
              <a:gd name="T4" fmla="*/ 0 w 80"/>
              <a:gd name="T5" fmla="*/ 0 h 79"/>
              <a:gd name="T6" fmla="*/ 2147483647 w 80"/>
              <a:gd name="T7" fmla="*/ 0 h 79"/>
              <a:gd name="T8" fmla="*/ 2147483647 w 80"/>
              <a:gd name="T9" fmla="*/ 0 h 79"/>
              <a:gd name="T10" fmla="*/ 2147483647 w 80"/>
              <a:gd name="T11" fmla="*/ 2147483647 h 79"/>
              <a:gd name="T12" fmla="*/ 2147483647 w 80"/>
              <a:gd name="T13" fmla="*/ 2147483647 h 79"/>
              <a:gd name="T14" fmla="*/ 0 60000 65536"/>
              <a:gd name="T15" fmla="*/ 0 60000 65536"/>
              <a:gd name="T16" fmla="*/ 0 60000 65536"/>
              <a:gd name="T17" fmla="*/ 0 60000 65536"/>
              <a:gd name="T18" fmla="*/ 0 60000 65536"/>
              <a:gd name="T19" fmla="*/ 0 60000 65536"/>
              <a:gd name="T20" fmla="*/ 0 60000 65536"/>
              <a:gd name="T21" fmla="*/ 0 w 80"/>
              <a:gd name="T22" fmla="*/ 0 h 79"/>
              <a:gd name="T23" fmla="*/ 80 w 8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9">
                <a:moveTo>
                  <a:pt x="40" y="79"/>
                </a:moveTo>
                <a:lnTo>
                  <a:pt x="20" y="40"/>
                </a:lnTo>
                <a:lnTo>
                  <a:pt x="0" y="0"/>
                </a:lnTo>
                <a:lnTo>
                  <a:pt x="40" y="0"/>
                </a:lnTo>
                <a:lnTo>
                  <a:pt x="80" y="0"/>
                </a:lnTo>
                <a:lnTo>
                  <a:pt x="60" y="40"/>
                </a:lnTo>
                <a:lnTo>
                  <a:pt x="40" y="79"/>
                </a:lnTo>
                <a:close/>
              </a:path>
            </a:pathLst>
          </a:custGeom>
          <a:noFill/>
          <a:ln w="19050" cmpd="sng">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89" name="Freeform 5">
            <a:extLst>
              <a:ext uri="{FF2B5EF4-FFF2-40B4-BE49-F238E27FC236}">
                <a16:creationId xmlns:a16="http://schemas.microsoft.com/office/drawing/2014/main" id="{5DED6553-D0EF-4DE0-AB40-73D93F147419}"/>
              </a:ext>
            </a:extLst>
          </p:cNvPr>
          <p:cNvSpPr>
            <a:spLocks/>
          </p:cNvSpPr>
          <p:nvPr/>
        </p:nvSpPr>
        <p:spPr bwMode="auto">
          <a:xfrm>
            <a:off x="3781425" y="2125663"/>
            <a:ext cx="2816225" cy="1855787"/>
          </a:xfrm>
          <a:custGeom>
            <a:avLst/>
            <a:gdLst>
              <a:gd name="T0" fmla="*/ 0 w 185"/>
              <a:gd name="T1" fmla="*/ 2147483647 h 122"/>
              <a:gd name="T2" fmla="*/ 2147483647 w 185"/>
              <a:gd name="T3" fmla="*/ 0 h 122"/>
              <a:gd name="T4" fmla="*/ 0 60000 65536"/>
              <a:gd name="T5" fmla="*/ 0 60000 65536"/>
              <a:gd name="T6" fmla="*/ 0 w 185"/>
              <a:gd name="T7" fmla="*/ 0 h 122"/>
              <a:gd name="T8" fmla="*/ 185 w 185"/>
              <a:gd name="T9" fmla="*/ 122 h 122"/>
            </a:gdLst>
            <a:ahLst/>
            <a:cxnLst>
              <a:cxn ang="T4">
                <a:pos x="T0" y="T1"/>
              </a:cxn>
              <a:cxn ang="T5">
                <a:pos x="T2" y="T3"/>
              </a:cxn>
            </a:cxnLst>
            <a:rect l="T6" t="T7" r="T8" b="T9"/>
            <a:pathLst>
              <a:path w="185" h="122">
                <a:moveTo>
                  <a:pt x="0" y="122"/>
                </a:moveTo>
                <a:cubicBezTo>
                  <a:pt x="185" y="0"/>
                  <a:pt x="185" y="0"/>
                  <a:pt x="185" y="0"/>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0" name="Freeform 6">
            <a:extLst>
              <a:ext uri="{FF2B5EF4-FFF2-40B4-BE49-F238E27FC236}">
                <a16:creationId xmlns:a16="http://schemas.microsoft.com/office/drawing/2014/main" id="{778727FE-C3E9-4C87-A5AC-24DF37B21C38}"/>
              </a:ext>
            </a:extLst>
          </p:cNvPr>
          <p:cNvSpPr>
            <a:spLocks/>
          </p:cNvSpPr>
          <p:nvPr/>
        </p:nvSpPr>
        <p:spPr bwMode="auto">
          <a:xfrm>
            <a:off x="4357688" y="2195513"/>
            <a:ext cx="2132012" cy="1797050"/>
          </a:xfrm>
          <a:custGeom>
            <a:avLst/>
            <a:gdLst>
              <a:gd name="T0" fmla="*/ 0 w 140"/>
              <a:gd name="T1" fmla="*/ 2147483647 h 118"/>
              <a:gd name="T2" fmla="*/ 2147483647 w 140"/>
              <a:gd name="T3" fmla="*/ 0 h 118"/>
              <a:gd name="T4" fmla="*/ 2147483647 w 140"/>
              <a:gd name="T5" fmla="*/ 2147483647 h 118"/>
              <a:gd name="T6" fmla="*/ 0 60000 65536"/>
              <a:gd name="T7" fmla="*/ 0 60000 65536"/>
              <a:gd name="T8" fmla="*/ 0 60000 65536"/>
              <a:gd name="T9" fmla="*/ 0 w 140"/>
              <a:gd name="T10" fmla="*/ 0 h 118"/>
              <a:gd name="T11" fmla="*/ 140 w 140"/>
              <a:gd name="T12" fmla="*/ 118 h 118"/>
            </a:gdLst>
            <a:ahLst/>
            <a:cxnLst>
              <a:cxn ang="T6">
                <a:pos x="T0" y="T1"/>
              </a:cxn>
              <a:cxn ang="T7">
                <a:pos x="T2" y="T3"/>
              </a:cxn>
              <a:cxn ang="T8">
                <a:pos x="T4" y="T5"/>
              </a:cxn>
            </a:cxnLst>
            <a:rect l="T9" t="T10" r="T11" b="T12"/>
            <a:pathLst>
              <a:path w="140" h="118">
                <a:moveTo>
                  <a:pt x="0" y="39"/>
                </a:moveTo>
                <a:cubicBezTo>
                  <a:pt x="140" y="0"/>
                  <a:pt x="140" y="0"/>
                  <a:pt x="140" y="0"/>
                </a:cubicBezTo>
                <a:lnTo>
                  <a:pt x="40" y="118"/>
                </a:lnTo>
              </a:path>
            </a:pathLst>
          </a:custGeom>
          <a:noFill/>
          <a:ln w="19050" cmpd="sng">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8551" name="Freeform 7">
            <a:extLst>
              <a:ext uri="{FF2B5EF4-FFF2-40B4-BE49-F238E27FC236}">
                <a16:creationId xmlns:a16="http://schemas.microsoft.com/office/drawing/2014/main" id="{7D92AC97-F5A7-4C9A-A1A9-781D31324DC9}"/>
              </a:ext>
            </a:extLst>
          </p:cNvPr>
          <p:cNvSpPr>
            <a:spLocks/>
          </p:cNvSpPr>
          <p:nvPr/>
        </p:nvSpPr>
        <p:spPr bwMode="auto">
          <a:xfrm>
            <a:off x="549275" y="5219700"/>
            <a:ext cx="1217613" cy="1201738"/>
          </a:xfrm>
          <a:custGeom>
            <a:avLst/>
            <a:gdLst>
              <a:gd name="T0" fmla="*/ 2147483647 w 80"/>
              <a:gd name="T1" fmla="*/ 0 h 79"/>
              <a:gd name="T2" fmla="*/ 2147483647 w 80"/>
              <a:gd name="T3" fmla="*/ 2147483647 h 79"/>
              <a:gd name="T4" fmla="*/ 0 w 80"/>
              <a:gd name="T5" fmla="*/ 2147483647 h 79"/>
              <a:gd name="T6" fmla="*/ 2147483647 w 80"/>
              <a:gd name="T7" fmla="*/ 2147483647 h 79"/>
              <a:gd name="T8" fmla="*/ 2147483647 w 80"/>
              <a:gd name="T9" fmla="*/ 2147483647 h 79"/>
              <a:gd name="T10" fmla="*/ 2147483647 w 80"/>
              <a:gd name="T11" fmla="*/ 2147483647 h 79"/>
              <a:gd name="T12" fmla="*/ 2147483647 w 80"/>
              <a:gd name="T13" fmla="*/ 0 h 79"/>
              <a:gd name="T14" fmla="*/ 0 60000 65536"/>
              <a:gd name="T15" fmla="*/ 0 60000 65536"/>
              <a:gd name="T16" fmla="*/ 0 60000 65536"/>
              <a:gd name="T17" fmla="*/ 0 60000 65536"/>
              <a:gd name="T18" fmla="*/ 0 60000 65536"/>
              <a:gd name="T19" fmla="*/ 0 60000 65536"/>
              <a:gd name="T20" fmla="*/ 0 60000 65536"/>
              <a:gd name="T21" fmla="*/ 0 w 80"/>
              <a:gd name="T22" fmla="*/ 0 h 79"/>
              <a:gd name="T23" fmla="*/ 80 w 8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9">
                <a:moveTo>
                  <a:pt x="40" y="0"/>
                </a:moveTo>
                <a:lnTo>
                  <a:pt x="20" y="39"/>
                </a:lnTo>
                <a:lnTo>
                  <a:pt x="0" y="79"/>
                </a:lnTo>
                <a:lnTo>
                  <a:pt x="40" y="79"/>
                </a:lnTo>
                <a:lnTo>
                  <a:pt x="80" y="79"/>
                </a:lnTo>
                <a:lnTo>
                  <a:pt x="60" y="39"/>
                </a:lnTo>
                <a:lnTo>
                  <a:pt x="40" y="0"/>
                </a:lnTo>
                <a:close/>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2" name="Freeform 8">
            <a:extLst>
              <a:ext uri="{FF2B5EF4-FFF2-40B4-BE49-F238E27FC236}">
                <a16:creationId xmlns:a16="http://schemas.microsoft.com/office/drawing/2014/main" id="{71467DBE-DC18-4BAF-BF0E-DCD9B845B57A}"/>
              </a:ext>
            </a:extLst>
          </p:cNvPr>
          <p:cNvSpPr>
            <a:spLocks/>
          </p:cNvSpPr>
          <p:nvPr/>
        </p:nvSpPr>
        <p:spPr bwMode="auto">
          <a:xfrm>
            <a:off x="1189038" y="5219700"/>
            <a:ext cx="1203325" cy="1201738"/>
          </a:xfrm>
          <a:custGeom>
            <a:avLst/>
            <a:gdLst>
              <a:gd name="T0" fmla="*/ 2147483647 w 79"/>
              <a:gd name="T1" fmla="*/ 2147483647 h 79"/>
              <a:gd name="T2" fmla="*/ 2147483647 w 79"/>
              <a:gd name="T3" fmla="*/ 2147483647 h 79"/>
              <a:gd name="T4" fmla="*/ 0 w 79"/>
              <a:gd name="T5" fmla="*/ 0 h 79"/>
              <a:gd name="T6" fmla="*/ 2147483647 w 79"/>
              <a:gd name="T7" fmla="*/ 0 h 79"/>
              <a:gd name="T8" fmla="*/ 2147483647 w 79"/>
              <a:gd name="T9" fmla="*/ 0 h 79"/>
              <a:gd name="T10" fmla="*/ 2147483647 w 79"/>
              <a:gd name="T11" fmla="*/ 2147483647 h 79"/>
              <a:gd name="T12" fmla="*/ 2147483647 w 79"/>
              <a:gd name="T13" fmla="*/ 2147483647 h 79"/>
              <a:gd name="T14" fmla="*/ 0 60000 65536"/>
              <a:gd name="T15" fmla="*/ 0 60000 65536"/>
              <a:gd name="T16" fmla="*/ 0 60000 65536"/>
              <a:gd name="T17" fmla="*/ 0 60000 65536"/>
              <a:gd name="T18" fmla="*/ 0 60000 65536"/>
              <a:gd name="T19" fmla="*/ 0 60000 65536"/>
              <a:gd name="T20" fmla="*/ 0 60000 65536"/>
              <a:gd name="T21" fmla="*/ 0 w 79"/>
              <a:gd name="T22" fmla="*/ 0 h 79"/>
              <a:gd name="T23" fmla="*/ 79 w 79"/>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79">
                <a:moveTo>
                  <a:pt x="40" y="79"/>
                </a:moveTo>
                <a:lnTo>
                  <a:pt x="20" y="39"/>
                </a:lnTo>
                <a:lnTo>
                  <a:pt x="0" y="0"/>
                </a:lnTo>
                <a:lnTo>
                  <a:pt x="40" y="0"/>
                </a:lnTo>
                <a:lnTo>
                  <a:pt x="79" y="0"/>
                </a:lnTo>
                <a:lnTo>
                  <a:pt x="59" y="39"/>
                </a:lnTo>
                <a:lnTo>
                  <a:pt x="40" y="79"/>
                </a:lnTo>
                <a:close/>
              </a:path>
            </a:pathLst>
          </a:custGeom>
          <a:noFill/>
          <a:ln w="19050" cmpd="sng">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3" name="Freeform 9">
            <a:extLst>
              <a:ext uri="{FF2B5EF4-FFF2-40B4-BE49-F238E27FC236}">
                <a16:creationId xmlns:a16="http://schemas.microsoft.com/office/drawing/2014/main" id="{4F54A220-1561-4224-947D-3559169E35C6}"/>
              </a:ext>
            </a:extLst>
          </p:cNvPr>
          <p:cNvSpPr>
            <a:spLocks/>
          </p:cNvSpPr>
          <p:nvPr/>
        </p:nvSpPr>
        <p:spPr bwMode="auto">
          <a:xfrm>
            <a:off x="541338" y="5003800"/>
            <a:ext cx="2116137" cy="1401763"/>
          </a:xfrm>
          <a:custGeom>
            <a:avLst/>
            <a:gdLst>
              <a:gd name="T0" fmla="*/ 0 w 139"/>
              <a:gd name="T1" fmla="*/ 2147483647 h 92"/>
              <a:gd name="T2" fmla="*/ 2147483647 w 139"/>
              <a:gd name="T3" fmla="*/ 0 h 92"/>
              <a:gd name="T4" fmla="*/ 0 60000 65536"/>
              <a:gd name="T5" fmla="*/ 0 60000 65536"/>
              <a:gd name="T6" fmla="*/ 0 w 139"/>
              <a:gd name="T7" fmla="*/ 0 h 92"/>
              <a:gd name="T8" fmla="*/ 139 w 139"/>
              <a:gd name="T9" fmla="*/ 92 h 92"/>
            </a:gdLst>
            <a:ahLst/>
            <a:cxnLst>
              <a:cxn ang="T4">
                <a:pos x="T0" y="T1"/>
              </a:cxn>
              <a:cxn ang="T5">
                <a:pos x="T2" y="T3"/>
              </a:cxn>
            </a:cxnLst>
            <a:rect l="T6" t="T7" r="T8" b="T9"/>
            <a:pathLst>
              <a:path w="139" h="92">
                <a:moveTo>
                  <a:pt x="0" y="92"/>
                </a:moveTo>
                <a:cubicBezTo>
                  <a:pt x="139" y="0"/>
                  <a:pt x="139" y="0"/>
                  <a:pt x="139" y="0"/>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4" name="Freeform 10">
            <a:extLst>
              <a:ext uri="{FF2B5EF4-FFF2-40B4-BE49-F238E27FC236}">
                <a16:creationId xmlns:a16="http://schemas.microsoft.com/office/drawing/2014/main" id="{4893B798-B0C5-474E-966E-917308ABD026}"/>
              </a:ext>
            </a:extLst>
          </p:cNvPr>
          <p:cNvSpPr>
            <a:spLocks/>
          </p:cNvSpPr>
          <p:nvPr/>
        </p:nvSpPr>
        <p:spPr bwMode="auto">
          <a:xfrm>
            <a:off x="1189038" y="5219700"/>
            <a:ext cx="731837" cy="1201738"/>
          </a:xfrm>
          <a:custGeom>
            <a:avLst/>
            <a:gdLst>
              <a:gd name="T0" fmla="*/ 0 w 48"/>
              <a:gd name="T1" fmla="*/ 0 h 79"/>
              <a:gd name="T2" fmla="*/ 2147483647 w 48"/>
              <a:gd name="T3" fmla="*/ 2147483647 h 79"/>
              <a:gd name="T4" fmla="*/ 2147483647 w 48"/>
              <a:gd name="T5" fmla="*/ 2147483647 h 79"/>
              <a:gd name="T6" fmla="*/ 0 60000 65536"/>
              <a:gd name="T7" fmla="*/ 0 60000 65536"/>
              <a:gd name="T8" fmla="*/ 0 60000 65536"/>
              <a:gd name="T9" fmla="*/ 0 w 48"/>
              <a:gd name="T10" fmla="*/ 0 h 79"/>
              <a:gd name="T11" fmla="*/ 48 w 48"/>
              <a:gd name="T12" fmla="*/ 79 h 79"/>
            </a:gdLst>
            <a:ahLst/>
            <a:cxnLst>
              <a:cxn ang="T6">
                <a:pos x="T0" y="T1"/>
              </a:cxn>
              <a:cxn ang="T7">
                <a:pos x="T2" y="T3"/>
              </a:cxn>
              <a:cxn ang="T8">
                <a:pos x="T4" y="T5"/>
              </a:cxn>
            </a:cxnLst>
            <a:rect l="T9" t="T10" r="T11" b="T12"/>
            <a:pathLst>
              <a:path w="48" h="79">
                <a:moveTo>
                  <a:pt x="0" y="0"/>
                </a:moveTo>
                <a:cubicBezTo>
                  <a:pt x="48" y="21"/>
                  <a:pt x="48" y="21"/>
                  <a:pt x="48" y="21"/>
                </a:cubicBezTo>
                <a:lnTo>
                  <a:pt x="40" y="79"/>
                </a:lnTo>
              </a:path>
            </a:pathLst>
          </a:custGeom>
          <a:noFill/>
          <a:ln w="19050" cmpd="sng">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8555" name="Freeform 11">
            <a:extLst>
              <a:ext uri="{FF2B5EF4-FFF2-40B4-BE49-F238E27FC236}">
                <a16:creationId xmlns:a16="http://schemas.microsoft.com/office/drawing/2014/main" id="{A5E90A91-854B-43D5-9FE1-D00E18265C44}"/>
              </a:ext>
            </a:extLst>
          </p:cNvPr>
          <p:cNvSpPr>
            <a:spLocks/>
          </p:cNvSpPr>
          <p:nvPr/>
        </p:nvSpPr>
        <p:spPr bwMode="auto">
          <a:xfrm>
            <a:off x="557213" y="2690813"/>
            <a:ext cx="1217612" cy="1203325"/>
          </a:xfrm>
          <a:custGeom>
            <a:avLst/>
            <a:gdLst>
              <a:gd name="T0" fmla="*/ 2147483647 w 80"/>
              <a:gd name="T1" fmla="*/ 0 h 79"/>
              <a:gd name="T2" fmla="*/ 2147483647 w 80"/>
              <a:gd name="T3" fmla="*/ 2147483647 h 79"/>
              <a:gd name="T4" fmla="*/ 0 w 80"/>
              <a:gd name="T5" fmla="*/ 2147483647 h 79"/>
              <a:gd name="T6" fmla="*/ 2147483647 w 80"/>
              <a:gd name="T7" fmla="*/ 2147483647 h 79"/>
              <a:gd name="T8" fmla="*/ 2147483647 w 80"/>
              <a:gd name="T9" fmla="*/ 2147483647 h 79"/>
              <a:gd name="T10" fmla="*/ 2147483647 w 80"/>
              <a:gd name="T11" fmla="*/ 2147483647 h 79"/>
              <a:gd name="T12" fmla="*/ 2147483647 w 80"/>
              <a:gd name="T13" fmla="*/ 0 h 79"/>
              <a:gd name="T14" fmla="*/ 0 60000 65536"/>
              <a:gd name="T15" fmla="*/ 0 60000 65536"/>
              <a:gd name="T16" fmla="*/ 0 60000 65536"/>
              <a:gd name="T17" fmla="*/ 0 60000 65536"/>
              <a:gd name="T18" fmla="*/ 0 60000 65536"/>
              <a:gd name="T19" fmla="*/ 0 60000 65536"/>
              <a:gd name="T20" fmla="*/ 0 60000 65536"/>
              <a:gd name="T21" fmla="*/ 0 w 80"/>
              <a:gd name="T22" fmla="*/ 0 h 79"/>
              <a:gd name="T23" fmla="*/ 80 w 8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9">
                <a:moveTo>
                  <a:pt x="40" y="0"/>
                </a:moveTo>
                <a:lnTo>
                  <a:pt x="20" y="39"/>
                </a:lnTo>
                <a:lnTo>
                  <a:pt x="0" y="79"/>
                </a:lnTo>
                <a:lnTo>
                  <a:pt x="40" y="79"/>
                </a:lnTo>
                <a:lnTo>
                  <a:pt x="80" y="79"/>
                </a:lnTo>
                <a:lnTo>
                  <a:pt x="60" y="39"/>
                </a:lnTo>
                <a:lnTo>
                  <a:pt x="40" y="0"/>
                </a:lnTo>
                <a:close/>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6" name="Freeform 12">
            <a:extLst>
              <a:ext uri="{FF2B5EF4-FFF2-40B4-BE49-F238E27FC236}">
                <a16:creationId xmlns:a16="http://schemas.microsoft.com/office/drawing/2014/main" id="{763A2653-51AE-403D-ACC1-FEE7C52A329D}"/>
              </a:ext>
            </a:extLst>
          </p:cNvPr>
          <p:cNvSpPr>
            <a:spLocks/>
          </p:cNvSpPr>
          <p:nvPr/>
        </p:nvSpPr>
        <p:spPr bwMode="auto">
          <a:xfrm>
            <a:off x="1189038" y="2700338"/>
            <a:ext cx="1203325" cy="1203325"/>
          </a:xfrm>
          <a:custGeom>
            <a:avLst/>
            <a:gdLst>
              <a:gd name="T0" fmla="*/ 2147483647 w 79"/>
              <a:gd name="T1" fmla="*/ 2147483647 h 79"/>
              <a:gd name="T2" fmla="*/ 2147483647 w 79"/>
              <a:gd name="T3" fmla="*/ 2147483647 h 79"/>
              <a:gd name="T4" fmla="*/ 0 w 79"/>
              <a:gd name="T5" fmla="*/ 0 h 79"/>
              <a:gd name="T6" fmla="*/ 2147483647 w 79"/>
              <a:gd name="T7" fmla="*/ 0 h 79"/>
              <a:gd name="T8" fmla="*/ 2147483647 w 79"/>
              <a:gd name="T9" fmla="*/ 0 h 79"/>
              <a:gd name="T10" fmla="*/ 2147483647 w 79"/>
              <a:gd name="T11" fmla="*/ 2147483647 h 79"/>
              <a:gd name="T12" fmla="*/ 2147483647 w 79"/>
              <a:gd name="T13" fmla="*/ 2147483647 h 79"/>
              <a:gd name="T14" fmla="*/ 0 60000 65536"/>
              <a:gd name="T15" fmla="*/ 0 60000 65536"/>
              <a:gd name="T16" fmla="*/ 0 60000 65536"/>
              <a:gd name="T17" fmla="*/ 0 60000 65536"/>
              <a:gd name="T18" fmla="*/ 0 60000 65536"/>
              <a:gd name="T19" fmla="*/ 0 60000 65536"/>
              <a:gd name="T20" fmla="*/ 0 60000 65536"/>
              <a:gd name="T21" fmla="*/ 0 w 79"/>
              <a:gd name="T22" fmla="*/ 0 h 79"/>
              <a:gd name="T23" fmla="*/ 79 w 79"/>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79">
                <a:moveTo>
                  <a:pt x="40" y="79"/>
                </a:moveTo>
                <a:lnTo>
                  <a:pt x="20" y="39"/>
                </a:lnTo>
                <a:lnTo>
                  <a:pt x="0" y="0"/>
                </a:lnTo>
                <a:lnTo>
                  <a:pt x="40" y="0"/>
                </a:lnTo>
                <a:lnTo>
                  <a:pt x="79" y="0"/>
                </a:lnTo>
                <a:lnTo>
                  <a:pt x="59" y="39"/>
                </a:lnTo>
                <a:lnTo>
                  <a:pt x="40" y="79"/>
                </a:lnTo>
                <a:close/>
              </a:path>
            </a:pathLst>
          </a:custGeom>
          <a:noFill/>
          <a:ln w="19050" cmpd="sng">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7" name="Freeform 13">
            <a:extLst>
              <a:ext uri="{FF2B5EF4-FFF2-40B4-BE49-F238E27FC236}">
                <a16:creationId xmlns:a16="http://schemas.microsoft.com/office/drawing/2014/main" id="{3C3A88CA-C48C-4166-AF66-C8DBCB404D7E}"/>
              </a:ext>
            </a:extLst>
          </p:cNvPr>
          <p:cNvSpPr>
            <a:spLocks/>
          </p:cNvSpPr>
          <p:nvPr/>
        </p:nvSpPr>
        <p:spPr bwMode="auto">
          <a:xfrm>
            <a:off x="541338" y="2484438"/>
            <a:ext cx="2162175" cy="1431925"/>
          </a:xfrm>
          <a:custGeom>
            <a:avLst/>
            <a:gdLst>
              <a:gd name="T0" fmla="*/ 0 w 142"/>
              <a:gd name="T1" fmla="*/ 2147483647 h 94"/>
              <a:gd name="T2" fmla="*/ 2147483647 w 142"/>
              <a:gd name="T3" fmla="*/ 0 h 94"/>
              <a:gd name="T4" fmla="*/ 0 60000 65536"/>
              <a:gd name="T5" fmla="*/ 0 60000 65536"/>
              <a:gd name="T6" fmla="*/ 0 w 142"/>
              <a:gd name="T7" fmla="*/ 0 h 94"/>
              <a:gd name="T8" fmla="*/ 142 w 142"/>
              <a:gd name="T9" fmla="*/ 94 h 94"/>
            </a:gdLst>
            <a:ahLst/>
            <a:cxnLst>
              <a:cxn ang="T4">
                <a:pos x="T0" y="T1"/>
              </a:cxn>
              <a:cxn ang="T5">
                <a:pos x="T2" y="T3"/>
              </a:cxn>
            </a:cxnLst>
            <a:rect l="T6" t="T7" r="T8" b="T9"/>
            <a:pathLst>
              <a:path w="142" h="94">
                <a:moveTo>
                  <a:pt x="0" y="94"/>
                </a:moveTo>
                <a:cubicBezTo>
                  <a:pt x="142" y="0"/>
                  <a:pt x="142" y="0"/>
                  <a:pt x="142" y="0"/>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8558" name="Freeform 14">
            <a:extLst>
              <a:ext uri="{FF2B5EF4-FFF2-40B4-BE49-F238E27FC236}">
                <a16:creationId xmlns:a16="http://schemas.microsoft.com/office/drawing/2014/main" id="{331B641D-B7E3-43A3-8E9B-764E6DF90558}"/>
              </a:ext>
            </a:extLst>
          </p:cNvPr>
          <p:cNvSpPr>
            <a:spLocks/>
          </p:cNvSpPr>
          <p:nvPr/>
        </p:nvSpPr>
        <p:spPr bwMode="auto">
          <a:xfrm>
            <a:off x="4213225" y="5294313"/>
            <a:ext cx="1219200" cy="1201737"/>
          </a:xfrm>
          <a:custGeom>
            <a:avLst/>
            <a:gdLst>
              <a:gd name="T0" fmla="*/ 2147483647 w 80"/>
              <a:gd name="T1" fmla="*/ 0 h 79"/>
              <a:gd name="T2" fmla="*/ 2147483647 w 80"/>
              <a:gd name="T3" fmla="*/ 2147483647 h 79"/>
              <a:gd name="T4" fmla="*/ 0 w 80"/>
              <a:gd name="T5" fmla="*/ 2147483647 h 79"/>
              <a:gd name="T6" fmla="*/ 2147483647 w 80"/>
              <a:gd name="T7" fmla="*/ 2147483647 h 79"/>
              <a:gd name="T8" fmla="*/ 2147483647 w 80"/>
              <a:gd name="T9" fmla="*/ 2147483647 h 79"/>
              <a:gd name="T10" fmla="*/ 2147483647 w 80"/>
              <a:gd name="T11" fmla="*/ 2147483647 h 79"/>
              <a:gd name="T12" fmla="*/ 2147483647 w 80"/>
              <a:gd name="T13" fmla="*/ 0 h 79"/>
              <a:gd name="T14" fmla="*/ 0 60000 65536"/>
              <a:gd name="T15" fmla="*/ 0 60000 65536"/>
              <a:gd name="T16" fmla="*/ 0 60000 65536"/>
              <a:gd name="T17" fmla="*/ 0 60000 65536"/>
              <a:gd name="T18" fmla="*/ 0 60000 65536"/>
              <a:gd name="T19" fmla="*/ 0 60000 65536"/>
              <a:gd name="T20" fmla="*/ 0 60000 65536"/>
              <a:gd name="T21" fmla="*/ 0 w 80"/>
              <a:gd name="T22" fmla="*/ 0 h 79"/>
              <a:gd name="T23" fmla="*/ 80 w 8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9">
                <a:moveTo>
                  <a:pt x="40" y="0"/>
                </a:moveTo>
                <a:lnTo>
                  <a:pt x="20" y="40"/>
                </a:lnTo>
                <a:lnTo>
                  <a:pt x="0" y="79"/>
                </a:lnTo>
                <a:lnTo>
                  <a:pt x="40" y="79"/>
                </a:lnTo>
                <a:lnTo>
                  <a:pt x="80" y="79"/>
                </a:lnTo>
                <a:lnTo>
                  <a:pt x="60" y="40"/>
                </a:lnTo>
                <a:lnTo>
                  <a:pt x="40" y="0"/>
                </a:lnTo>
                <a:close/>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799" name="Freeform 15">
            <a:extLst>
              <a:ext uri="{FF2B5EF4-FFF2-40B4-BE49-F238E27FC236}">
                <a16:creationId xmlns:a16="http://schemas.microsoft.com/office/drawing/2014/main" id="{AC651E29-C440-477A-9685-FA7A9BA327B9}"/>
              </a:ext>
            </a:extLst>
          </p:cNvPr>
          <p:cNvSpPr>
            <a:spLocks/>
          </p:cNvSpPr>
          <p:nvPr/>
        </p:nvSpPr>
        <p:spPr bwMode="auto">
          <a:xfrm>
            <a:off x="4221163" y="6011863"/>
            <a:ext cx="1203325" cy="1587"/>
          </a:xfrm>
          <a:custGeom>
            <a:avLst/>
            <a:gdLst>
              <a:gd name="T0" fmla="*/ 0 w 79"/>
              <a:gd name="T1" fmla="*/ 0 h 1587"/>
              <a:gd name="T2" fmla="*/ 2147483647 w 79"/>
              <a:gd name="T3" fmla="*/ 0 h 1587"/>
              <a:gd name="T4" fmla="*/ 0 60000 65536"/>
              <a:gd name="T5" fmla="*/ 0 60000 65536"/>
              <a:gd name="T6" fmla="*/ 0 w 79"/>
              <a:gd name="T7" fmla="*/ 0 h 1587"/>
              <a:gd name="T8" fmla="*/ 79 w 79"/>
              <a:gd name="T9" fmla="*/ 1587 h 1587"/>
            </a:gdLst>
            <a:ahLst/>
            <a:cxnLst>
              <a:cxn ang="T4">
                <a:pos x="T0" y="T1"/>
              </a:cxn>
              <a:cxn ang="T5">
                <a:pos x="T2" y="T3"/>
              </a:cxn>
            </a:cxnLst>
            <a:rect l="T6" t="T7" r="T8" b="T9"/>
            <a:pathLst>
              <a:path w="79" h="1587">
                <a:moveTo>
                  <a:pt x="0" y="0"/>
                </a:moveTo>
                <a:cubicBezTo>
                  <a:pt x="79" y="0"/>
                  <a:pt x="79" y="0"/>
                  <a:pt x="79" y="0"/>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800" name="Freeform 16">
            <a:extLst>
              <a:ext uri="{FF2B5EF4-FFF2-40B4-BE49-F238E27FC236}">
                <a16:creationId xmlns:a16="http://schemas.microsoft.com/office/drawing/2014/main" id="{F775E61F-357B-436D-9290-791D346F115A}"/>
              </a:ext>
            </a:extLst>
          </p:cNvPr>
          <p:cNvSpPr>
            <a:spLocks/>
          </p:cNvSpPr>
          <p:nvPr/>
        </p:nvSpPr>
        <p:spPr bwMode="auto">
          <a:xfrm>
            <a:off x="4500563" y="5319713"/>
            <a:ext cx="649287" cy="647700"/>
          </a:xfrm>
          <a:custGeom>
            <a:avLst/>
            <a:gdLst>
              <a:gd name="T0" fmla="*/ 2147483647 w 80"/>
              <a:gd name="T1" fmla="*/ 0 h 79"/>
              <a:gd name="T2" fmla="*/ 2147483647 w 80"/>
              <a:gd name="T3" fmla="*/ 2147483647 h 79"/>
              <a:gd name="T4" fmla="*/ 0 w 80"/>
              <a:gd name="T5" fmla="*/ 2147483647 h 79"/>
              <a:gd name="T6" fmla="*/ 2147483647 w 80"/>
              <a:gd name="T7" fmla="*/ 2147483647 h 79"/>
              <a:gd name="T8" fmla="*/ 2147483647 w 80"/>
              <a:gd name="T9" fmla="*/ 2147483647 h 79"/>
              <a:gd name="T10" fmla="*/ 2147483647 w 80"/>
              <a:gd name="T11" fmla="*/ 2147483647 h 79"/>
              <a:gd name="T12" fmla="*/ 2147483647 w 80"/>
              <a:gd name="T13" fmla="*/ 0 h 79"/>
              <a:gd name="T14" fmla="*/ 0 60000 65536"/>
              <a:gd name="T15" fmla="*/ 0 60000 65536"/>
              <a:gd name="T16" fmla="*/ 0 60000 65536"/>
              <a:gd name="T17" fmla="*/ 0 60000 65536"/>
              <a:gd name="T18" fmla="*/ 0 60000 65536"/>
              <a:gd name="T19" fmla="*/ 0 60000 65536"/>
              <a:gd name="T20" fmla="*/ 0 60000 65536"/>
              <a:gd name="T21" fmla="*/ 0 w 80"/>
              <a:gd name="T22" fmla="*/ 0 h 79"/>
              <a:gd name="T23" fmla="*/ 80 w 8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9">
                <a:moveTo>
                  <a:pt x="40" y="0"/>
                </a:moveTo>
                <a:lnTo>
                  <a:pt x="20" y="40"/>
                </a:lnTo>
                <a:lnTo>
                  <a:pt x="0" y="79"/>
                </a:lnTo>
                <a:lnTo>
                  <a:pt x="40" y="79"/>
                </a:lnTo>
                <a:lnTo>
                  <a:pt x="80" y="79"/>
                </a:lnTo>
                <a:lnTo>
                  <a:pt x="60" y="40"/>
                </a:lnTo>
                <a:lnTo>
                  <a:pt x="40" y="0"/>
                </a:lnTo>
                <a:close/>
              </a:path>
            </a:pathLst>
          </a:custGeom>
          <a:noFill/>
          <a:ln w="28575" cmpd="sng">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6801" name="Oval 17">
            <a:extLst>
              <a:ext uri="{FF2B5EF4-FFF2-40B4-BE49-F238E27FC236}">
                <a16:creationId xmlns:a16="http://schemas.microsoft.com/office/drawing/2014/main" id="{63645E16-3F0A-4E86-A1E4-4FC06D7BE6D1}"/>
              </a:ext>
            </a:extLst>
          </p:cNvPr>
          <p:cNvSpPr>
            <a:spLocks noChangeArrowheads="1"/>
          </p:cNvSpPr>
          <p:nvPr/>
        </p:nvSpPr>
        <p:spPr bwMode="auto">
          <a:xfrm>
            <a:off x="481013" y="3814763"/>
            <a:ext cx="142875" cy="141287"/>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62" name="AutoShape 18">
            <a:extLst>
              <a:ext uri="{FF2B5EF4-FFF2-40B4-BE49-F238E27FC236}">
                <a16:creationId xmlns:a16="http://schemas.microsoft.com/office/drawing/2014/main" id="{E522F58B-0C8A-4E9B-97C0-3BF5948BF99F}"/>
              </a:ext>
            </a:extLst>
          </p:cNvPr>
          <p:cNvSpPr>
            <a:spLocks noChangeAspect="1" noChangeArrowheads="1" noTextEdit="1"/>
          </p:cNvSpPr>
          <p:nvPr/>
        </p:nvSpPr>
        <p:spPr bwMode="auto">
          <a:xfrm flipV="1">
            <a:off x="549275" y="6805613"/>
            <a:ext cx="60483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8563" name="AutoShape 19">
            <a:extLst>
              <a:ext uri="{FF2B5EF4-FFF2-40B4-BE49-F238E27FC236}">
                <a16:creationId xmlns:a16="http://schemas.microsoft.com/office/drawing/2014/main" id="{C6A9C9B6-112A-485B-8EC3-536D3D262081}"/>
              </a:ext>
            </a:extLst>
          </p:cNvPr>
          <p:cNvSpPr>
            <a:spLocks noChangeAspect="1" noChangeArrowheads="1" noTextEdit="1"/>
          </p:cNvSpPr>
          <p:nvPr/>
        </p:nvSpPr>
        <p:spPr bwMode="auto">
          <a:xfrm>
            <a:off x="1268413" y="7308850"/>
            <a:ext cx="60483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8564" name="AutoShape 20">
            <a:extLst>
              <a:ext uri="{FF2B5EF4-FFF2-40B4-BE49-F238E27FC236}">
                <a16:creationId xmlns:a16="http://schemas.microsoft.com/office/drawing/2014/main" id="{110D54C4-D352-43DE-B8B9-6DADCB5E6E11}"/>
              </a:ext>
            </a:extLst>
          </p:cNvPr>
          <p:cNvSpPr>
            <a:spLocks noChangeAspect="1" noChangeArrowheads="1" noTextEdit="1"/>
          </p:cNvSpPr>
          <p:nvPr/>
        </p:nvSpPr>
        <p:spPr bwMode="auto">
          <a:xfrm>
            <a:off x="1412875" y="7740650"/>
            <a:ext cx="60483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8565" name="Oval 21">
            <a:extLst>
              <a:ext uri="{FF2B5EF4-FFF2-40B4-BE49-F238E27FC236}">
                <a16:creationId xmlns:a16="http://schemas.microsoft.com/office/drawing/2014/main" id="{5C822FF0-EA92-465D-811E-E136769BF6E3}"/>
              </a:ext>
            </a:extLst>
          </p:cNvPr>
          <p:cNvSpPr>
            <a:spLocks noChangeArrowheads="1"/>
          </p:cNvSpPr>
          <p:nvPr/>
        </p:nvSpPr>
        <p:spPr bwMode="auto">
          <a:xfrm>
            <a:off x="1095375" y="2614613"/>
            <a:ext cx="142875" cy="142875"/>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66" name="Oval 22">
            <a:extLst>
              <a:ext uri="{FF2B5EF4-FFF2-40B4-BE49-F238E27FC236}">
                <a16:creationId xmlns:a16="http://schemas.microsoft.com/office/drawing/2014/main" id="{E2560EB0-BDFA-4B9C-A07E-86F1C7393D30}"/>
              </a:ext>
            </a:extLst>
          </p:cNvPr>
          <p:cNvSpPr>
            <a:spLocks noChangeArrowheads="1"/>
          </p:cNvSpPr>
          <p:nvPr/>
        </p:nvSpPr>
        <p:spPr bwMode="auto">
          <a:xfrm>
            <a:off x="1704975" y="3814763"/>
            <a:ext cx="142875" cy="141287"/>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67" name="Oval 23">
            <a:extLst>
              <a:ext uri="{FF2B5EF4-FFF2-40B4-BE49-F238E27FC236}">
                <a16:creationId xmlns:a16="http://schemas.microsoft.com/office/drawing/2014/main" id="{1B902B09-6C27-4BA5-94EB-3C467A48E8BD}"/>
              </a:ext>
            </a:extLst>
          </p:cNvPr>
          <p:cNvSpPr>
            <a:spLocks noChangeArrowheads="1"/>
          </p:cNvSpPr>
          <p:nvPr/>
        </p:nvSpPr>
        <p:spPr bwMode="auto">
          <a:xfrm>
            <a:off x="4899025" y="3924300"/>
            <a:ext cx="142875" cy="144463"/>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68" name="Oval 24">
            <a:extLst>
              <a:ext uri="{FF2B5EF4-FFF2-40B4-BE49-F238E27FC236}">
                <a16:creationId xmlns:a16="http://schemas.microsoft.com/office/drawing/2014/main" id="{7682F31E-589A-4AF5-89D0-B7D3ED3F5BFB}"/>
              </a:ext>
            </a:extLst>
          </p:cNvPr>
          <p:cNvSpPr>
            <a:spLocks noChangeArrowheads="1"/>
          </p:cNvSpPr>
          <p:nvPr/>
        </p:nvSpPr>
        <p:spPr bwMode="auto">
          <a:xfrm>
            <a:off x="4297363" y="2687638"/>
            <a:ext cx="142875" cy="142875"/>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09" name="Oval 25">
            <a:extLst>
              <a:ext uri="{FF2B5EF4-FFF2-40B4-BE49-F238E27FC236}">
                <a16:creationId xmlns:a16="http://schemas.microsoft.com/office/drawing/2014/main" id="{15DCFC04-AFE8-4B4C-8EF3-16F935139C2E}"/>
              </a:ext>
            </a:extLst>
          </p:cNvPr>
          <p:cNvSpPr>
            <a:spLocks noChangeArrowheads="1"/>
          </p:cNvSpPr>
          <p:nvPr/>
        </p:nvSpPr>
        <p:spPr bwMode="auto">
          <a:xfrm>
            <a:off x="3700463" y="3898900"/>
            <a:ext cx="142875" cy="144463"/>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70" name="Oval 26">
            <a:extLst>
              <a:ext uri="{FF2B5EF4-FFF2-40B4-BE49-F238E27FC236}">
                <a16:creationId xmlns:a16="http://schemas.microsoft.com/office/drawing/2014/main" id="{B7D44E08-70DA-4B34-B433-663EBCE2AE8E}"/>
              </a:ext>
            </a:extLst>
          </p:cNvPr>
          <p:cNvSpPr>
            <a:spLocks noChangeArrowheads="1"/>
          </p:cNvSpPr>
          <p:nvPr/>
        </p:nvSpPr>
        <p:spPr bwMode="auto">
          <a:xfrm>
            <a:off x="1090613" y="5148263"/>
            <a:ext cx="142875" cy="142875"/>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71" name="Oval 27">
            <a:extLst>
              <a:ext uri="{FF2B5EF4-FFF2-40B4-BE49-F238E27FC236}">
                <a16:creationId xmlns:a16="http://schemas.microsoft.com/office/drawing/2014/main" id="{FA9C6BCA-DE7C-4761-9B57-D120817D8A2B}"/>
              </a:ext>
            </a:extLst>
          </p:cNvPr>
          <p:cNvSpPr>
            <a:spLocks noChangeArrowheads="1"/>
          </p:cNvSpPr>
          <p:nvPr/>
        </p:nvSpPr>
        <p:spPr bwMode="auto">
          <a:xfrm>
            <a:off x="1704975" y="6351588"/>
            <a:ext cx="142875" cy="142875"/>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2" name="Oval 28">
            <a:extLst>
              <a:ext uri="{FF2B5EF4-FFF2-40B4-BE49-F238E27FC236}">
                <a16:creationId xmlns:a16="http://schemas.microsoft.com/office/drawing/2014/main" id="{A43D7818-FD46-40E2-AEFF-F049EEE01C8C}"/>
              </a:ext>
            </a:extLst>
          </p:cNvPr>
          <p:cNvSpPr>
            <a:spLocks noChangeArrowheads="1"/>
          </p:cNvSpPr>
          <p:nvPr/>
        </p:nvSpPr>
        <p:spPr bwMode="auto">
          <a:xfrm>
            <a:off x="481013" y="6348413"/>
            <a:ext cx="142875" cy="141287"/>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8573" name="Oval 29">
            <a:extLst>
              <a:ext uri="{FF2B5EF4-FFF2-40B4-BE49-F238E27FC236}">
                <a16:creationId xmlns:a16="http://schemas.microsoft.com/office/drawing/2014/main" id="{955FEDFF-E068-4FDD-B3FA-1A0857E74749}"/>
              </a:ext>
            </a:extLst>
          </p:cNvPr>
          <p:cNvSpPr>
            <a:spLocks noChangeArrowheads="1"/>
          </p:cNvSpPr>
          <p:nvPr/>
        </p:nvSpPr>
        <p:spPr bwMode="auto">
          <a:xfrm>
            <a:off x="4764088" y="5243513"/>
            <a:ext cx="142875" cy="141287"/>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4" name="Oval 30">
            <a:extLst>
              <a:ext uri="{FF2B5EF4-FFF2-40B4-BE49-F238E27FC236}">
                <a16:creationId xmlns:a16="http://schemas.microsoft.com/office/drawing/2014/main" id="{8DC37E90-E9D0-45EE-B9DD-D8E7885ABA1F}"/>
              </a:ext>
            </a:extLst>
          </p:cNvPr>
          <p:cNvSpPr>
            <a:spLocks noChangeArrowheads="1"/>
          </p:cNvSpPr>
          <p:nvPr/>
        </p:nvSpPr>
        <p:spPr bwMode="auto">
          <a:xfrm>
            <a:off x="5365750" y="6443663"/>
            <a:ext cx="142875" cy="142875"/>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5" name="Oval 31">
            <a:extLst>
              <a:ext uri="{FF2B5EF4-FFF2-40B4-BE49-F238E27FC236}">
                <a16:creationId xmlns:a16="http://schemas.microsoft.com/office/drawing/2014/main" id="{1AF99410-0B89-451F-B4E0-6155D3CAF93E}"/>
              </a:ext>
            </a:extLst>
          </p:cNvPr>
          <p:cNvSpPr>
            <a:spLocks noChangeArrowheads="1"/>
          </p:cNvSpPr>
          <p:nvPr/>
        </p:nvSpPr>
        <p:spPr bwMode="auto">
          <a:xfrm>
            <a:off x="4141788" y="6443663"/>
            <a:ext cx="142875" cy="142875"/>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6" name="Oval 32">
            <a:extLst>
              <a:ext uri="{FF2B5EF4-FFF2-40B4-BE49-F238E27FC236}">
                <a16:creationId xmlns:a16="http://schemas.microsoft.com/office/drawing/2014/main" id="{C46619AF-14C4-4A1E-8D1F-DC1E8803CF6E}"/>
              </a:ext>
            </a:extLst>
          </p:cNvPr>
          <p:cNvSpPr>
            <a:spLocks noChangeArrowheads="1"/>
          </p:cNvSpPr>
          <p:nvPr/>
        </p:nvSpPr>
        <p:spPr bwMode="auto">
          <a:xfrm>
            <a:off x="1438275" y="5770563"/>
            <a:ext cx="73025" cy="71437"/>
          </a:xfrm>
          <a:prstGeom prst="ellipse">
            <a:avLst/>
          </a:prstGeom>
          <a:solidFill>
            <a:srgbClr val="EAF83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7" name="Oval 33">
            <a:extLst>
              <a:ext uri="{FF2B5EF4-FFF2-40B4-BE49-F238E27FC236}">
                <a16:creationId xmlns:a16="http://schemas.microsoft.com/office/drawing/2014/main" id="{0E0B4209-8EC3-4574-B0C3-B6DD7129EAD5}"/>
              </a:ext>
            </a:extLst>
          </p:cNvPr>
          <p:cNvSpPr>
            <a:spLocks noChangeArrowheads="1"/>
          </p:cNvSpPr>
          <p:nvPr/>
        </p:nvSpPr>
        <p:spPr bwMode="auto">
          <a:xfrm>
            <a:off x="4632325" y="3360738"/>
            <a:ext cx="73025" cy="73025"/>
          </a:xfrm>
          <a:prstGeom prst="ellipse">
            <a:avLst/>
          </a:prstGeom>
          <a:solidFill>
            <a:srgbClr val="EAF83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8" name="Oval 34">
            <a:extLst>
              <a:ext uri="{FF2B5EF4-FFF2-40B4-BE49-F238E27FC236}">
                <a16:creationId xmlns:a16="http://schemas.microsoft.com/office/drawing/2014/main" id="{6C87BC91-A7C3-4DC3-B263-BCA1CF9CFF17}"/>
              </a:ext>
            </a:extLst>
          </p:cNvPr>
          <p:cNvSpPr>
            <a:spLocks noChangeArrowheads="1"/>
          </p:cNvSpPr>
          <p:nvPr/>
        </p:nvSpPr>
        <p:spPr bwMode="auto">
          <a:xfrm>
            <a:off x="1450975" y="3263900"/>
            <a:ext cx="73025" cy="71438"/>
          </a:xfrm>
          <a:prstGeom prst="ellipse">
            <a:avLst/>
          </a:prstGeom>
          <a:solidFill>
            <a:srgbClr val="EAF83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6819" name="Line 35">
            <a:extLst>
              <a:ext uri="{FF2B5EF4-FFF2-40B4-BE49-F238E27FC236}">
                <a16:creationId xmlns:a16="http://schemas.microsoft.com/office/drawing/2014/main" id="{2A668E70-5205-4E1E-B031-A5AA13AF48A3}"/>
              </a:ext>
            </a:extLst>
          </p:cNvPr>
          <p:cNvSpPr>
            <a:spLocks noChangeShapeType="1"/>
          </p:cNvSpPr>
          <p:nvPr/>
        </p:nvSpPr>
        <p:spPr bwMode="auto">
          <a:xfrm>
            <a:off x="4357688" y="2773363"/>
            <a:ext cx="647700" cy="1222375"/>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6820" name="Line 36">
            <a:extLst>
              <a:ext uri="{FF2B5EF4-FFF2-40B4-BE49-F238E27FC236}">
                <a16:creationId xmlns:a16="http://schemas.microsoft.com/office/drawing/2014/main" id="{17D68093-5A85-41A6-A445-A9AA007E2280}"/>
              </a:ext>
            </a:extLst>
          </p:cNvPr>
          <p:cNvSpPr>
            <a:spLocks noChangeShapeType="1"/>
          </p:cNvSpPr>
          <p:nvPr/>
        </p:nvSpPr>
        <p:spPr bwMode="auto">
          <a:xfrm>
            <a:off x="1189038" y="5219700"/>
            <a:ext cx="576262" cy="1223963"/>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8581" name="Text Box 37">
            <a:extLst>
              <a:ext uri="{FF2B5EF4-FFF2-40B4-BE49-F238E27FC236}">
                <a16:creationId xmlns:a16="http://schemas.microsoft.com/office/drawing/2014/main" id="{4850442D-EFE2-4245-9131-9B61044831D8}"/>
              </a:ext>
            </a:extLst>
          </p:cNvPr>
          <p:cNvSpPr txBox="1">
            <a:spLocks noChangeArrowheads="1"/>
          </p:cNvSpPr>
          <p:nvPr/>
        </p:nvSpPr>
        <p:spPr bwMode="auto">
          <a:xfrm>
            <a:off x="549275" y="1835150"/>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отображение</a:t>
            </a:r>
          </a:p>
        </p:txBody>
      </p:sp>
      <p:sp>
        <p:nvSpPr>
          <p:cNvPr id="108582" name="Text Box 38">
            <a:extLst>
              <a:ext uri="{FF2B5EF4-FFF2-40B4-BE49-F238E27FC236}">
                <a16:creationId xmlns:a16="http://schemas.microsoft.com/office/drawing/2014/main" id="{6F268312-6645-4F8A-A714-6FB132CBA850}"/>
              </a:ext>
            </a:extLst>
          </p:cNvPr>
          <p:cNvSpPr txBox="1">
            <a:spLocks noChangeArrowheads="1"/>
          </p:cNvSpPr>
          <p:nvPr/>
        </p:nvSpPr>
        <p:spPr bwMode="auto">
          <a:xfrm>
            <a:off x="3644900" y="183515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растяжение</a:t>
            </a:r>
          </a:p>
        </p:txBody>
      </p:sp>
      <p:sp>
        <p:nvSpPr>
          <p:cNvPr id="108583" name="Text Box 39">
            <a:extLst>
              <a:ext uri="{FF2B5EF4-FFF2-40B4-BE49-F238E27FC236}">
                <a16:creationId xmlns:a16="http://schemas.microsoft.com/office/drawing/2014/main" id="{E247B876-DD3A-4F3E-82D2-464C307E9D11}"/>
              </a:ext>
            </a:extLst>
          </p:cNvPr>
          <p:cNvSpPr txBox="1">
            <a:spLocks noChangeArrowheads="1"/>
          </p:cNvSpPr>
          <p:nvPr/>
        </p:nvSpPr>
        <p:spPr bwMode="auto">
          <a:xfrm>
            <a:off x="981075" y="4356100"/>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сжатие</a:t>
            </a:r>
          </a:p>
        </p:txBody>
      </p:sp>
      <p:sp>
        <p:nvSpPr>
          <p:cNvPr id="108584" name="Text Box 40">
            <a:extLst>
              <a:ext uri="{FF2B5EF4-FFF2-40B4-BE49-F238E27FC236}">
                <a16:creationId xmlns:a16="http://schemas.microsoft.com/office/drawing/2014/main" id="{451DE2B6-FE9E-4D09-BEA2-071C891181B3}"/>
              </a:ext>
            </a:extLst>
          </p:cNvPr>
          <p:cNvSpPr txBox="1">
            <a:spLocks noChangeArrowheads="1"/>
          </p:cNvSpPr>
          <p:nvPr/>
        </p:nvSpPr>
        <p:spPr bwMode="auto">
          <a:xfrm>
            <a:off x="3932238" y="43561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редукция</a:t>
            </a:r>
          </a:p>
        </p:txBody>
      </p:sp>
      <p:sp>
        <p:nvSpPr>
          <p:cNvPr id="246825" name="Text Box 41">
            <a:extLst>
              <a:ext uri="{FF2B5EF4-FFF2-40B4-BE49-F238E27FC236}">
                <a16:creationId xmlns:a16="http://schemas.microsoft.com/office/drawing/2014/main" id="{D62AD595-9200-418D-B2B3-D022D2F5AECB}"/>
              </a:ext>
            </a:extLst>
          </p:cNvPr>
          <p:cNvSpPr txBox="1">
            <a:spLocks noChangeArrowheads="1"/>
          </p:cNvSpPr>
          <p:nvPr/>
        </p:nvSpPr>
        <p:spPr bwMode="auto">
          <a:xfrm>
            <a:off x="2205038" y="2989263"/>
            <a:ext cx="14414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2000"/>
              <a:t>Центр</a:t>
            </a:r>
          </a:p>
          <a:p>
            <a:pPr algn="ctr" eaLnBrk="1" hangingPunct="1">
              <a:spcBef>
                <a:spcPct val="50000"/>
              </a:spcBef>
              <a:buClrTx/>
              <a:buSzTx/>
              <a:buFontTx/>
              <a:buNone/>
            </a:pPr>
            <a:r>
              <a:rPr lang="ru-RU" altLang="ru-RU" sz="2000"/>
              <a:t>Тяжести</a:t>
            </a:r>
          </a:p>
          <a:p>
            <a:pPr algn="ctr" eaLnBrk="1" hangingPunct="1">
              <a:spcBef>
                <a:spcPct val="50000"/>
              </a:spcBef>
              <a:buClrTx/>
              <a:buSzTx/>
              <a:buFontTx/>
              <a:buNone/>
            </a:pPr>
            <a:r>
              <a:rPr lang="ru-RU" altLang="ru-RU" sz="2000"/>
              <a:t>симплекса</a:t>
            </a:r>
          </a:p>
        </p:txBody>
      </p:sp>
      <p:sp>
        <p:nvSpPr>
          <p:cNvPr id="246826" name="Line 42">
            <a:extLst>
              <a:ext uri="{FF2B5EF4-FFF2-40B4-BE49-F238E27FC236}">
                <a16:creationId xmlns:a16="http://schemas.microsoft.com/office/drawing/2014/main" id="{F30BA50C-A8FB-400C-8B9E-CF263DCD35AB}"/>
              </a:ext>
            </a:extLst>
          </p:cNvPr>
          <p:cNvSpPr>
            <a:spLocks noChangeShapeType="1"/>
          </p:cNvSpPr>
          <p:nvPr/>
        </p:nvSpPr>
        <p:spPr bwMode="auto">
          <a:xfrm flipH="1" flipV="1">
            <a:off x="1557338" y="3276600"/>
            <a:ext cx="1079500" cy="144463"/>
          </a:xfrm>
          <a:prstGeom prst="line">
            <a:avLst/>
          </a:prstGeom>
          <a:noFill/>
          <a:ln w="1905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6818"/>
                                        </p:tgtEl>
                                        <p:attrNameLst>
                                          <p:attrName>style.visibility</p:attrName>
                                        </p:attrNameLst>
                                      </p:cBhvr>
                                      <p:to>
                                        <p:strVal val="visible"/>
                                      </p:to>
                                    </p:set>
                                    <p:animEffect transition="in" filter="wipe(down)">
                                      <p:cBhvr>
                                        <p:cTn id="7" dur="500"/>
                                        <p:tgtEl>
                                          <p:spTgt spid="246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6825"/>
                                        </p:tgtEl>
                                        <p:attrNameLst>
                                          <p:attrName>style.visibility</p:attrName>
                                        </p:attrNameLst>
                                      </p:cBhvr>
                                      <p:to>
                                        <p:strVal val="visible"/>
                                      </p:to>
                                    </p:set>
                                    <p:animEffect transition="in" filter="wipe(down)">
                                      <p:cBhvr>
                                        <p:cTn id="12" dur="500"/>
                                        <p:tgtEl>
                                          <p:spTgt spid="246825"/>
                                        </p:tgtEl>
                                      </p:cBhvr>
                                    </p:animEffect>
                                  </p:childTnLst>
                                </p:cTn>
                              </p:par>
                              <p:par>
                                <p:cTn id="13" presetID="22" presetClass="entr" presetSubtype="4" fill="hold" nodeType="withEffect">
                                  <p:stCondLst>
                                    <p:cond delay="0"/>
                                  </p:stCondLst>
                                  <p:childTnLst>
                                    <p:set>
                                      <p:cBhvr>
                                        <p:cTn id="14" dur="1" fill="hold">
                                          <p:stCondLst>
                                            <p:cond delay="0"/>
                                          </p:stCondLst>
                                        </p:cTn>
                                        <p:tgtEl>
                                          <p:spTgt spid="246826"/>
                                        </p:tgtEl>
                                        <p:attrNameLst>
                                          <p:attrName>style.visibility</p:attrName>
                                        </p:attrNameLst>
                                      </p:cBhvr>
                                      <p:to>
                                        <p:strVal val="visible"/>
                                      </p:to>
                                    </p:set>
                                    <p:animEffect transition="in" filter="wipe(down)">
                                      <p:cBhvr>
                                        <p:cTn id="15" dur="500"/>
                                        <p:tgtEl>
                                          <p:spTgt spid="2468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46797"/>
                                        </p:tgtEl>
                                        <p:attrNameLst>
                                          <p:attrName>style.visibility</p:attrName>
                                        </p:attrNameLst>
                                      </p:cBhvr>
                                      <p:to>
                                        <p:strVal val="visible"/>
                                      </p:to>
                                    </p:set>
                                    <p:animEffect transition="in" filter="wipe(down)">
                                      <p:cBhvr>
                                        <p:cTn id="20" dur="500"/>
                                        <p:tgtEl>
                                          <p:spTgt spid="2467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0" nodeType="clickEffect">
                                  <p:stCondLst>
                                    <p:cond delay="0"/>
                                  </p:stCondLst>
                                  <p:childTnLst>
                                    <p:animMotion origin="layout" path="M 3.7037E-7 -4.16667E-6 L 0.2625 -0.12587 " pathEditMode="relative" ptsTypes="AA">
                                      <p:cBhvr>
                                        <p:cTn id="24" dur="2000" fill="hold"/>
                                        <p:tgtEl>
                                          <p:spTgt spid="246801"/>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46796"/>
                                        </p:tgtEl>
                                        <p:attrNameLst>
                                          <p:attrName>style.visibility</p:attrName>
                                        </p:attrNameLst>
                                      </p:cBhvr>
                                      <p:to>
                                        <p:strVal val="visible"/>
                                      </p:to>
                                    </p:set>
                                    <p:animEffect transition="in" filter="wipe(down)">
                                      <p:cBhvr>
                                        <p:cTn id="29" dur="500"/>
                                        <p:tgtEl>
                                          <p:spTgt spid="2467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6817"/>
                                        </p:tgtEl>
                                        <p:attrNameLst>
                                          <p:attrName>style.visibility</p:attrName>
                                        </p:attrNameLst>
                                      </p:cBhvr>
                                      <p:to>
                                        <p:strVal val="visible"/>
                                      </p:to>
                                    </p:set>
                                    <p:animEffect transition="in" filter="wipe(down)">
                                      <p:cBhvr>
                                        <p:cTn id="34" dur="1000"/>
                                        <p:tgtEl>
                                          <p:spTgt spid="2468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46789"/>
                                        </p:tgtEl>
                                        <p:attrNameLst>
                                          <p:attrName>style.visibility</p:attrName>
                                        </p:attrNameLst>
                                      </p:cBhvr>
                                      <p:to>
                                        <p:strVal val="visible"/>
                                      </p:to>
                                    </p:set>
                                    <p:animEffect transition="in" filter="wipe(down)">
                                      <p:cBhvr>
                                        <p:cTn id="39" dur="500"/>
                                        <p:tgtEl>
                                          <p:spTgt spid="2467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0" nodeType="clickEffect">
                                  <p:stCondLst>
                                    <p:cond delay="0"/>
                                  </p:stCondLst>
                                  <p:childTnLst>
                                    <p:animMotion origin="layout" path="M 0.00069 0.00278 L 0.26365 -0.12778 " pathEditMode="relative" rAng="0" ptsTypes="AA">
                                      <p:cBhvr>
                                        <p:cTn id="43" dur="2000" fill="hold"/>
                                        <p:tgtEl>
                                          <p:spTgt spid="246809"/>
                                        </p:tgtEl>
                                        <p:attrNameLst>
                                          <p:attrName>ppt_x</p:attrName>
                                          <p:attrName>ppt_y</p:attrName>
                                        </p:attrNameLst>
                                      </p:cBhvr>
                                      <p:rCtr x="13148" y="-6528"/>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246788"/>
                                        </p:tgtEl>
                                        <p:attrNameLst>
                                          <p:attrName>style.visibility</p:attrName>
                                        </p:attrNameLst>
                                      </p:cBhvr>
                                      <p:to>
                                        <p:strVal val="visible"/>
                                      </p:to>
                                    </p:set>
                                    <p:animEffect transition="in" filter="wipe(down)">
                                      <p:cBhvr>
                                        <p:cTn id="48" dur="2000"/>
                                        <p:tgtEl>
                                          <p:spTgt spid="24678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grpId="1" nodeType="clickEffect">
                                  <p:stCondLst>
                                    <p:cond delay="0"/>
                                  </p:stCondLst>
                                  <p:childTnLst>
                                    <p:animMotion origin="layout" path="M 0.26365 -0.13142 L 0.4 -0.19445 " pathEditMode="relative" ptsTypes="AA">
                                      <p:cBhvr>
                                        <p:cTn id="52" dur="2000" fill="hold"/>
                                        <p:tgtEl>
                                          <p:spTgt spid="246809"/>
                                        </p:tgtEl>
                                        <p:attrNameLst>
                                          <p:attrName>ppt_x</p:attrName>
                                          <p:attrName>ppt_y</p:attrName>
                                        </p:attrNameLst>
                                      </p:cBhvr>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46790"/>
                                        </p:tgtEl>
                                        <p:attrNameLst>
                                          <p:attrName>style.visibility</p:attrName>
                                        </p:attrNameLst>
                                      </p:cBhvr>
                                      <p:to>
                                        <p:strVal val="visible"/>
                                      </p:to>
                                    </p:set>
                                    <p:animEffect transition="in" filter="wipe(down)">
                                      <p:cBhvr>
                                        <p:cTn id="57" dur="500"/>
                                        <p:tgtEl>
                                          <p:spTgt spid="246790"/>
                                        </p:tgtEl>
                                      </p:cBhvr>
                                    </p:animEffect>
                                  </p:childTnLst>
                                </p:cTn>
                              </p:par>
                              <p:par>
                                <p:cTn id="58" presetID="22" presetClass="entr" presetSubtype="4" fill="hold" nodeType="withEffect">
                                  <p:stCondLst>
                                    <p:cond delay="0"/>
                                  </p:stCondLst>
                                  <p:childTnLst>
                                    <p:set>
                                      <p:cBhvr>
                                        <p:cTn id="59" dur="1" fill="hold">
                                          <p:stCondLst>
                                            <p:cond delay="0"/>
                                          </p:stCondLst>
                                        </p:cTn>
                                        <p:tgtEl>
                                          <p:spTgt spid="246819"/>
                                        </p:tgtEl>
                                        <p:attrNameLst>
                                          <p:attrName>style.visibility</p:attrName>
                                        </p:attrNameLst>
                                      </p:cBhvr>
                                      <p:to>
                                        <p:strVal val="visible"/>
                                      </p:to>
                                    </p:set>
                                    <p:animEffect transition="in" filter="wipe(down)">
                                      <p:cBhvr>
                                        <p:cTn id="60" dur="500"/>
                                        <p:tgtEl>
                                          <p:spTgt spid="2468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46816"/>
                                        </p:tgtEl>
                                        <p:attrNameLst>
                                          <p:attrName>style.visibility</p:attrName>
                                        </p:attrNameLst>
                                      </p:cBhvr>
                                      <p:to>
                                        <p:strVal val="visible"/>
                                      </p:to>
                                    </p:set>
                                    <p:animEffect transition="in" filter="wipe(down)">
                                      <p:cBhvr>
                                        <p:cTn id="65" dur="2000"/>
                                        <p:tgtEl>
                                          <p:spTgt spid="2468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246793"/>
                                        </p:tgtEl>
                                        <p:attrNameLst>
                                          <p:attrName>style.visibility</p:attrName>
                                        </p:attrNameLst>
                                      </p:cBhvr>
                                      <p:to>
                                        <p:strVal val="visible"/>
                                      </p:to>
                                    </p:set>
                                    <p:animEffect transition="in" filter="wipe(down)">
                                      <p:cBhvr>
                                        <p:cTn id="70" dur="500"/>
                                        <p:tgtEl>
                                          <p:spTgt spid="24679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0" nodeType="clickEffect">
                                  <p:stCondLst>
                                    <p:cond delay="0"/>
                                  </p:stCondLst>
                                  <p:childTnLst>
                                    <p:animMotion origin="layout" path="M 3.7037E-7 2.22222E-6 L 0.2625 -0.13386 " pathEditMode="relative" ptsTypes="AA">
                                      <p:cBhvr>
                                        <p:cTn id="74" dur="2000" fill="hold"/>
                                        <p:tgtEl>
                                          <p:spTgt spid="246812"/>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nodeType="clickEffect">
                                  <p:stCondLst>
                                    <p:cond delay="0"/>
                                  </p:stCondLst>
                                  <p:childTnLst>
                                    <p:set>
                                      <p:cBhvr>
                                        <p:cTn id="78" dur="1" fill="hold">
                                          <p:stCondLst>
                                            <p:cond delay="0"/>
                                          </p:stCondLst>
                                        </p:cTn>
                                        <p:tgtEl>
                                          <p:spTgt spid="246792"/>
                                        </p:tgtEl>
                                        <p:attrNameLst>
                                          <p:attrName>style.visibility</p:attrName>
                                        </p:attrNameLst>
                                      </p:cBhvr>
                                      <p:to>
                                        <p:strVal val="visible"/>
                                      </p:to>
                                    </p:set>
                                    <p:animEffect transition="in" filter="wipe(down)">
                                      <p:cBhvr>
                                        <p:cTn id="79" dur="500"/>
                                        <p:tgtEl>
                                          <p:spTgt spid="24679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0" presetClass="path" presetSubtype="0" accel="50000" decel="50000" fill="hold" grpId="1" nodeType="clickEffect">
                                  <p:stCondLst>
                                    <p:cond delay="0"/>
                                  </p:stCondLst>
                                  <p:childTnLst>
                                    <p:animMotion origin="layout" path="M 0.24977 -0.12413 L 0.19977 -0.09774 " pathEditMode="relative" ptsTypes="AA">
                                      <p:cBhvr>
                                        <p:cTn id="83" dur="2000" fill="hold"/>
                                        <p:tgtEl>
                                          <p:spTgt spid="246812"/>
                                        </p:tgtEl>
                                        <p:attrNameLst>
                                          <p:attrName>ppt_x</p:attrName>
                                          <p:attrName>ppt_y</p:attrName>
                                        </p:attrNameLst>
                                      </p:cBhvr>
                                    </p:animMotion>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246794"/>
                                        </p:tgtEl>
                                        <p:attrNameLst>
                                          <p:attrName>style.visibility</p:attrName>
                                        </p:attrNameLst>
                                      </p:cBhvr>
                                      <p:to>
                                        <p:strVal val="visible"/>
                                      </p:to>
                                    </p:set>
                                    <p:animEffect transition="in" filter="wipe(down)">
                                      <p:cBhvr>
                                        <p:cTn id="88" dur="500"/>
                                        <p:tgtEl>
                                          <p:spTgt spid="24679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246820"/>
                                        </p:tgtEl>
                                        <p:attrNameLst>
                                          <p:attrName>style.visibility</p:attrName>
                                        </p:attrNameLst>
                                      </p:cBhvr>
                                      <p:to>
                                        <p:strVal val="visible"/>
                                      </p:to>
                                    </p:set>
                                    <p:animEffect transition="in" filter="wipe(down)">
                                      <p:cBhvr>
                                        <p:cTn id="93" dur="500"/>
                                        <p:tgtEl>
                                          <p:spTgt spid="24682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246799"/>
                                        </p:tgtEl>
                                        <p:attrNameLst>
                                          <p:attrName>style.visibility</p:attrName>
                                        </p:attrNameLst>
                                      </p:cBhvr>
                                      <p:to>
                                        <p:strVal val="visible"/>
                                      </p:to>
                                    </p:set>
                                    <p:animEffect transition="in" filter="wipe(down)">
                                      <p:cBhvr>
                                        <p:cTn id="98" dur="2000"/>
                                        <p:tgtEl>
                                          <p:spTgt spid="24679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0" nodeType="clickEffect">
                                  <p:stCondLst>
                                    <p:cond delay="0"/>
                                  </p:stCondLst>
                                  <p:childTnLst>
                                    <p:animMotion origin="layout" path="M 2.59259E-6 0 L 0.03888 -0.05833 " pathEditMode="relative" ptsTypes="AA">
                                      <p:cBhvr>
                                        <p:cTn id="102" dur="2000" fill="hold"/>
                                        <p:tgtEl>
                                          <p:spTgt spid="246815"/>
                                        </p:tgtEl>
                                        <p:attrNameLst>
                                          <p:attrName>ppt_x</p:attrName>
                                          <p:attrName>ppt_y</p:attrName>
                                        </p:attrNameLst>
                                      </p:cBhvr>
                                    </p:animMotion>
                                  </p:childTnLst>
                                </p:cTn>
                              </p:par>
                              <p:par>
                                <p:cTn id="103" presetID="0" presetClass="path" presetSubtype="0" accel="50000" decel="50000" fill="hold" grpId="0" nodeType="withEffect">
                                  <p:stCondLst>
                                    <p:cond delay="0"/>
                                  </p:stCondLst>
                                  <p:childTnLst>
                                    <p:animMotion origin="layout" path="M -1.11111E-6 -1.11111E-6 C -0.00509 -0.01163 -0.01481 -0.02239 -0.02222 -0.03333 C -0.02315 -0.03472 -0.02315 -0.03628 -0.02407 -0.0375 C -0.02616 -0.04045 -0.02893 -0.04305 -0.03148 -0.04583 C -0.03264 -0.04722 -0.03518 -0.05 -0.03518 -0.05 C -0.03727 -0.05608 -0.03704 -0.05364 -0.03704 -0.05694 " pathEditMode="relative" ptsTypes="fffffA">
                                      <p:cBhvr>
                                        <p:cTn id="104" dur="2000" fill="hold"/>
                                        <p:tgtEl>
                                          <p:spTgt spid="246814"/>
                                        </p:tgtEl>
                                        <p:attrNameLst>
                                          <p:attrName>ppt_x</p:attrName>
                                          <p:attrName>ppt_y</p:attrName>
                                        </p:attrNameLst>
                                      </p:cBhvr>
                                    </p:animMotion>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nodeType="clickEffect">
                                  <p:stCondLst>
                                    <p:cond delay="0"/>
                                  </p:stCondLst>
                                  <p:childTnLst>
                                    <p:set>
                                      <p:cBhvr>
                                        <p:cTn id="108" dur="1" fill="hold">
                                          <p:stCondLst>
                                            <p:cond delay="0"/>
                                          </p:stCondLst>
                                        </p:cTn>
                                        <p:tgtEl>
                                          <p:spTgt spid="246800"/>
                                        </p:tgtEl>
                                        <p:attrNameLst>
                                          <p:attrName>style.visibility</p:attrName>
                                        </p:attrNameLst>
                                      </p:cBhvr>
                                      <p:to>
                                        <p:strVal val="visible"/>
                                      </p:to>
                                    </p:set>
                                    <p:animEffect transition="in" filter="wipe(down)">
                                      <p:cBhvr>
                                        <p:cTn id="109" dur="500"/>
                                        <p:tgtEl>
                                          <p:spTgt spid="246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1" grpId="0" animBg="1"/>
      <p:bldP spid="246809" grpId="0" animBg="1"/>
      <p:bldP spid="246809" grpId="1" animBg="1"/>
      <p:bldP spid="246812" grpId="0" animBg="1"/>
      <p:bldP spid="246812" grpId="1" animBg="1"/>
      <p:bldP spid="246814" grpId="0" animBg="1"/>
      <p:bldP spid="246815" grpId="0" animBg="1"/>
      <p:bldP spid="246816" grpId="0" animBg="1"/>
      <p:bldP spid="246817" grpId="0" animBg="1"/>
      <p:bldP spid="246818" grpId="0" animBg="1"/>
      <p:bldP spid="24682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D7B5A4D6-69EC-4F36-B8C7-A9C27B183769}"/>
              </a:ext>
            </a:extLst>
          </p:cNvPr>
          <p:cNvSpPr>
            <a:spLocks noGrp="1" noChangeArrowheads="1"/>
          </p:cNvSpPr>
          <p:nvPr>
            <p:ph type="body" idx="1"/>
          </p:nvPr>
        </p:nvSpPr>
        <p:spPr>
          <a:xfrm>
            <a:off x="342900" y="395288"/>
            <a:ext cx="6172200" cy="7778750"/>
          </a:xfrm>
        </p:spPr>
        <p:txBody>
          <a:bodyPr/>
          <a:lstStyle/>
          <a:p>
            <a:pPr eaLnBrk="1" hangingPunct="1">
              <a:lnSpc>
                <a:spcPct val="80000"/>
              </a:lnSpc>
            </a:pPr>
            <a:r>
              <a:rPr lang="ru-RU" altLang="ru-RU" sz="2400"/>
              <a:t>В методе Нелдера-Мида преобразование симплекса – растяжение, сжатие и редукция – производятся на основании анализа трёх вершин симплекса (двумерная задача).</a:t>
            </a:r>
          </a:p>
          <a:p>
            <a:pPr eaLnBrk="1" hangingPunct="1">
              <a:lnSpc>
                <a:spcPct val="80000"/>
              </a:lnSpc>
            </a:pPr>
            <a:r>
              <a:rPr lang="ru-RU" altLang="ru-RU" sz="2400"/>
              <a:t> Первая вершина         , в которой значение целевой функции наибольшее (наихудшая вершина). Вторая вершина        , в которой целевая функция               имеет второе по величине значение (после     		). Третья вершина , в которой значение целевой функции наименьшее (наилучшая вершина). Отражение вершины симплекса производится вдоль прямой</a:t>
            </a:r>
          </a:p>
          <a:p>
            <a:pPr eaLnBrk="1" hangingPunct="1">
              <a:lnSpc>
                <a:spcPct val="80000"/>
              </a:lnSpc>
            </a:pPr>
            <a:r>
              <a:rPr lang="ru-RU" altLang="ru-RU" sz="2400"/>
              <a:t>	</a:t>
            </a:r>
          </a:p>
        </p:txBody>
      </p:sp>
      <p:sp>
        <p:nvSpPr>
          <p:cNvPr id="109571" name="Rectangle 5">
            <a:extLst>
              <a:ext uri="{FF2B5EF4-FFF2-40B4-BE49-F238E27FC236}">
                <a16:creationId xmlns:a16="http://schemas.microsoft.com/office/drawing/2014/main" id="{BED8C077-F1AF-4D3A-B736-C17015C228C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9572" name="Object 4">
            <a:extLst>
              <a:ext uri="{FF2B5EF4-FFF2-40B4-BE49-F238E27FC236}">
                <a16:creationId xmlns:a16="http://schemas.microsoft.com/office/drawing/2014/main" id="{C6446FDC-DC87-401F-8418-D1B2E3AEA880}"/>
              </a:ext>
            </a:extLst>
          </p:cNvPr>
          <p:cNvGraphicFramePr>
            <a:graphicFrameLocks noChangeAspect="1"/>
          </p:cNvGraphicFramePr>
          <p:nvPr/>
        </p:nvGraphicFramePr>
        <p:xfrm>
          <a:off x="3284538" y="2155825"/>
          <a:ext cx="649287" cy="390525"/>
        </p:xfrm>
        <a:graphic>
          <a:graphicData uri="http://schemas.openxmlformats.org/presentationml/2006/ole">
            <mc:AlternateContent xmlns:mc="http://schemas.openxmlformats.org/markup-compatibility/2006">
              <mc:Choice xmlns:v="urn:schemas-microsoft-com:vml" Requires="v">
                <p:oleObj spid="_x0000_s109583" name="Формула" r:id="rId3" imgW="342751" imgH="203112" progId="Equation.3">
                  <p:embed/>
                </p:oleObj>
              </mc:Choice>
              <mc:Fallback>
                <p:oleObj name="Формула" r:id="rId3" imgW="342751"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538" y="2155825"/>
                        <a:ext cx="6492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3" name="Rectangle 7">
            <a:extLst>
              <a:ext uri="{FF2B5EF4-FFF2-40B4-BE49-F238E27FC236}">
                <a16:creationId xmlns:a16="http://schemas.microsoft.com/office/drawing/2014/main" id="{E0CA484C-127C-4584-A9A3-A0FB902D545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9574" name="Object 6">
            <a:extLst>
              <a:ext uri="{FF2B5EF4-FFF2-40B4-BE49-F238E27FC236}">
                <a16:creationId xmlns:a16="http://schemas.microsoft.com/office/drawing/2014/main" id="{3D2ECA2A-96E7-4028-B268-6B5EBD02D22C}"/>
              </a:ext>
            </a:extLst>
          </p:cNvPr>
          <p:cNvGraphicFramePr>
            <a:graphicFrameLocks noChangeAspect="1"/>
          </p:cNvGraphicFramePr>
          <p:nvPr/>
        </p:nvGraphicFramePr>
        <p:xfrm>
          <a:off x="4797425" y="2435225"/>
          <a:ext cx="1079500" cy="420688"/>
        </p:xfrm>
        <a:graphic>
          <a:graphicData uri="http://schemas.openxmlformats.org/presentationml/2006/ole">
            <mc:AlternateContent xmlns:mc="http://schemas.openxmlformats.org/markup-compatibility/2006">
              <mc:Choice xmlns:v="urn:schemas-microsoft-com:vml" Requires="v">
                <p:oleObj spid="_x0000_s109584" name="Формула" r:id="rId5" imgW="583947" imgH="228501" progId="Equation.3">
                  <p:embed/>
                </p:oleObj>
              </mc:Choice>
              <mc:Fallback>
                <p:oleObj name="Формула" r:id="rId5" imgW="583947"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2435225"/>
                        <a:ext cx="10795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5" name="Rectangle 9">
            <a:extLst>
              <a:ext uri="{FF2B5EF4-FFF2-40B4-BE49-F238E27FC236}">
                <a16:creationId xmlns:a16="http://schemas.microsoft.com/office/drawing/2014/main" id="{CB8016E1-AB18-4329-96E8-88A88BF6066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9576" name="Object 8">
            <a:extLst>
              <a:ext uri="{FF2B5EF4-FFF2-40B4-BE49-F238E27FC236}">
                <a16:creationId xmlns:a16="http://schemas.microsoft.com/office/drawing/2014/main" id="{938400AC-BDE4-4AB0-A078-9EF4AF9A02CE}"/>
              </a:ext>
            </a:extLst>
          </p:cNvPr>
          <p:cNvGraphicFramePr>
            <a:graphicFrameLocks noChangeAspect="1"/>
          </p:cNvGraphicFramePr>
          <p:nvPr/>
        </p:nvGraphicFramePr>
        <p:xfrm>
          <a:off x="3284538" y="3054350"/>
          <a:ext cx="431800" cy="355600"/>
        </p:xfrm>
        <a:graphic>
          <a:graphicData uri="http://schemas.openxmlformats.org/presentationml/2006/ole">
            <mc:AlternateContent xmlns:mc="http://schemas.openxmlformats.org/markup-compatibility/2006">
              <mc:Choice xmlns:v="urn:schemas-microsoft-com:vml" Requires="v">
                <p:oleObj spid="_x0000_s109585" name="Формула" r:id="rId7" imgW="253780" imgH="203024" progId="Equation.3">
                  <p:embed/>
                </p:oleObj>
              </mc:Choice>
              <mc:Fallback>
                <p:oleObj name="Формула" r:id="rId7" imgW="253780" imgH="203024"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538" y="3054350"/>
                        <a:ext cx="431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7" name="Rectangle 11">
            <a:extLst>
              <a:ext uri="{FF2B5EF4-FFF2-40B4-BE49-F238E27FC236}">
                <a16:creationId xmlns:a16="http://schemas.microsoft.com/office/drawing/2014/main" id="{211C68F8-75A7-4A04-AE94-97F11635B58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9578" name="Object 10">
            <a:extLst>
              <a:ext uri="{FF2B5EF4-FFF2-40B4-BE49-F238E27FC236}">
                <a16:creationId xmlns:a16="http://schemas.microsoft.com/office/drawing/2014/main" id="{639273D6-D5C5-405B-85ED-1FE3AA780E99}"/>
              </a:ext>
            </a:extLst>
          </p:cNvPr>
          <p:cNvGraphicFramePr>
            <a:graphicFrameLocks noChangeAspect="1"/>
          </p:cNvGraphicFramePr>
          <p:nvPr/>
        </p:nvGraphicFramePr>
        <p:xfrm>
          <a:off x="3500438" y="3348038"/>
          <a:ext cx="792162" cy="377825"/>
        </p:xfrm>
        <a:graphic>
          <a:graphicData uri="http://schemas.openxmlformats.org/presentationml/2006/ole">
            <mc:AlternateContent xmlns:mc="http://schemas.openxmlformats.org/markup-compatibility/2006">
              <mc:Choice xmlns:v="urn:schemas-microsoft-com:vml" Requires="v">
                <p:oleObj spid="_x0000_s109586" name="Формула" r:id="rId9" imgW="482391" imgH="228501" progId="Equation.3">
                  <p:embed/>
                </p:oleObj>
              </mc:Choice>
              <mc:Fallback>
                <p:oleObj name="Формула" r:id="rId9" imgW="482391" imgH="228501"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0438" y="3348038"/>
                        <a:ext cx="7921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9" name="Rectangle 13">
            <a:extLst>
              <a:ext uri="{FF2B5EF4-FFF2-40B4-BE49-F238E27FC236}">
                <a16:creationId xmlns:a16="http://schemas.microsoft.com/office/drawing/2014/main" id="{B3263905-E224-4E89-BB58-40A7A1A8456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9580" name="Object 12">
            <a:extLst>
              <a:ext uri="{FF2B5EF4-FFF2-40B4-BE49-F238E27FC236}">
                <a16:creationId xmlns:a16="http://schemas.microsoft.com/office/drawing/2014/main" id="{785FC02D-34DA-4E7C-8E5A-C8233BE1C39D}"/>
              </a:ext>
            </a:extLst>
          </p:cNvPr>
          <p:cNvGraphicFramePr>
            <a:graphicFrameLocks noChangeAspect="1"/>
          </p:cNvGraphicFramePr>
          <p:nvPr/>
        </p:nvGraphicFramePr>
        <p:xfrm>
          <a:off x="908050" y="3952875"/>
          <a:ext cx="1008063" cy="403225"/>
        </p:xfrm>
        <a:graphic>
          <a:graphicData uri="http://schemas.openxmlformats.org/presentationml/2006/ole">
            <mc:AlternateContent xmlns:mc="http://schemas.openxmlformats.org/markup-compatibility/2006">
              <mc:Choice xmlns:v="urn:schemas-microsoft-com:vml" Requires="v">
                <p:oleObj spid="_x0000_s109587" name="Формула" r:id="rId11" imgW="571252" imgH="228501" progId="Equation.3">
                  <p:embed/>
                </p:oleObj>
              </mc:Choice>
              <mc:Fallback>
                <p:oleObj name="Формула" r:id="rId11" imgW="571252" imgH="228501"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050" y="3952875"/>
                        <a:ext cx="10080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1" name="Rectangle 15">
            <a:extLst>
              <a:ext uri="{FF2B5EF4-FFF2-40B4-BE49-F238E27FC236}">
                <a16:creationId xmlns:a16="http://schemas.microsoft.com/office/drawing/2014/main" id="{7CE90A39-1B70-4A85-800B-EDA696FA675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9582" name="Object 14">
            <a:extLst>
              <a:ext uri="{FF2B5EF4-FFF2-40B4-BE49-F238E27FC236}">
                <a16:creationId xmlns:a16="http://schemas.microsoft.com/office/drawing/2014/main" id="{97344BF5-020B-4E25-AE15-C71571176C8C}"/>
              </a:ext>
            </a:extLst>
          </p:cNvPr>
          <p:cNvGraphicFramePr>
            <a:graphicFrameLocks noChangeAspect="1"/>
          </p:cNvGraphicFramePr>
          <p:nvPr/>
        </p:nvGraphicFramePr>
        <p:xfrm>
          <a:off x="1412875" y="5651500"/>
          <a:ext cx="3324225" cy="865188"/>
        </p:xfrm>
        <a:graphic>
          <a:graphicData uri="http://schemas.openxmlformats.org/presentationml/2006/ole">
            <mc:AlternateContent xmlns:mc="http://schemas.openxmlformats.org/markup-compatibility/2006">
              <mc:Choice xmlns:v="urn:schemas-microsoft-com:vml" Requires="v">
                <p:oleObj spid="_x0000_s109588" name="Формула" r:id="rId13" imgW="1841500" imgH="482600" progId="Equation.3">
                  <p:embed/>
                </p:oleObj>
              </mc:Choice>
              <mc:Fallback>
                <p:oleObj name="Формула" r:id="rId13" imgW="1841500" imgH="4826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2875" y="5651500"/>
                        <a:ext cx="33242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016A6A39-F4A1-4E66-A4B0-0D33883EF7C6}"/>
              </a:ext>
            </a:extLst>
          </p:cNvPr>
          <p:cNvSpPr>
            <a:spLocks noGrp="1" noChangeArrowheads="1"/>
          </p:cNvSpPr>
          <p:nvPr>
            <p:ph type="body" idx="1"/>
          </p:nvPr>
        </p:nvSpPr>
        <p:spPr>
          <a:xfrm>
            <a:off x="342900" y="323850"/>
            <a:ext cx="6172200" cy="7850188"/>
          </a:xfrm>
        </p:spPr>
        <p:txBody>
          <a:bodyPr/>
          <a:lstStyle/>
          <a:p>
            <a:pPr eaLnBrk="1" hangingPunct="1"/>
            <a:r>
              <a:rPr lang="ru-RU" altLang="ru-RU" sz="2400"/>
              <a:t>Эти уравнения прямой эквивалентны уравнению (4.40). Параметр  </a:t>
            </a:r>
            <a:r>
              <a:rPr lang="ru-RU" altLang="ru-RU" sz="2400" i="1"/>
              <a:t>θ  </a:t>
            </a:r>
            <a:r>
              <a:rPr lang="ru-RU" altLang="ru-RU" sz="2400"/>
              <a:t>определяет характер преобразования симплекса. </a:t>
            </a:r>
          </a:p>
          <a:p>
            <a:pPr eaLnBrk="1" hangingPunct="1"/>
            <a:r>
              <a:rPr lang="ru-RU" altLang="ru-RU" sz="2400"/>
              <a:t>При   </a:t>
            </a:r>
            <a:endParaRPr lang="en-US" altLang="ru-RU" sz="2400"/>
          </a:p>
          <a:p>
            <a:pPr eaLnBrk="1" hangingPunct="1"/>
            <a:r>
              <a:rPr lang="ru-RU" altLang="ru-RU" sz="2400"/>
              <a:t>и   </a:t>
            </a:r>
            <a:r>
              <a:rPr lang="en-US" altLang="ru-RU" sz="2400"/>
              <a:t>        </a:t>
            </a:r>
            <a:r>
              <a:rPr lang="ru-RU" altLang="ru-RU" sz="2400"/>
              <a:t>происходит нормальное отражение вершины симплекса</a:t>
            </a:r>
          </a:p>
          <a:p>
            <a:pPr eaLnBrk="1" hangingPunct="1"/>
            <a:r>
              <a:rPr lang="ru-RU" altLang="ru-RU" sz="2400"/>
              <a:t>При  </a:t>
            </a:r>
            <a:endParaRPr lang="en-US" altLang="ru-RU" sz="2400"/>
          </a:p>
          <a:p>
            <a:pPr eaLnBrk="1" hangingPunct="1"/>
            <a:r>
              <a:rPr lang="ru-RU" altLang="ru-RU" sz="2400"/>
              <a:t>и  </a:t>
            </a:r>
            <a:r>
              <a:rPr lang="en-US" altLang="ru-RU" sz="2400"/>
              <a:t>      </a:t>
            </a:r>
            <a:r>
              <a:rPr lang="ru-RU" altLang="ru-RU" sz="2400"/>
              <a:t> – растяжение симплекса (Рис.4.14б.). </a:t>
            </a:r>
          </a:p>
          <a:p>
            <a:pPr eaLnBrk="1" hangingPunct="1"/>
            <a:r>
              <a:rPr lang="ru-RU" altLang="ru-RU" sz="2400"/>
              <a:t>При  </a:t>
            </a:r>
            <a:endParaRPr lang="en-US" altLang="ru-RU" sz="2400"/>
          </a:p>
          <a:p>
            <a:pPr eaLnBrk="1" hangingPunct="1"/>
            <a:r>
              <a:rPr lang="ru-RU" altLang="ru-RU" sz="2400"/>
              <a:t>и  </a:t>
            </a:r>
            <a:r>
              <a:rPr lang="en-US" altLang="ru-RU" sz="2400"/>
              <a:t>    </a:t>
            </a:r>
            <a:r>
              <a:rPr lang="ru-RU" altLang="ru-RU" sz="2400"/>
              <a:t> </a:t>
            </a:r>
            <a:r>
              <a:rPr lang="en-US" altLang="ru-RU" sz="2400"/>
              <a:t>   </a:t>
            </a:r>
            <a:r>
              <a:rPr lang="ru-RU" altLang="ru-RU" sz="2400"/>
              <a:t>- сжатие симплекса</a:t>
            </a:r>
          </a:p>
          <a:p>
            <a:pPr eaLnBrk="1" hangingPunct="1"/>
            <a:r>
              <a:rPr lang="ru-RU" altLang="ru-RU" sz="2400"/>
              <a:t>При  </a:t>
            </a:r>
            <a:endParaRPr lang="en-US" altLang="ru-RU" sz="2400"/>
          </a:p>
          <a:p>
            <a:pPr eaLnBrk="1" hangingPunct="1"/>
            <a:r>
              <a:rPr lang="ru-RU" altLang="ru-RU" sz="2400"/>
              <a:t>и </a:t>
            </a:r>
            <a:r>
              <a:rPr lang="en-US" altLang="ru-RU" sz="2400"/>
              <a:t>        </a:t>
            </a:r>
            <a:r>
              <a:rPr lang="ru-RU" altLang="ru-RU" sz="2400"/>
              <a:t> -сжатие симплекса</a:t>
            </a:r>
          </a:p>
        </p:txBody>
      </p:sp>
      <p:sp>
        <p:nvSpPr>
          <p:cNvPr id="110595" name="Rectangle 4">
            <a:extLst>
              <a:ext uri="{FF2B5EF4-FFF2-40B4-BE49-F238E27FC236}">
                <a16:creationId xmlns:a16="http://schemas.microsoft.com/office/drawing/2014/main" id="{4A40915B-B377-405C-BFF6-43D436559D6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596" name="Объект 2">
            <a:extLst>
              <a:ext uri="{FF2B5EF4-FFF2-40B4-BE49-F238E27FC236}">
                <a16:creationId xmlns:a16="http://schemas.microsoft.com/office/drawing/2014/main" id="{D86F58D6-93FF-4CC3-A789-BB8DA08203D9}"/>
              </a:ext>
            </a:extLst>
          </p:cNvPr>
          <p:cNvGraphicFramePr>
            <a:graphicFrameLocks noChangeAspect="1"/>
          </p:cNvGraphicFramePr>
          <p:nvPr/>
        </p:nvGraphicFramePr>
        <p:xfrm>
          <a:off x="1557338" y="1822450"/>
          <a:ext cx="4197350" cy="517525"/>
        </p:xfrm>
        <a:graphic>
          <a:graphicData uri="http://schemas.openxmlformats.org/presentationml/2006/ole">
            <mc:AlternateContent xmlns:mc="http://schemas.openxmlformats.org/markup-compatibility/2006">
              <mc:Choice xmlns:v="urn:schemas-microsoft-com:vml" Requires="v">
                <p:oleObj spid="_x0000_s110611" name="Формула" r:id="rId3" imgW="1854200" imgH="228600" progId="Equation.3">
                  <p:embed/>
                </p:oleObj>
              </mc:Choice>
              <mc:Fallback>
                <p:oleObj name="Формула" r:id="rId3" imgW="1854200" imgH="228600" progId="Equation.3">
                  <p:embed/>
                  <p:pic>
                    <p:nvPicPr>
                      <p:cNvPr id="0"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1822450"/>
                        <a:ext cx="4197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7" name="Rectangle 6">
            <a:extLst>
              <a:ext uri="{FF2B5EF4-FFF2-40B4-BE49-F238E27FC236}">
                <a16:creationId xmlns:a16="http://schemas.microsoft.com/office/drawing/2014/main" id="{3D25C4B2-3BA3-47B2-BF20-720F1BF954C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598" name="Объект 4">
            <a:extLst>
              <a:ext uri="{FF2B5EF4-FFF2-40B4-BE49-F238E27FC236}">
                <a16:creationId xmlns:a16="http://schemas.microsoft.com/office/drawing/2014/main" id="{B49366A6-7689-4C45-9BCD-274086E8E3FC}"/>
              </a:ext>
            </a:extLst>
          </p:cNvPr>
          <p:cNvGraphicFramePr>
            <a:graphicFrameLocks noChangeAspect="1"/>
          </p:cNvGraphicFramePr>
          <p:nvPr/>
        </p:nvGraphicFramePr>
        <p:xfrm>
          <a:off x="1052513" y="2339975"/>
          <a:ext cx="720725" cy="379413"/>
        </p:xfrm>
        <a:graphic>
          <a:graphicData uri="http://schemas.openxmlformats.org/presentationml/2006/ole">
            <mc:AlternateContent xmlns:mc="http://schemas.openxmlformats.org/markup-compatibility/2006">
              <mc:Choice xmlns:v="urn:schemas-microsoft-com:vml" Requires="v">
                <p:oleObj spid="_x0000_s110612" name="Формула" r:id="rId5" imgW="342603" imgH="177646" progId="Equation.3">
                  <p:embed/>
                </p:oleObj>
              </mc:Choice>
              <mc:Fallback>
                <p:oleObj name="Формула" r:id="rId5" imgW="342603" imgH="177646" progId="Equation.3">
                  <p:embed/>
                  <p:pic>
                    <p:nvPicPr>
                      <p:cNvPr id="0"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2339975"/>
                        <a:ext cx="7207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9" name="Rectangle 8">
            <a:extLst>
              <a:ext uri="{FF2B5EF4-FFF2-40B4-BE49-F238E27FC236}">
                <a16:creationId xmlns:a16="http://schemas.microsoft.com/office/drawing/2014/main" id="{E18E9A64-62BC-4BC9-BA81-D89CFFB89E3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600" name="Объект 6">
            <a:extLst>
              <a:ext uri="{FF2B5EF4-FFF2-40B4-BE49-F238E27FC236}">
                <a16:creationId xmlns:a16="http://schemas.microsoft.com/office/drawing/2014/main" id="{41048893-694E-4165-9508-C8AD3CBCB88C}"/>
              </a:ext>
            </a:extLst>
          </p:cNvPr>
          <p:cNvGraphicFramePr>
            <a:graphicFrameLocks noChangeAspect="1"/>
          </p:cNvGraphicFramePr>
          <p:nvPr/>
        </p:nvGraphicFramePr>
        <p:xfrm>
          <a:off x="1412875" y="3132138"/>
          <a:ext cx="2771775" cy="503237"/>
        </p:xfrm>
        <a:graphic>
          <a:graphicData uri="http://schemas.openxmlformats.org/presentationml/2006/ole">
            <mc:AlternateContent xmlns:mc="http://schemas.openxmlformats.org/markup-compatibility/2006">
              <mc:Choice xmlns:v="urn:schemas-microsoft-com:vml" Requires="v">
                <p:oleObj spid="_x0000_s110613" name="Формула" r:id="rId7" imgW="1257300" imgH="228600" progId="Equation.3">
                  <p:embed/>
                </p:oleObj>
              </mc:Choice>
              <mc:Fallback>
                <p:oleObj name="Формула" r:id="rId7" imgW="1257300" imgH="228600" progId="Equation.3">
                  <p:embed/>
                  <p:pic>
                    <p:nvPicPr>
                      <p:cNvPr id="0" name="Объект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75" y="3132138"/>
                        <a:ext cx="2771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1" name="Rectangle 10">
            <a:extLst>
              <a:ext uri="{FF2B5EF4-FFF2-40B4-BE49-F238E27FC236}">
                <a16:creationId xmlns:a16="http://schemas.microsoft.com/office/drawing/2014/main" id="{13E245F0-F0C2-43EF-BE7B-86742365B05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602" name="Объект 8">
            <a:extLst>
              <a:ext uri="{FF2B5EF4-FFF2-40B4-BE49-F238E27FC236}">
                <a16:creationId xmlns:a16="http://schemas.microsoft.com/office/drawing/2014/main" id="{9D6845AF-8822-43AE-9555-E828344FA3D1}"/>
              </a:ext>
            </a:extLst>
          </p:cNvPr>
          <p:cNvGraphicFramePr>
            <a:graphicFrameLocks noChangeAspect="1"/>
          </p:cNvGraphicFramePr>
          <p:nvPr/>
        </p:nvGraphicFramePr>
        <p:xfrm>
          <a:off x="981075" y="3563938"/>
          <a:ext cx="682625" cy="360362"/>
        </p:xfrm>
        <a:graphic>
          <a:graphicData uri="http://schemas.openxmlformats.org/presentationml/2006/ole">
            <mc:AlternateContent xmlns:mc="http://schemas.openxmlformats.org/markup-compatibility/2006">
              <mc:Choice xmlns:v="urn:schemas-microsoft-com:vml" Requires="v">
                <p:oleObj spid="_x0000_s110614" name="Формула" r:id="rId9" imgW="342603" imgH="177646" progId="Equation.3">
                  <p:embed/>
                </p:oleObj>
              </mc:Choice>
              <mc:Fallback>
                <p:oleObj name="Формула" r:id="rId9" imgW="342603" imgH="177646" progId="Equation.3">
                  <p:embed/>
                  <p:pic>
                    <p:nvPicPr>
                      <p:cNvPr id="0" name="Объект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075" y="3563938"/>
                        <a:ext cx="682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3" name="Rectangle 12">
            <a:extLst>
              <a:ext uri="{FF2B5EF4-FFF2-40B4-BE49-F238E27FC236}">
                <a16:creationId xmlns:a16="http://schemas.microsoft.com/office/drawing/2014/main" id="{E5B2A13B-7B5E-491A-AC5C-7E1C79BB296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604" name="Объект 10">
            <a:extLst>
              <a:ext uri="{FF2B5EF4-FFF2-40B4-BE49-F238E27FC236}">
                <a16:creationId xmlns:a16="http://schemas.microsoft.com/office/drawing/2014/main" id="{0FC453F0-7499-43E0-8A4D-36D719F30929}"/>
              </a:ext>
            </a:extLst>
          </p:cNvPr>
          <p:cNvGraphicFramePr>
            <a:graphicFrameLocks noChangeAspect="1"/>
          </p:cNvGraphicFramePr>
          <p:nvPr/>
        </p:nvGraphicFramePr>
        <p:xfrm>
          <a:off x="1341438" y="4356100"/>
          <a:ext cx="5746750" cy="515938"/>
        </p:xfrm>
        <a:graphic>
          <a:graphicData uri="http://schemas.openxmlformats.org/presentationml/2006/ole">
            <mc:AlternateContent xmlns:mc="http://schemas.openxmlformats.org/markup-compatibility/2006">
              <mc:Choice xmlns:v="urn:schemas-microsoft-com:vml" Requires="v">
                <p:oleObj spid="_x0000_s110615" name="Формула" r:id="rId11" imgW="2540000" imgH="228600" progId="Equation.3">
                  <p:embed/>
                </p:oleObj>
              </mc:Choice>
              <mc:Fallback>
                <p:oleObj name="Формула" r:id="rId11" imgW="2540000" imgH="228600" progId="Equation.3">
                  <p:embed/>
                  <p:pic>
                    <p:nvPicPr>
                      <p:cNvPr id="0" name="Объект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1438" y="4356100"/>
                        <a:ext cx="57467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5" name="Rectangle 14">
            <a:extLst>
              <a:ext uri="{FF2B5EF4-FFF2-40B4-BE49-F238E27FC236}">
                <a16:creationId xmlns:a16="http://schemas.microsoft.com/office/drawing/2014/main" id="{3845AE8C-0198-4133-9056-598656FC0B0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606" name="Объект 12">
            <a:extLst>
              <a:ext uri="{FF2B5EF4-FFF2-40B4-BE49-F238E27FC236}">
                <a16:creationId xmlns:a16="http://schemas.microsoft.com/office/drawing/2014/main" id="{CC864FCA-CEBB-4903-B5AF-330011C682EB}"/>
              </a:ext>
            </a:extLst>
          </p:cNvPr>
          <p:cNvGraphicFramePr>
            <a:graphicFrameLocks noChangeAspect="1"/>
          </p:cNvGraphicFramePr>
          <p:nvPr/>
        </p:nvGraphicFramePr>
        <p:xfrm>
          <a:off x="981075" y="4833938"/>
          <a:ext cx="792163" cy="385762"/>
        </p:xfrm>
        <a:graphic>
          <a:graphicData uri="http://schemas.openxmlformats.org/presentationml/2006/ole">
            <mc:AlternateContent xmlns:mc="http://schemas.openxmlformats.org/markup-compatibility/2006">
              <mc:Choice xmlns:v="urn:schemas-microsoft-com:vml" Requires="v">
                <p:oleObj spid="_x0000_s110616" name="Формула" r:id="rId13" imgW="368140" imgH="177723" progId="Equation.3">
                  <p:embed/>
                </p:oleObj>
              </mc:Choice>
              <mc:Fallback>
                <p:oleObj name="Формула" r:id="rId13" imgW="368140" imgH="177723" progId="Equation.3">
                  <p:embed/>
                  <p:pic>
                    <p:nvPicPr>
                      <p:cNvPr id="0" name="Объект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1075" y="4833938"/>
                        <a:ext cx="7921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7" name="Rectangle 22">
            <a:extLst>
              <a:ext uri="{FF2B5EF4-FFF2-40B4-BE49-F238E27FC236}">
                <a16:creationId xmlns:a16="http://schemas.microsoft.com/office/drawing/2014/main" id="{B3D0D4B5-301A-4698-97F6-746B58E4CB7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608" name="Объект 14">
            <a:extLst>
              <a:ext uri="{FF2B5EF4-FFF2-40B4-BE49-F238E27FC236}">
                <a16:creationId xmlns:a16="http://schemas.microsoft.com/office/drawing/2014/main" id="{533C0AFD-DA12-4723-B237-AFE0CDEFD0D1}"/>
              </a:ext>
            </a:extLst>
          </p:cNvPr>
          <p:cNvGraphicFramePr>
            <a:graphicFrameLocks noChangeAspect="1"/>
          </p:cNvGraphicFramePr>
          <p:nvPr/>
        </p:nvGraphicFramePr>
        <p:xfrm>
          <a:off x="1412875" y="5219700"/>
          <a:ext cx="4116388" cy="504825"/>
        </p:xfrm>
        <a:graphic>
          <a:graphicData uri="http://schemas.openxmlformats.org/presentationml/2006/ole">
            <mc:AlternateContent xmlns:mc="http://schemas.openxmlformats.org/markup-compatibility/2006">
              <mc:Choice xmlns:v="urn:schemas-microsoft-com:vml" Requires="v">
                <p:oleObj spid="_x0000_s110617" name="Формула" r:id="rId15" imgW="1866900" imgH="228600" progId="Equation.3">
                  <p:embed/>
                </p:oleObj>
              </mc:Choice>
              <mc:Fallback>
                <p:oleObj name="Формула" r:id="rId15" imgW="1866900" imgH="228600" progId="Equation.3">
                  <p:embed/>
                  <p:pic>
                    <p:nvPicPr>
                      <p:cNvPr id="0" name="Объект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12875" y="5219700"/>
                        <a:ext cx="41163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9" name="Rectangle 24">
            <a:extLst>
              <a:ext uri="{FF2B5EF4-FFF2-40B4-BE49-F238E27FC236}">
                <a16:creationId xmlns:a16="http://schemas.microsoft.com/office/drawing/2014/main" id="{5ABECFC2-ACEC-4C4D-857F-FF8FAAADF6C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0610" name="Объект 16">
            <a:extLst>
              <a:ext uri="{FF2B5EF4-FFF2-40B4-BE49-F238E27FC236}">
                <a16:creationId xmlns:a16="http://schemas.microsoft.com/office/drawing/2014/main" id="{2080412B-5049-4E8D-B9A9-E361DEFEB3A9}"/>
              </a:ext>
            </a:extLst>
          </p:cNvPr>
          <p:cNvGraphicFramePr>
            <a:graphicFrameLocks noChangeAspect="1"/>
          </p:cNvGraphicFramePr>
          <p:nvPr/>
        </p:nvGraphicFramePr>
        <p:xfrm>
          <a:off x="981075" y="5724525"/>
          <a:ext cx="811213" cy="395288"/>
        </p:xfrm>
        <a:graphic>
          <a:graphicData uri="http://schemas.openxmlformats.org/presentationml/2006/ole">
            <mc:AlternateContent xmlns:mc="http://schemas.openxmlformats.org/markup-compatibility/2006">
              <mc:Choice xmlns:v="urn:schemas-microsoft-com:vml" Requires="v">
                <p:oleObj spid="_x0000_s110618" name="Формула" r:id="rId17" imgW="368140" imgH="177723" progId="Equation.3">
                  <p:embed/>
                </p:oleObj>
              </mc:Choice>
              <mc:Fallback>
                <p:oleObj name="Формула" r:id="rId17" imgW="368140" imgH="177723" progId="Equation.3">
                  <p:embed/>
                  <p:pic>
                    <p:nvPicPr>
                      <p:cNvPr id="0" name="Объект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1075" y="5724525"/>
                        <a:ext cx="8112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D4E8475-24EE-4809-A089-0A5C72BE2369}"/>
              </a:ext>
            </a:extLst>
          </p:cNvPr>
          <p:cNvSpPr>
            <a:spLocks noGrp="1" noChangeArrowheads="1"/>
          </p:cNvSpPr>
          <p:nvPr>
            <p:ph type="title"/>
          </p:nvPr>
        </p:nvSpPr>
        <p:spPr/>
        <p:txBody>
          <a:bodyPr/>
          <a:lstStyle/>
          <a:p>
            <a:pPr eaLnBrk="1" hangingPunct="1"/>
            <a:r>
              <a:rPr lang="en-US" altLang="ru-RU"/>
              <a:t>  </a:t>
            </a:r>
            <a:endParaRPr lang="ru-RU" altLang="ru-RU"/>
          </a:p>
        </p:txBody>
      </p:sp>
      <p:sp>
        <p:nvSpPr>
          <p:cNvPr id="111619" name="Rectangle 3">
            <a:extLst>
              <a:ext uri="{FF2B5EF4-FFF2-40B4-BE49-F238E27FC236}">
                <a16:creationId xmlns:a16="http://schemas.microsoft.com/office/drawing/2014/main" id="{0074D89F-ED97-4C82-9E8A-D679A3BD97E6}"/>
              </a:ext>
            </a:extLst>
          </p:cNvPr>
          <p:cNvSpPr>
            <a:spLocks noGrp="1" noChangeArrowheads="1"/>
          </p:cNvSpPr>
          <p:nvPr>
            <p:ph type="body" idx="1"/>
          </p:nvPr>
        </p:nvSpPr>
        <p:spPr>
          <a:xfrm>
            <a:off x="342900" y="539750"/>
            <a:ext cx="6172200" cy="7634288"/>
          </a:xfrm>
        </p:spPr>
        <p:txBody>
          <a:bodyPr/>
          <a:lstStyle/>
          <a:p>
            <a:pPr eaLnBrk="1" hangingPunct="1">
              <a:lnSpc>
                <a:spcPct val="90000"/>
              </a:lnSpc>
            </a:pPr>
            <a:r>
              <a:rPr lang="ru-RU" altLang="ru-RU" sz="2400"/>
              <a:t>Последовательность действий следующая:</a:t>
            </a:r>
          </a:p>
          <a:p>
            <a:pPr eaLnBrk="1" hangingPunct="1">
              <a:lnSpc>
                <a:spcPct val="90000"/>
              </a:lnSpc>
            </a:pPr>
            <a:r>
              <a:rPr lang="ru-RU" altLang="ru-RU" sz="2400"/>
              <a:t>Шаг 1: Задать значения параметра преобразования симплекса </a:t>
            </a:r>
            <a:r>
              <a:rPr lang="ru-RU" altLang="ru-RU" sz="2400" i="1"/>
              <a:t> θ</a:t>
            </a:r>
            <a:r>
              <a:rPr lang="ru-RU" altLang="ru-RU" sz="2400"/>
              <a:t>  и  δ – точность вычислений.</a:t>
            </a:r>
          </a:p>
          <a:p>
            <a:pPr eaLnBrk="1" hangingPunct="1">
              <a:lnSpc>
                <a:spcPct val="90000"/>
              </a:lnSpc>
            </a:pPr>
            <a:r>
              <a:rPr lang="ru-RU" altLang="ru-RU" sz="2400"/>
              <a:t>Шаг 2: Построить исходный симплекс.</a:t>
            </a:r>
          </a:p>
          <a:p>
            <a:pPr eaLnBrk="1" hangingPunct="1">
              <a:lnSpc>
                <a:spcPct val="90000"/>
              </a:lnSpc>
            </a:pPr>
            <a:r>
              <a:rPr lang="ru-RU" altLang="ru-RU" sz="2400"/>
              <a:t>Шаг 3: Вычислить </a:t>
            </a:r>
            <a:r>
              <a:rPr lang="en-US" altLang="ru-RU" sz="2400"/>
              <a:t>     </a:t>
            </a:r>
            <a:r>
              <a:rPr lang="ru-RU" altLang="ru-RU" sz="2400"/>
              <a:t>,  </a:t>
            </a:r>
            <a:r>
              <a:rPr lang="en-US" altLang="ru-RU" sz="2400"/>
              <a:t>      </a:t>
            </a:r>
            <a:r>
              <a:rPr lang="ru-RU" altLang="ru-RU" sz="2400"/>
              <a:t>, </a:t>
            </a:r>
            <a:r>
              <a:rPr lang="en-US" altLang="ru-RU" sz="2400"/>
              <a:t>     </a:t>
            </a:r>
            <a:r>
              <a:rPr lang="ru-RU" altLang="ru-RU" sz="2400"/>
              <a:t>, </a:t>
            </a:r>
            <a:r>
              <a:rPr lang="en-US" altLang="ru-RU" sz="2400"/>
              <a:t>      </a:t>
            </a:r>
            <a:r>
              <a:rPr lang="ru-RU" altLang="ru-RU" sz="2400"/>
              <a:t>.</a:t>
            </a:r>
          </a:p>
          <a:p>
            <a:pPr eaLnBrk="1" hangingPunct="1">
              <a:lnSpc>
                <a:spcPct val="90000"/>
              </a:lnSpc>
            </a:pPr>
            <a:r>
              <a:rPr lang="ru-RU" altLang="ru-RU" sz="2400"/>
              <a:t>Шаг 4: Произвести анализ целевой функции в точках </a:t>
            </a:r>
            <a:r>
              <a:rPr lang="en-US" altLang="ru-RU" sz="2400"/>
              <a:t>      </a:t>
            </a:r>
            <a:r>
              <a:rPr lang="ru-RU" altLang="ru-RU" sz="2400"/>
              <a:t> , </a:t>
            </a:r>
            <a:r>
              <a:rPr lang="en-US" altLang="ru-RU" sz="2400"/>
              <a:t>     </a:t>
            </a:r>
            <a:r>
              <a:rPr lang="ru-RU" altLang="ru-RU" sz="2400"/>
              <a:t>,  </a:t>
            </a:r>
            <a:r>
              <a:rPr lang="en-US" altLang="ru-RU" sz="2400"/>
              <a:t>    </a:t>
            </a:r>
            <a:r>
              <a:rPr lang="ru-RU" altLang="ru-RU" sz="2400"/>
              <a:t>и вычислить положение новой вершины, используя приведенные выше условия преобразования симплекса и уравнение прямой </a:t>
            </a:r>
            <a:endParaRPr lang="en-US" altLang="ru-RU" sz="2400"/>
          </a:p>
          <a:p>
            <a:pPr eaLnBrk="1" hangingPunct="1">
              <a:lnSpc>
                <a:spcPct val="90000"/>
              </a:lnSpc>
            </a:pPr>
            <a:endParaRPr lang="en-US" altLang="ru-RU" sz="2400"/>
          </a:p>
          <a:p>
            <a:pPr eaLnBrk="1" hangingPunct="1">
              <a:lnSpc>
                <a:spcPct val="90000"/>
              </a:lnSpc>
            </a:pPr>
            <a:endParaRPr lang="en-US" altLang="ru-RU" sz="2400"/>
          </a:p>
          <a:p>
            <a:pPr eaLnBrk="1" hangingPunct="1">
              <a:lnSpc>
                <a:spcPct val="90000"/>
              </a:lnSpc>
            </a:pPr>
            <a:r>
              <a:rPr lang="ru-RU" altLang="ru-RU" sz="2400"/>
              <a:t>Шаг 5: Сравнить значения целевой функции в вершинах симплекса на двух последовательных итерациях – если значения различаются на величину  меньшую или равную, то закончить поиск, иначе перейти к шагу 3.</a:t>
            </a:r>
          </a:p>
        </p:txBody>
      </p:sp>
      <p:sp>
        <p:nvSpPr>
          <p:cNvPr id="111620" name="Rectangle 5">
            <a:extLst>
              <a:ext uri="{FF2B5EF4-FFF2-40B4-BE49-F238E27FC236}">
                <a16:creationId xmlns:a16="http://schemas.microsoft.com/office/drawing/2014/main" id="{7F5F37FB-AD34-49CA-9F84-5270F352615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1621" name="Объект 2">
            <a:extLst>
              <a:ext uri="{FF2B5EF4-FFF2-40B4-BE49-F238E27FC236}">
                <a16:creationId xmlns:a16="http://schemas.microsoft.com/office/drawing/2014/main" id="{E423AF63-D2E9-4817-BB47-55675319770A}"/>
              </a:ext>
            </a:extLst>
          </p:cNvPr>
          <p:cNvGraphicFramePr>
            <a:graphicFrameLocks noChangeAspect="1"/>
          </p:cNvGraphicFramePr>
          <p:nvPr/>
        </p:nvGraphicFramePr>
        <p:xfrm>
          <a:off x="3414713" y="2700338"/>
          <a:ext cx="331787" cy="468312"/>
        </p:xfrm>
        <a:graphic>
          <a:graphicData uri="http://schemas.openxmlformats.org/presentationml/2006/ole">
            <mc:AlternateContent xmlns:mc="http://schemas.openxmlformats.org/markup-compatibility/2006">
              <mc:Choice xmlns:v="urn:schemas-microsoft-com:vml" Requires="v">
                <p:oleObj spid="_x0000_s111633" name="Формула" r:id="rId3" imgW="165028" imgH="228501" progId="Equation.3">
                  <p:embed/>
                </p:oleObj>
              </mc:Choice>
              <mc:Fallback>
                <p:oleObj name="Формула" r:id="rId3" imgW="165028" imgH="228501" progId="Equation.3">
                  <p:embed/>
                  <p:pic>
                    <p:nvPicPr>
                      <p:cNvPr id="0"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3" y="2700338"/>
                        <a:ext cx="3317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2" name="Rectangle 7">
            <a:extLst>
              <a:ext uri="{FF2B5EF4-FFF2-40B4-BE49-F238E27FC236}">
                <a16:creationId xmlns:a16="http://schemas.microsoft.com/office/drawing/2014/main" id="{BDB4465B-73E4-4F6F-8531-D693852AC54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1623" name="Объект 4">
            <a:extLst>
              <a:ext uri="{FF2B5EF4-FFF2-40B4-BE49-F238E27FC236}">
                <a16:creationId xmlns:a16="http://schemas.microsoft.com/office/drawing/2014/main" id="{F24F073C-F27C-4725-AF6F-95FBBE4AD9C8}"/>
              </a:ext>
            </a:extLst>
          </p:cNvPr>
          <p:cNvGraphicFramePr>
            <a:graphicFrameLocks noChangeAspect="1"/>
          </p:cNvGraphicFramePr>
          <p:nvPr/>
        </p:nvGraphicFramePr>
        <p:xfrm>
          <a:off x="3860800" y="2670175"/>
          <a:ext cx="792163" cy="461963"/>
        </p:xfrm>
        <a:graphic>
          <a:graphicData uri="http://schemas.openxmlformats.org/presentationml/2006/ole">
            <mc:AlternateContent xmlns:mc="http://schemas.openxmlformats.org/markup-compatibility/2006">
              <mc:Choice xmlns:v="urn:schemas-microsoft-com:vml" Requires="v">
                <p:oleObj spid="_x0000_s111634" name="Формула" r:id="rId5" imgW="342751" imgH="203112" progId="Equation.3">
                  <p:embed/>
                </p:oleObj>
              </mc:Choice>
              <mc:Fallback>
                <p:oleObj name="Формула" r:id="rId5" imgW="342751" imgH="203112" progId="Equation.3">
                  <p:embed/>
                  <p:pic>
                    <p:nvPicPr>
                      <p:cNvPr id="0"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0800" y="2670175"/>
                        <a:ext cx="792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4" name="Rectangle 9">
            <a:extLst>
              <a:ext uri="{FF2B5EF4-FFF2-40B4-BE49-F238E27FC236}">
                <a16:creationId xmlns:a16="http://schemas.microsoft.com/office/drawing/2014/main" id="{2501DCD1-CF38-4469-8046-D6259F4E921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1625" name="Объект 6">
            <a:extLst>
              <a:ext uri="{FF2B5EF4-FFF2-40B4-BE49-F238E27FC236}">
                <a16:creationId xmlns:a16="http://schemas.microsoft.com/office/drawing/2014/main" id="{D1E7C32C-FDF3-466E-8088-413E48675274}"/>
              </a:ext>
            </a:extLst>
          </p:cNvPr>
          <p:cNvGraphicFramePr>
            <a:graphicFrameLocks noChangeAspect="1"/>
          </p:cNvGraphicFramePr>
          <p:nvPr/>
        </p:nvGraphicFramePr>
        <p:xfrm>
          <a:off x="4581525" y="2700338"/>
          <a:ext cx="658813" cy="395287"/>
        </p:xfrm>
        <a:graphic>
          <a:graphicData uri="http://schemas.openxmlformats.org/presentationml/2006/ole">
            <mc:AlternateContent xmlns:mc="http://schemas.openxmlformats.org/markup-compatibility/2006">
              <mc:Choice xmlns:v="urn:schemas-microsoft-com:vml" Requires="v">
                <p:oleObj spid="_x0000_s111635" name="Формула" r:id="rId7" imgW="330057" imgH="203112" progId="Equation.3">
                  <p:embed/>
                </p:oleObj>
              </mc:Choice>
              <mc:Fallback>
                <p:oleObj name="Формула" r:id="rId7" imgW="330057" imgH="203112" progId="Equation.3">
                  <p:embed/>
                  <p:pic>
                    <p:nvPicPr>
                      <p:cNvPr id="0" name="Объект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525" y="2700338"/>
                        <a:ext cx="6588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6" name="Rectangle 11">
            <a:extLst>
              <a:ext uri="{FF2B5EF4-FFF2-40B4-BE49-F238E27FC236}">
                <a16:creationId xmlns:a16="http://schemas.microsoft.com/office/drawing/2014/main" id="{26681857-E9A3-427A-85AF-5AB826FC2CE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1627" name="Объект 8">
            <a:extLst>
              <a:ext uri="{FF2B5EF4-FFF2-40B4-BE49-F238E27FC236}">
                <a16:creationId xmlns:a16="http://schemas.microsoft.com/office/drawing/2014/main" id="{DCCE1CAA-FD99-4FDA-94A1-D68DA8A6E3C9}"/>
              </a:ext>
            </a:extLst>
          </p:cNvPr>
          <p:cNvGraphicFramePr>
            <a:graphicFrameLocks noChangeAspect="1"/>
          </p:cNvGraphicFramePr>
          <p:nvPr/>
        </p:nvGraphicFramePr>
        <p:xfrm>
          <a:off x="5300663" y="2716213"/>
          <a:ext cx="442912" cy="342900"/>
        </p:xfrm>
        <a:graphic>
          <a:graphicData uri="http://schemas.openxmlformats.org/presentationml/2006/ole">
            <mc:AlternateContent xmlns:mc="http://schemas.openxmlformats.org/markup-compatibility/2006">
              <mc:Choice xmlns:v="urn:schemas-microsoft-com:vml" Requires="v">
                <p:oleObj spid="_x0000_s111636" name="Формула" r:id="rId9" imgW="253780" imgH="203024" progId="Equation.3">
                  <p:embed/>
                </p:oleObj>
              </mc:Choice>
              <mc:Fallback>
                <p:oleObj name="Формула" r:id="rId9" imgW="253780" imgH="203024" progId="Equation.3">
                  <p:embed/>
                  <p:pic>
                    <p:nvPicPr>
                      <p:cNvPr id="0" name="Объект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0663" y="2716213"/>
                        <a:ext cx="4429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8" name="Rectangle 13">
            <a:extLst>
              <a:ext uri="{FF2B5EF4-FFF2-40B4-BE49-F238E27FC236}">
                <a16:creationId xmlns:a16="http://schemas.microsoft.com/office/drawing/2014/main" id="{AF56677A-618E-459D-B722-FDA70033220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1629" name="Объект 10">
            <a:extLst>
              <a:ext uri="{FF2B5EF4-FFF2-40B4-BE49-F238E27FC236}">
                <a16:creationId xmlns:a16="http://schemas.microsoft.com/office/drawing/2014/main" id="{EB7B6CF2-9C6D-4288-AE53-1C07CE7078BB}"/>
              </a:ext>
            </a:extLst>
          </p:cNvPr>
          <p:cNvGraphicFramePr>
            <a:graphicFrameLocks noChangeAspect="1"/>
          </p:cNvGraphicFramePr>
          <p:nvPr/>
        </p:nvGraphicFramePr>
        <p:xfrm>
          <a:off x="2101850" y="5219700"/>
          <a:ext cx="2654300" cy="701675"/>
        </p:xfrm>
        <a:graphic>
          <a:graphicData uri="http://schemas.openxmlformats.org/presentationml/2006/ole">
            <mc:AlternateContent xmlns:mc="http://schemas.openxmlformats.org/markup-compatibility/2006">
              <mc:Choice xmlns:v="urn:schemas-microsoft-com:vml" Requires="v">
                <p:oleObj spid="_x0000_s111637" name="Формула" r:id="rId11" imgW="1841500" imgH="482600" progId="Equation.3">
                  <p:embed/>
                </p:oleObj>
              </mc:Choice>
              <mc:Fallback>
                <p:oleObj name="Формула" r:id="rId11" imgW="1841500" imgH="482600" progId="Equation.3">
                  <p:embed/>
                  <p:pic>
                    <p:nvPicPr>
                      <p:cNvPr id="0" name="Объект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1850" y="5219700"/>
                        <a:ext cx="265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630" name="Объект 11">
            <a:extLst>
              <a:ext uri="{FF2B5EF4-FFF2-40B4-BE49-F238E27FC236}">
                <a16:creationId xmlns:a16="http://schemas.microsoft.com/office/drawing/2014/main" id="{0A532050-FED6-4FAC-92C2-FFFD9C0FBEDD}"/>
              </a:ext>
            </a:extLst>
          </p:cNvPr>
          <p:cNvGraphicFramePr>
            <a:graphicFrameLocks noChangeAspect="1"/>
          </p:cNvGraphicFramePr>
          <p:nvPr/>
        </p:nvGraphicFramePr>
        <p:xfrm>
          <a:off x="3284538" y="3419475"/>
          <a:ext cx="792162" cy="461963"/>
        </p:xfrm>
        <a:graphic>
          <a:graphicData uri="http://schemas.openxmlformats.org/presentationml/2006/ole">
            <mc:AlternateContent xmlns:mc="http://schemas.openxmlformats.org/markup-compatibility/2006">
              <mc:Choice xmlns:v="urn:schemas-microsoft-com:vml" Requires="v">
                <p:oleObj spid="_x0000_s111638" name="Формула" r:id="rId13" imgW="342751" imgH="203112" progId="Equation.3">
                  <p:embed/>
                </p:oleObj>
              </mc:Choice>
              <mc:Fallback>
                <p:oleObj name="Формула" r:id="rId13" imgW="342751" imgH="203112" progId="Equation.3">
                  <p:embed/>
                  <p:pic>
                    <p:nvPicPr>
                      <p:cNvPr id="0" name="Объект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538" y="3419475"/>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631" name="Объект 12">
            <a:extLst>
              <a:ext uri="{FF2B5EF4-FFF2-40B4-BE49-F238E27FC236}">
                <a16:creationId xmlns:a16="http://schemas.microsoft.com/office/drawing/2014/main" id="{EA0E6289-4C7F-4389-92D9-074D3425EE93}"/>
              </a:ext>
            </a:extLst>
          </p:cNvPr>
          <p:cNvGraphicFramePr>
            <a:graphicFrameLocks noChangeAspect="1"/>
          </p:cNvGraphicFramePr>
          <p:nvPr/>
        </p:nvGraphicFramePr>
        <p:xfrm>
          <a:off x="4076700" y="3455988"/>
          <a:ext cx="658813" cy="395287"/>
        </p:xfrm>
        <a:graphic>
          <a:graphicData uri="http://schemas.openxmlformats.org/presentationml/2006/ole">
            <mc:AlternateContent xmlns:mc="http://schemas.openxmlformats.org/markup-compatibility/2006">
              <mc:Choice xmlns:v="urn:schemas-microsoft-com:vml" Requires="v">
                <p:oleObj spid="_x0000_s111639" name="Формула" r:id="rId14" imgW="330057" imgH="203112" progId="Equation.3">
                  <p:embed/>
                </p:oleObj>
              </mc:Choice>
              <mc:Fallback>
                <p:oleObj name="Формула" r:id="rId14" imgW="330057" imgH="203112" progId="Equation.3">
                  <p:embed/>
                  <p:pic>
                    <p:nvPicPr>
                      <p:cNvPr id="0" name="Объект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700" y="3455988"/>
                        <a:ext cx="6588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632" name="Объект 13">
            <a:extLst>
              <a:ext uri="{FF2B5EF4-FFF2-40B4-BE49-F238E27FC236}">
                <a16:creationId xmlns:a16="http://schemas.microsoft.com/office/drawing/2014/main" id="{D82ED195-F768-4FCF-B7F1-AB59ED94FD79}"/>
              </a:ext>
            </a:extLst>
          </p:cNvPr>
          <p:cNvGraphicFramePr>
            <a:graphicFrameLocks noChangeAspect="1"/>
          </p:cNvGraphicFramePr>
          <p:nvPr/>
        </p:nvGraphicFramePr>
        <p:xfrm>
          <a:off x="5453063" y="3436938"/>
          <a:ext cx="442912" cy="342900"/>
        </p:xfrm>
        <a:graphic>
          <a:graphicData uri="http://schemas.openxmlformats.org/presentationml/2006/ole">
            <mc:AlternateContent xmlns:mc="http://schemas.openxmlformats.org/markup-compatibility/2006">
              <mc:Choice xmlns:v="urn:schemas-microsoft-com:vml" Requires="v">
                <p:oleObj spid="_x0000_s111640" name="Формула" r:id="rId15" imgW="253780" imgH="203024" progId="Equation.3">
                  <p:embed/>
                </p:oleObj>
              </mc:Choice>
              <mc:Fallback>
                <p:oleObj name="Формула" r:id="rId15" imgW="253780" imgH="203024" progId="Equation.3">
                  <p:embed/>
                  <p:pic>
                    <p:nvPicPr>
                      <p:cNvPr id="0" name="Объект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3063" y="3436938"/>
                        <a:ext cx="4429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3D4D3072-4DDD-4D0A-94FB-507A24B17E83}"/>
              </a:ext>
            </a:extLst>
          </p:cNvPr>
          <p:cNvSpPr>
            <a:spLocks noGrp="1" noChangeArrowheads="1"/>
          </p:cNvSpPr>
          <p:nvPr>
            <p:ph type="title"/>
          </p:nvPr>
        </p:nvSpPr>
        <p:spPr>
          <a:xfrm>
            <a:off x="342900" y="369888"/>
            <a:ext cx="6172200" cy="601662"/>
          </a:xfrm>
        </p:spPr>
        <p:txBody>
          <a:bodyPr/>
          <a:lstStyle/>
          <a:p>
            <a:pPr eaLnBrk="1" hangingPunct="1"/>
            <a:r>
              <a:rPr lang="ru-RU" altLang="ru-RU" sz="3200" b="1"/>
              <a:t>Метод градиентного спуска</a:t>
            </a:r>
          </a:p>
        </p:txBody>
      </p:sp>
      <p:sp>
        <p:nvSpPr>
          <p:cNvPr id="112643" name="Rectangle 3">
            <a:extLst>
              <a:ext uri="{FF2B5EF4-FFF2-40B4-BE49-F238E27FC236}">
                <a16:creationId xmlns:a16="http://schemas.microsoft.com/office/drawing/2014/main" id="{5ED72D98-95B6-4757-B1E7-CB97EE473C94}"/>
              </a:ext>
            </a:extLst>
          </p:cNvPr>
          <p:cNvSpPr>
            <a:spLocks noGrp="1" noChangeArrowheads="1"/>
          </p:cNvSpPr>
          <p:nvPr>
            <p:ph type="body" idx="1"/>
          </p:nvPr>
        </p:nvSpPr>
        <p:spPr>
          <a:xfrm>
            <a:off x="342900" y="1116013"/>
            <a:ext cx="6515100" cy="7058025"/>
          </a:xfrm>
        </p:spPr>
        <p:txBody>
          <a:bodyPr/>
          <a:lstStyle/>
          <a:p>
            <a:pPr eaLnBrk="1" hangingPunct="1">
              <a:lnSpc>
                <a:spcPct val="80000"/>
              </a:lnSpc>
            </a:pPr>
            <a:r>
              <a:rPr lang="ru-RU" altLang="ru-RU" sz="2400"/>
              <a:t>Шаг 1: в стартовой точке определяем градиент целевой функции</a:t>
            </a:r>
            <a:r>
              <a:rPr lang="en-US" altLang="ru-RU" sz="2400"/>
              <a:t> F(x,y)</a:t>
            </a:r>
            <a:r>
              <a:rPr lang="ru-RU" altLang="ru-RU" sz="2400"/>
              <a:t>.</a:t>
            </a:r>
          </a:p>
          <a:p>
            <a:pPr eaLnBrk="1" hangingPunct="1">
              <a:lnSpc>
                <a:spcPct val="80000"/>
              </a:lnSpc>
            </a:pPr>
            <a:r>
              <a:rPr lang="ru-RU" altLang="ru-RU" sz="2400"/>
              <a:t> Шаг 2: Проводим сечение поверхности в плоскости вектора градиента функции</a:t>
            </a:r>
          </a:p>
          <a:p>
            <a:pPr eaLnBrk="1" hangingPunct="1">
              <a:lnSpc>
                <a:spcPct val="80000"/>
              </a:lnSpc>
            </a:pPr>
            <a:r>
              <a:rPr lang="ru-RU" altLang="ru-RU" sz="2400"/>
              <a:t>Шаг 3: Проводим спуск вдоль линии сечения в направлении противоположном градиенту и находим локальный минимум одномерной функции</a:t>
            </a:r>
          </a:p>
          <a:p>
            <a:pPr eaLnBrk="1" hangingPunct="1">
              <a:lnSpc>
                <a:spcPct val="80000"/>
              </a:lnSpc>
            </a:pPr>
            <a:r>
              <a:rPr lang="ru-RU" altLang="ru-RU" sz="2400"/>
              <a:t>Шаг 4: и далее </a:t>
            </a:r>
          </a:p>
          <a:p>
            <a:pPr eaLnBrk="1" hangingPunct="1">
              <a:lnSpc>
                <a:spcPct val="80000"/>
              </a:lnSpc>
            </a:pPr>
            <a:r>
              <a:rPr lang="ru-RU" altLang="ru-RU" sz="2400"/>
              <a:t>            Повторяем последовательность шагов 1-3 для каждой найденной точки локального минимума.</a:t>
            </a:r>
          </a:p>
          <a:p>
            <a:pPr eaLnBrk="1" hangingPunct="1">
              <a:lnSpc>
                <a:spcPct val="80000"/>
              </a:lnSpc>
              <a:buFont typeface="Wingdings" panose="05000000000000000000" pitchFamily="2" charset="2"/>
              <a:buNone/>
            </a:pPr>
            <a:r>
              <a:rPr lang="ru-RU" altLang="ru-RU" sz="2400" b="1"/>
              <a:t>Условия выхода:</a:t>
            </a:r>
          </a:p>
          <a:p>
            <a:pPr eaLnBrk="1" hangingPunct="1">
              <a:lnSpc>
                <a:spcPct val="80000"/>
              </a:lnSpc>
            </a:pPr>
            <a:r>
              <a:rPr lang="ru-RU" altLang="ru-RU" sz="2400"/>
              <a:t>Значения функции </a:t>
            </a:r>
            <a:r>
              <a:rPr lang="en-US" altLang="ru-RU" sz="2400" i="1"/>
              <a:t>F(x,y)</a:t>
            </a:r>
            <a:r>
              <a:rPr lang="ru-RU" altLang="ru-RU" sz="2400" i="1"/>
              <a:t> </a:t>
            </a:r>
            <a:r>
              <a:rPr lang="ru-RU" altLang="ru-RU" sz="2400"/>
              <a:t>на двух соседних итерациях меньше малого числа</a:t>
            </a:r>
            <a:r>
              <a:rPr lang="en-US" altLang="ru-RU" sz="2400"/>
              <a:t> </a:t>
            </a:r>
            <a:r>
              <a:rPr lang="el-GR" altLang="ru-RU" sz="2400">
                <a:cs typeface="Arial" panose="020B0604020202020204" pitchFamily="34" charset="0"/>
              </a:rPr>
              <a:t>ε</a:t>
            </a:r>
          </a:p>
          <a:p>
            <a:pPr eaLnBrk="1" hangingPunct="1">
              <a:lnSpc>
                <a:spcPct val="80000"/>
              </a:lnSpc>
            </a:pPr>
            <a:r>
              <a:rPr lang="ru-RU" altLang="ru-RU" sz="2400"/>
              <a:t>Интервал</a:t>
            </a:r>
            <a:r>
              <a:rPr lang="en-US" altLang="ru-RU" sz="2400"/>
              <a:t> </a:t>
            </a:r>
            <a:r>
              <a:rPr lang="ru-RU" altLang="ru-RU" sz="2400"/>
              <a:t>между локальными минимумами на двух соседних итерациях меньше малого числа </a:t>
            </a:r>
            <a:r>
              <a:rPr lang="el-GR" altLang="ru-RU" sz="2400">
                <a:cs typeface="Arial" panose="020B0604020202020204" pitchFamily="34" charset="0"/>
              </a:rPr>
              <a:t>δ</a:t>
            </a:r>
          </a:p>
          <a:p>
            <a:pPr eaLnBrk="1" hangingPunct="1">
              <a:lnSpc>
                <a:spcPct val="80000"/>
              </a:lnSpc>
            </a:pPr>
            <a:endParaRPr lang="ru-RU" altLang="ru-RU" sz="24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Заголовок 1">
            <a:extLst>
              <a:ext uri="{FF2B5EF4-FFF2-40B4-BE49-F238E27FC236}">
                <a16:creationId xmlns:a16="http://schemas.microsoft.com/office/drawing/2014/main" id="{3ECD60A1-C527-4895-8F5B-A9700C123EFE}"/>
              </a:ext>
            </a:extLst>
          </p:cNvPr>
          <p:cNvSpPr>
            <a:spLocks noGrp="1"/>
          </p:cNvSpPr>
          <p:nvPr>
            <p:ph type="title"/>
          </p:nvPr>
        </p:nvSpPr>
        <p:spPr/>
        <p:txBody>
          <a:bodyPr/>
          <a:lstStyle/>
          <a:p>
            <a:pPr algn="ctr"/>
            <a:r>
              <a:rPr lang="ru-RU" altLang="ru-RU" sz="4000" b="1"/>
              <a:t>Методы оптимизации в задачах с ограничениями.</a:t>
            </a:r>
            <a:br>
              <a:rPr lang="ru-RU" altLang="ru-RU"/>
            </a:br>
            <a:endParaRPr lang="ru-RU" altLang="ru-RU"/>
          </a:p>
        </p:txBody>
      </p:sp>
      <p:sp>
        <p:nvSpPr>
          <p:cNvPr id="113667" name="Содержимое 2">
            <a:extLst>
              <a:ext uri="{FF2B5EF4-FFF2-40B4-BE49-F238E27FC236}">
                <a16:creationId xmlns:a16="http://schemas.microsoft.com/office/drawing/2014/main" id="{DBBF5217-BC07-4C33-ADE7-F79D095390EA}"/>
              </a:ext>
            </a:extLst>
          </p:cNvPr>
          <p:cNvSpPr>
            <a:spLocks noGrp="1"/>
          </p:cNvSpPr>
          <p:nvPr>
            <p:ph idx="1"/>
          </p:nvPr>
        </p:nvSpPr>
        <p:spPr/>
        <p:txBody>
          <a:bodyPr/>
          <a:lstStyle/>
          <a:p>
            <a:r>
              <a:rPr lang="ru-RU" altLang="ru-RU" sz="2400"/>
              <a:t>Задача  формулируется как  нахождение минимума целевой функции   </a:t>
            </a:r>
            <a:r>
              <a:rPr lang="en-US" altLang="ru-RU" sz="2400"/>
              <a:t>        </a:t>
            </a:r>
            <a:r>
              <a:rPr lang="ru-RU" altLang="ru-RU" sz="2400"/>
              <a:t>определённой на множестве </a:t>
            </a:r>
          </a:p>
          <a:p>
            <a:r>
              <a:rPr lang="ru-RU" altLang="ru-RU" sz="2400"/>
              <a:t>		</a:t>
            </a:r>
            <a:r>
              <a:rPr lang="en-US" altLang="ru-RU" sz="2400"/>
              <a:t>  </a:t>
            </a:r>
            <a:r>
              <a:rPr lang="ru-RU" altLang="ru-RU" sz="2400"/>
              <a:t>         </a:t>
            </a:r>
            <a:r>
              <a:rPr lang="en-US" altLang="ru-RU" sz="2400"/>
              <a:t>                          </a:t>
            </a:r>
            <a:r>
              <a:rPr lang="ru-RU" altLang="ru-RU" sz="2400"/>
              <a:t>(4.66)</a:t>
            </a:r>
          </a:p>
          <a:p>
            <a:r>
              <a:rPr lang="ru-RU" altLang="ru-RU" sz="2400"/>
              <a:t> при  наличии ограничений</a:t>
            </a:r>
          </a:p>
          <a:p>
            <a:r>
              <a:rPr lang="ru-RU" altLang="ru-RU" sz="2400"/>
              <a:t>	 </a:t>
            </a:r>
            <a:r>
              <a:rPr lang="en-US" altLang="ru-RU" sz="2400"/>
              <a:t>       </a:t>
            </a:r>
            <a:r>
              <a:rPr lang="ru-RU" altLang="ru-RU" sz="2400"/>
              <a:t>  </a:t>
            </a:r>
            <a:r>
              <a:rPr lang="en-US" altLang="ru-RU" sz="2400"/>
              <a:t>  </a:t>
            </a:r>
            <a:r>
              <a:rPr lang="ru-RU" altLang="ru-RU" sz="2400"/>
              <a:t>и  </a:t>
            </a:r>
            <a:r>
              <a:rPr lang="en-US" altLang="ru-RU" sz="2400"/>
              <a:t>                 </a:t>
            </a:r>
            <a:r>
              <a:rPr lang="ru-RU" altLang="ru-RU" sz="2400"/>
              <a:t>,                (4.67)</a:t>
            </a:r>
          </a:p>
          <a:p>
            <a:r>
              <a:rPr lang="ru-RU" altLang="ru-RU" sz="2400"/>
              <a:t>где  ( </a:t>
            </a:r>
            <a:r>
              <a:rPr lang="en-US" altLang="ru-RU" sz="2400"/>
              <a:t>         </a:t>
            </a:r>
            <a:r>
              <a:rPr lang="ru-RU" altLang="ru-RU" sz="2400"/>
              <a:t>,  </a:t>
            </a:r>
            <a:r>
              <a:rPr lang="en-US" altLang="ru-RU" sz="2400"/>
              <a:t>               </a:t>
            </a:r>
            <a:r>
              <a:rPr lang="ru-RU" altLang="ru-RU" sz="2400"/>
              <a:t>-</a:t>
            </a:r>
            <a:r>
              <a:rPr lang="en-US" altLang="ru-RU" sz="2400"/>
              <a:t>  </a:t>
            </a:r>
            <a:r>
              <a:rPr lang="ru-RU" altLang="ru-RU" sz="2400"/>
              <a:t>функции ограничения, определённые на множестве </a:t>
            </a:r>
            <a:r>
              <a:rPr lang="en-US" altLang="ru-RU" sz="2400"/>
              <a:t>           </a:t>
            </a:r>
            <a:r>
              <a:rPr lang="ru-RU" altLang="ru-RU" sz="2400"/>
              <a:t>.</a:t>
            </a:r>
          </a:p>
          <a:p>
            <a:endParaRPr lang="ru-RU" altLang="ru-RU" sz="2400"/>
          </a:p>
        </p:txBody>
      </p:sp>
      <p:sp>
        <p:nvSpPr>
          <p:cNvPr id="113668" name="Rectangle 2">
            <a:extLst>
              <a:ext uri="{FF2B5EF4-FFF2-40B4-BE49-F238E27FC236}">
                <a16:creationId xmlns:a16="http://schemas.microsoft.com/office/drawing/2014/main" id="{4AF02519-41F6-42B8-B1B6-FDCD4B3E26D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69" name="Object 1">
            <a:extLst>
              <a:ext uri="{FF2B5EF4-FFF2-40B4-BE49-F238E27FC236}">
                <a16:creationId xmlns:a16="http://schemas.microsoft.com/office/drawing/2014/main" id="{51528972-07F7-42AA-AC72-13485283C22E}"/>
              </a:ext>
            </a:extLst>
          </p:cNvPr>
          <p:cNvGraphicFramePr>
            <a:graphicFrameLocks noChangeAspect="1"/>
          </p:cNvGraphicFramePr>
          <p:nvPr/>
        </p:nvGraphicFramePr>
        <p:xfrm>
          <a:off x="2133600" y="2843213"/>
          <a:ext cx="771525" cy="508000"/>
        </p:xfrm>
        <a:graphic>
          <a:graphicData uri="http://schemas.openxmlformats.org/presentationml/2006/ole">
            <mc:AlternateContent xmlns:mc="http://schemas.openxmlformats.org/markup-compatibility/2006">
              <mc:Choice xmlns:v="urn:schemas-microsoft-com:vml" Requires="v">
                <p:oleObj spid="_x0000_s113683" name="Формула" r:id="rId3" imgW="330057" imgH="215806" progId="Equation.3">
                  <p:embed/>
                </p:oleObj>
              </mc:Choice>
              <mc:Fallback>
                <p:oleObj name="Формула" r:id="rId3" imgW="330057"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43213"/>
                        <a:ext cx="771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70" name="Rectangle 4">
            <a:extLst>
              <a:ext uri="{FF2B5EF4-FFF2-40B4-BE49-F238E27FC236}">
                <a16:creationId xmlns:a16="http://schemas.microsoft.com/office/drawing/2014/main" id="{B3EBF976-DA40-4A62-8947-9F58CFFC6F7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71" name="Object 3">
            <a:extLst>
              <a:ext uri="{FF2B5EF4-FFF2-40B4-BE49-F238E27FC236}">
                <a16:creationId xmlns:a16="http://schemas.microsoft.com/office/drawing/2014/main" id="{CB1C4C7E-BAC0-4870-A227-FC4F1D61BF93}"/>
              </a:ext>
            </a:extLst>
          </p:cNvPr>
          <p:cNvGraphicFramePr>
            <a:graphicFrameLocks noChangeAspect="1"/>
          </p:cNvGraphicFramePr>
          <p:nvPr/>
        </p:nvGraphicFramePr>
        <p:xfrm>
          <a:off x="2479675" y="3248025"/>
          <a:ext cx="401638" cy="358775"/>
        </p:xfrm>
        <a:graphic>
          <a:graphicData uri="http://schemas.openxmlformats.org/presentationml/2006/ole">
            <mc:AlternateContent xmlns:mc="http://schemas.openxmlformats.org/markup-compatibility/2006">
              <mc:Choice xmlns:v="urn:schemas-microsoft-com:vml" Requires="v">
                <p:oleObj spid="_x0000_s113684" name="Формула" r:id="rId5" imgW="177492" imgH="164814" progId="Equation.3">
                  <p:embed/>
                </p:oleObj>
              </mc:Choice>
              <mc:Fallback>
                <p:oleObj name="Формула" r:id="rId5" imgW="177492" imgH="16481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675" y="3248025"/>
                        <a:ext cx="4016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72" name="Rectangle 6">
            <a:extLst>
              <a:ext uri="{FF2B5EF4-FFF2-40B4-BE49-F238E27FC236}">
                <a16:creationId xmlns:a16="http://schemas.microsoft.com/office/drawing/2014/main" id="{2CD2D54C-4687-4354-A6B0-05BE8FF7D18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73" name="Object 5">
            <a:extLst>
              <a:ext uri="{FF2B5EF4-FFF2-40B4-BE49-F238E27FC236}">
                <a16:creationId xmlns:a16="http://schemas.microsoft.com/office/drawing/2014/main" id="{9B32BD95-E49A-46D2-9EA6-CB4D76BE98AE}"/>
              </a:ext>
            </a:extLst>
          </p:cNvPr>
          <p:cNvGraphicFramePr>
            <a:graphicFrameLocks noChangeAspect="1"/>
          </p:cNvGraphicFramePr>
          <p:nvPr/>
        </p:nvGraphicFramePr>
        <p:xfrm>
          <a:off x="1773238" y="3632200"/>
          <a:ext cx="3021012" cy="579438"/>
        </p:xfrm>
        <a:graphic>
          <a:graphicData uri="http://schemas.openxmlformats.org/presentationml/2006/ole">
            <mc:AlternateContent xmlns:mc="http://schemas.openxmlformats.org/markup-compatibility/2006">
              <mc:Choice xmlns:v="urn:schemas-microsoft-com:vml" Requires="v">
                <p:oleObj spid="_x0000_s113685" name="Формула" r:id="rId7" imgW="1143000" imgH="215900" progId="Equation.3">
                  <p:embed/>
                </p:oleObj>
              </mc:Choice>
              <mc:Fallback>
                <p:oleObj name="Формула" r:id="rId7" imgW="1143000" imgH="2159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3238" y="3632200"/>
                        <a:ext cx="3021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74" name="Rectangle 8">
            <a:extLst>
              <a:ext uri="{FF2B5EF4-FFF2-40B4-BE49-F238E27FC236}">
                <a16:creationId xmlns:a16="http://schemas.microsoft.com/office/drawing/2014/main" id="{6E9E85E7-814C-44B1-96EC-779B1F28A90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75" name="Object 7">
            <a:extLst>
              <a:ext uri="{FF2B5EF4-FFF2-40B4-BE49-F238E27FC236}">
                <a16:creationId xmlns:a16="http://schemas.microsoft.com/office/drawing/2014/main" id="{D9B1CF32-C5F5-4E8A-B2B3-31626C9C30B0}"/>
              </a:ext>
            </a:extLst>
          </p:cNvPr>
          <p:cNvGraphicFramePr>
            <a:graphicFrameLocks noChangeAspect="1"/>
          </p:cNvGraphicFramePr>
          <p:nvPr/>
        </p:nvGraphicFramePr>
        <p:xfrm>
          <a:off x="908050" y="4572000"/>
          <a:ext cx="1198563" cy="504825"/>
        </p:xfrm>
        <a:graphic>
          <a:graphicData uri="http://schemas.openxmlformats.org/presentationml/2006/ole">
            <mc:AlternateContent xmlns:mc="http://schemas.openxmlformats.org/markup-compatibility/2006">
              <mc:Choice xmlns:v="urn:schemas-microsoft-com:vml" Requires="v">
                <p:oleObj spid="_x0000_s113686" name="Формула" r:id="rId9" imgW="545863" imgH="228501" progId="Equation.3">
                  <p:embed/>
                </p:oleObj>
              </mc:Choice>
              <mc:Fallback>
                <p:oleObj name="Формула" r:id="rId9" imgW="545863" imgH="228501"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4572000"/>
                        <a:ext cx="11985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76" name="Rectangle 10">
            <a:extLst>
              <a:ext uri="{FF2B5EF4-FFF2-40B4-BE49-F238E27FC236}">
                <a16:creationId xmlns:a16="http://schemas.microsoft.com/office/drawing/2014/main" id="{2D1B0568-71A2-4CFB-8AEE-B7707D8066F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77" name="Object 9">
            <a:extLst>
              <a:ext uri="{FF2B5EF4-FFF2-40B4-BE49-F238E27FC236}">
                <a16:creationId xmlns:a16="http://schemas.microsoft.com/office/drawing/2014/main" id="{199C7E8C-2659-4957-BDB4-A44AA4A22FC4}"/>
              </a:ext>
            </a:extLst>
          </p:cNvPr>
          <p:cNvGraphicFramePr>
            <a:graphicFrameLocks noChangeAspect="1"/>
          </p:cNvGraphicFramePr>
          <p:nvPr/>
        </p:nvGraphicFramePr>
        <p:xfrm>
          <a:off x="2781300" y="4630738"/>
          <a:ext cx="1166813" cy="446087"/>
        </p:xfrm>
        <a:graphic>
          <a:graphicData uri="http://schemas.openxmlformats.org/presentationml/2006/ole">
            <mc:AlternateContent xmlns:mc="http://schemas.openxmlformats.org/markup-compatibility/2006">
              <mc:Choice xmlns:v="urn:schemas-microsoft-com:vml" Requires="v">
                <p:oleObj spid="_x0000_s113687" name="Формула" r:id="rId11" imgW="596900" imgH="228600" progId="Equation.3">
                  <p:embed/>
                </p:oleObj>
              </mc:Choice>
              <mc:Fallback>
                <p:oleObj name="Формула" r:id="rId11" imgW="5969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1300" y="4630738"/>
                        <a:ext cx="11668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78" name="Rectangle 12">
            <a:extLst>
              <a:ext uri="{FF2B5EF4-FFF2-40B4-BE49-F238E27FC236}">
                <a16:creationId xmlns:a16="http://schemas.microsoft.com/office/drawing/2014/main" id="{81AB3B27-CCF6-4EA5-A527-11504541E82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79" name="Object 11">
            <a:extLst>
              <a:ext uri="{FF2B5EF4-FFF2-40B4-BE49-F238E27FC236}">
                <a16:creationId xmlns:a16="http://schemas.microsoft.com/office/drawing/2014/main" id="{2B7A2734-5619-42EC-82C1-A7B612EAF3FA}"/>
              </a:ext>
            </a:extLst>
          </p:cNvPr>
          <p:cNvGraphicFramePr>
            <a:graphicFrameLocks noChangeAspect="1"/>
          </p:cNvGraphicFramePr>
          <p:nvPr/>
        </p:nvGraphicFramePr>
        <p:xfrm>
          <a:off x="1628775" y="4991100"/>
          <a:ext cx="611188" cy="444500"/>
        </p:xfrm>
        <a:graphic>
          <a:graphicData uri="http://schemas.openxmlformats.org/presentationml/2006/ole">
            <mc:AlternateContent xmlns:mc="http://schemas.openxmlformats.org/markup-compatibility/2006">
              <mc:Choice xmlns:v="urn:schemas-microsoft-com:vml" Requires="v">
                <p:oleObj spid="_x0000_s113688" name="Формула" r:id="rId13" imgW="317362" imgH="228501" progId="Equation.3">
                  <p:embed/>
                </p:oleObj>
              </mc:Choice>
              <mc:Fallback>
                <p:oleObj name="Формула" r:id="rId13" imgW="317362" imgH="228501"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28775" y="4991100"/>
                        <a:ext cx="6111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80" name="Rectangle 14">
            <a:extLst>
              <a:ext uri="{FF2B5EF4-FFF2-40B4-BE49-F238E27FC236}">
                <a16:creationId xmlns:a16="http://schemas.microsoft.com/office/drawing/2014/main" id="{594057B7-F60B-46A2-9221-26F65AB523B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3681" name="Object 13">
            <a:extLst>
              <a:ext uri="{FF2B5EF4-FFF2-40B4-BE49-F238E27FC236}">
                <a16:creationId xmlns:a16="http://schemas.microsoft.com/office/drawing/2014/main" id="{B3F5E2D1-3322-48F7-92A0-728CF5EFEF45}"/>
              </a:ext>
            </a:extLst>
          </p:cNvPr>
          <p:cNvGraphicFramePr>
            <a:graphicFrameLocks noChangeAspect="1"/>
          </p:cNvGraphicFramePr>
          <p:nvPr/>
        </p:nvGraphicFramePr>
        <p:xfrm>
          <a:off x="2420938" y="4932363"/>
          <a:ext cx="828675" cy="538162"/>
        </p:xfrm>
        <a:graphic>
          <a:graphicData uri="http://schemas.openxmlformats.org/presentationml/2006/ole">
            <mc:AlternateContent xmlns:mc="http://schemas.openxmlformats.org/markup-compatibility/2006">
              <mc:Choice xmlns:v="urn:schemas-microsoft-com:vml" Requires="v">
                <p:oleObj spid="_x0000_s113689" name="Формула" r:id="rId15" imgW="355446" imgH="228501" progId="Equation.3">
                  <p:embed/>
                </p:oleObj>
              </mc:Choice>
              <mc:Fallback>
                <p:oleObj name="Формула" r:id="rId15" imgW="355446" imgH="228501"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0938" y="4932363"/>
                        <a:ext cx="8286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682" name="Object 15">
            <a:extLst>
              <a:ext uri="{FF2B5EF4-FFF2-40B4-BE49-F238E27FC236}">
                <a16:creationId xmlns:a16="http://schemas.microsoft.com/office/drawing/2014/main" id="{43799A28-4AC9-4CA0-B837-AC4B722CC6D5}"/>
              </a:ext>
            </a:extLst>
          </p:cNvPr>
          <p:cNvGraphicFramePr>
            <a:graphicFrameLocks noChangeAspect="1"/>
          </p:cNvGraphicFramePr>
          <p:nvPr/>
        </p:nvGraphicFramePr>
        <p:xfrm>
          <a:off x="2565400" y="5753100"/>
          <a:ext cx="401638" cy="358775"/>
        </p:xfrm>
        <a:graphic>
          <a:graphicData uri="http://schemas.openxmlformats.org/presentationml/2006/ole">
            <mc:AlternateContent xmlns:mc="http://schemas.openxmlformats.org/markup-compatibility/2006">
              <mc:Choice xmlns:v="urn:schemas-microsoft-com:vml" Requires="v">
                <p:oleObj spid="_x0000_s113690" name="Формула" r:id="rId17" imgW="177492" imgH="164814" progId="Equation.3">
                  <p:embed/>
                </p:oleObj>
              </mc:Choice>
              <mc:Fallback>
                <p:oleObj name="Формула" r:id="rId17" imgW="177492" imgH="164814"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400" y="5753100"/>
                        <a:ext cx="4016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Содержимое 2">
            <a:extLst>
              <a:ext uri="{FF2B5EF4-FFF2-40B4-BE49-F238E27FC236}">
                <a16:creationId xmlns:a16="http://schemas.microsoft.com/office/drawing/2014/main" id="{A944DDDF-8E63-41D8-A9E9-7D890C2F5DD7}"/>
              </a:ext>
            </a:extLst>
          </p:cNvPr>
          <p:cNvSpPr>
            <a:spLocks noGrp="1"/>
          </p:cNvSpPr>
          <p:nvPr>
            <p:ph idx="1"/>
          </p:nvPr>
        </p:nvSpPr>
        <p:spPr>
          <a:xfrm>
            <a:off x="342900" y="395288"/>
            <a:ext cx="6172200" cy="7778750"/>
          </a:xfrm>
        </p:spPr>
        <p:txBody>
          <a:bodyPr/>
          <a:lstStyle/>
          <a:p>
            <a:r>
              <a:rPr lang="ru-RU" altLang="ru-RU" sz="2400"/>
              <a:t>Задачи условной  оптимизации решаются сведением их к задачам безусловной оптимизации. </a:t>
            </a:r>
            <a:endParaRPr lang="en-US" altLang="ru-RU" sz="2400"/>
          </a:p>
          <a:p>
            <a:r>
              <a:rPr lang="ru-RU" altLang="ru-RU" sz="2400"/>
              <a:t>Эта операция выполняется с учетом прямых и функциональных ограничений. </a:t>
            </a:r>
            <a:endParaRPr lang="en-US" altLang="ru-RU" sz="2400"/>
          </a:p>
          <a:p>
            <a:r>
              <a:rPr lang="ru-RU" altLang="ru-RU" sz="2400"/>
              <a:t>Устранение прямых ограничений при переходе к безусловной оптимизации осуществляется соответствующим нормированием управляемых параметров. </a:t>
            </a:r>
            <a:endParaRPr lang="en-US" altLang="ru-RU" sz="2400"/>
          </a:p>
          <a:p>
            <a:r>
              <a:rPr lang="ru-RU" altLang="ru-RU" sz="2400"/>
              <a:t>При прямом ограничении </a:t>
            </a:r>
            <a:r>
              <a:rPr lang="ru-RU" altLang="ru-RU" sz="2400" b="1" i="1"/>
              <a:t> </a:t>
            </a:r>
            <a:r>
              <a:rPr lang="ru-RU" altLang="ru-RU" sz="2400"/>
              <a:t>нормирование можно выполнить, например, следующим образом</a:t>
            </a:r>
          </a:p>
        </p:txBody>
      </p:sp>
      <p:sp>
        <p:nvSpPr>
          <p:cNvPr id="114691" name="Rectangle 2">
            <a:extLst>
              <a:ext uri="{FF2B5EF4-FFF2-40B4-BE49-F238E27FC236}">
                <a16:creationId xmlns:a16="http://schemas.microsoft.com/office/drawing/2014/main" id="{DF904537-EF4C-4992-8BA1-64359DFB6C3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4692" name="Object 1">
            <a:extLst>
              <a:ext uri="{FF2B5EF4-FFF2-40B4-BE49-F238E27FC236}">
                <a16:creationId xmlns:a16="http://schemas.microsoft.com/office/drawing/2014/main" id="{F2E33A29-56B7-4946-A008-9DB10BBBEFDA}"/>
              </a:ext>
            </a:extLst>
          </p:cNvPr>
          <p:cNvGraphicFramePr>
            <a:graphicFrameLocks noChangeAspect="1"/>
          </p:cNvGraphicFramePr>
          <p:nvPr/>
        </p:nvGraphicFramePr>
        <p:xfrm>
          <a:off x="4652963" y="4630738"/>
          <a:ext cx="1463675" cy="517525"/>
        </p:xfrm>
        <a:graphic>
          <a:graphicData uri="http://schemas.openxmlformats.org/presentationml/2006/ole">
            <mc:AlternateContent xmlns:mc="http://schemas.openxmlformats.org/markup-compatibility/2006">
              <mc:Choice xmlns:v="urn:schemas-microsoft-com:vml" Requires="v">
                <p:oleObj spid="_x0000_s114695" name="Формула" r:id="rId3" imgW="647700" imgH="228600" progId="Equation.3">
                  <p:embed/>
                </p:oleObj>
              </mc:Choice>
              <mc:Fallback>
                <p:oleObj name="Формула" r:id="rId3" imgW="6477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4630738"/>
                        <a:ext cx="1463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693" name="Rectangle 4">
            <a:extLst>
              <a:ext uri="{FF2B5EF4-FFF2-40B4-BE49-F238E27FC236}">
                <a16:creationId xmlns:a16="http://schemas.microsoft.com/office/drawing/2014/main" id="{7790A801-D043-4514-BCE4-F30806F7C86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4694" name="Object 3">
            <a:extLst>
              <a:ext uri="{FF2B5EF4-FFF2-40B4-BE49-F238E27FC236}">
                <a16:creationId xmlns:a16="http://schemas.microsoft.com/office/drawing/2014/main" id="{08114013-6D4F-4A1F-9CF1-196C71037FDE}"/>
              </a:ext>
            </a:extLst>
          </p:cNvPr>
          <p:cNvGraphicFramePr>
            <a:graphicFrameLocks noChangeAspect="1"/>
          </p:cNvGraphicFramePr>
          <p:nvPr/>
        </p:nvGraphicFramePr>
        <p:xfrm>
          <a:off x="1484313" y="6156325"/>
          <a:ext cx="3595687" cy="1033463"/>
        </p:xfrm>
        <a:graphic>
          <a:graphicData uri="http://schemas.openxmlformats.org/presentationml/2006/ole">
            <mc:AlternateContent xmlns:mc="http://schemas.openxmlformats.org/markup-compatibility/2006">
              <mc:Choice xmlns:v="urn:schemas-microsoft-com:vml" Requires="v">
                <p:oleObj spid="_x0000_s114696" name="Формула" r:id="rId5" imgW="1587500" imgH="457200" progId="Equation.3">
                  <p:embed/>
                </p:oleObj>
              </mc:Choice>
              <mc:Fallback>
                <p:oleObj name="Формула" r:id="rId5" imgW="15875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313" y="6156325"/>
                        <a:ext cx="35956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Содержимое 2">
            <a:extLst>
              <a:ext uri="{FF2B5EF4-FFF2-40B4-BE49-F238E27FC236}">
                <a16:creationId xmlns:a16="http://schemas.microsoft.com/office/drawing/2014/main" id="{EE1EBE7A-0DFF-4C21-961A-7A86FDFB088B}"/>
              </a:ext>
            </a:extLst>
          </p:cNvPr>
          <p:cNvSpPr>
            <a:spLocks noGrp="1"/>
          </p:cNvSpPr>
          <p:nvPr>
            <p:ph idx="1"/>
          </p:nvPr>
        </p:nvSpPr>
        <p:spPr>
          <a:xfrm>
            <a:off x="342900" y="468313"/>
            <a:ext cx="6172200" cy="7705725"/>
          </a:xfrm>
        </p:spPr>
        <p:txBody>
          <a:bodyPr/>
          <a:lstStyle/>
          <a:p>
            <a:r>
              <a:rPr lang="ru-RU" altLang="ru-RU"/>
              <a:t>преобразовав ограниченный параметр  </a:t>
            </a:r>
            <a:r>
              <a:rPr lang="en-US" altLang="ru-RU"/>
              <a:t>    </a:t>
            </a:r>
            <a:r>
              <a:rPr lang="ru-RU" altLang="ru-RU"/>
              <a:t>в неограниченный </a:t>
            </a:r>
            <a:r>
              <a:rPr lang="en-US" altLang="ru-RU"/>
              <a:t>	</a:t>
            </a:r>
            <a:r>
              <a:rPr lang="ru-RU" altLang="ru-RU"/>
              <a:t>.</a:t>
            </a:r>
            <a:r>
              <a:rPr lang="ru-RU" altLang="ru-RU" b="1" i="1"/>
              <a:t> </a:t>
            </a:r>
            <a:endParaRPr lang="en-US" altLang="ru-RU" b="1" i="1"/>
          </a:p>
          <a:p>
            <a:r>
              <a:rPr lang="ru-RU" altLang="ru-RU"/>
              <a:t>Функциональные ограничения устраняются путем конструирования   обобщенной   функции</a:t>
            </a:r>
            <a:r>
              <a:rPr lang="ru-RU" altLang="ru-RU" b="1"/>
              <a:t> </a:t>
            </a:r>
            <a:r>
              <a:rPr lang="ru-RU" altLang="ru-RU"/>
              <a:t>оптимизации с учетом типа ограничений.</a:t>
            </a:r>
          </a:p>
          <a:p>
            <a:endParaRPr lang="ru-RU" altLang="ru-RU"/>
          </a:p>
        </p:txBody>
      </p:sp>
      <p:sp>
        <p:nvSpPr>
          <p:cNvPr id="115715" name="Rectangle 2">
            <a:extLst>
              <a:ext uri="{FF2B5EF4-FFF2-40B4-BE49-F238E27FC236}">
                <a16:creationId xmlns:a16="http://schemas.microsoft.com/office/drawing/2014/main" id="{FAA91833-8F99-458D-AB52-116D5D35084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5716" name="Object 1">
            <a:extLst>
              <a:ext uri="{FF2B5EF4-FFF2-40B4-BE49-F238E27FC236}">
                <a16:creationId xmlns:a16="http://schemas.microsoft.com/office/drawing/2014/main" id="{4A3DD5E2-D40C-4ADB-8929-151AB5560F9A}"/>
              </a:ext>
            </a:extLst>
          </p:cNvPr>
          <p:cNvGraphicFramePr>
            <a:graphicFrameLocks noChangeAspect="1"/>
          </p:cNvGraphicFramePr>
          <p:nvPr/>
        </p:nvGraphicFramePr>
        <p:xfrm>
          <a:off x="2565400" y="911225"/>
          <a:ext cx="431800" cy="647700"/>
        </p:xfrm>
        <a:graphic>
          <a:graphicData uri="http://schemas.openxmlformats.org/presentationml/2006/ole">
            <mc:AlternateContent xmlns:mc="http://schemas.openxmlformats.org/markup-compatibility/2006">
              <mc:Choice xmlns:v="urn:schemas-microsoft-com:vml" Requires="v">
                <p:oleObj spid="_x0000_s115719" name="Формула" r:id="rId3" imgW="152334" imgH="228501" progId="Equation.3">
                  <p:embed/>
                </p:oleObj>
              </mc:Choice>
              <mc:Fallback>
                <p:oleObj name="Формула" r:id="rId3" imgW="152334" imgH="22850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911225"/>
                        <a:ext cx="43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7" name="Rectangle 4">
            <a:extLst>
              <a:ext uri="{FF2B5EF4-FFF2-40B4-BE49-F238E27FC236}">
                <a16:creationId xmlns:a16="http://schemas.microsoft.com/office/drawing/2014/main" id="{AEE89CCF-B689-47A5-9165-4144A93404F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5718" name="Object 3">
            <a:extLst>
              <a:ext uri="{FF2B5EF4-FFF2-40B4-BE49-F238E27FC236}">
                <a16:creationId xmlns:a16="http://schemas.microsoft.com/office/drawing/2014/main" id="{5805A692-ECA4-4FFF-83C4-70CB5240E7BE}"/>
              </a:ext>
            </a:extLst>
          </p:cNvPr>
          <p:cNvGraphicFramePr>
            <a:graphicFrameLocks noChangeAspect="1"/>
          </p:cNvGraphicFramePr>
          <p:nvPr/>
        </p:nvGraphicFramePr>
        <p:xfrm>
          <a:off x="812800" y="1403350"/>
          <a:ext cx="455613" cy="592138"/>
        </p:xfrm>
        <a:graphic>
          <a:graphicData uri="http://schemas.openxmlformats.org/presentationml/2006/ole">
            <mc:AlternateContent xmlns:mc="http://schemas.openxmlformats.org/markup-compatibility/2006">
              <mc:Choice xmlns:v="urn:schemas-microsoft-com:vml" Requires="v">
                <p:oleObj spid="_x0000_s115720" name="Формула" r:id="rId5" imgW="152334" imgH="228501" progId="Equation.3">
                  <p:embed/>
                </p:oleObj>
              </mc:Choice>
              <mc:Fallback>
                <p:oleObj name="Формула" r:id="rId5" imgW="152334" imgH="22850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1403350"/>
                        <a:ext cx="45561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Заголовок 1">
            <a:extLst>
              <a:ext uri="{FF2B5EF4-FFF2-40B4-BE49-F238E27FC236}">
                <a16:creationId xmlns:a16="http://schemas.microsoft.com/office/drawing/2014/main" id="{8C0E152B-3499-4FDC-BE6D-6B2161599541}"/>
              </a:ext>
            </a:extLst>
          </p:cNvPr>
          <p:cNvSpPr>
            <a:spLocks noGrp="1"/>
          </p:cNvSpPr>
          <p:nvPr>
            <p:ph type="title"/>
          </p:nvPr>
        </p:nvSpPr>
        <p:spPr/>
        <p:txBody>
          <a:bodyPr/>
          <a:lstStyle/>
          <a:p>
            <a:pPr algn="ctr"/>
            <a:r>
              <a:rPr lang="ru-RU" altLang="ru-RU" sz="4400">
                <a:solidFill>
                  <a:srgbClr val="00B050"/>
                </a:solidFill>
              </a:rPr>
              <a:t>Метод штрафных функций</a:t>
            </a:r>
            <a:endParaRPr lang="ru-RU" altLang="ru-RU">
              <a:solidFill>
                <a:srgbClr val="00B050"/>
              </a:solidFill>
            </a:endParaRPr>
          </a:p>
        </p:txBody>
      </p:sp>
      <p:sp>
        <p:nvSpPr>
          <p:cNvPr id="116739" name="Содержимое 2">
            <a:extLst>
              <a:ext uri="{FF2B5EF4-FFF2-40B4-BE49-F238E27FC236}">
                <a16:creationId xmlns:a16="http://schemas.microsoft.com/office/drawing/2014/main" id="{54EE748E-851E-48F1-9DE0-A372FD330486}"/>
              </a:ext>
            </a:extLst>
          </p:cNvPr>
          <p:cNvSpPr>
            <a:spLocks noGrp="1"/>
          </p:cNvSpPr>
          <p:nvPr>
            <p:ph idx="1"/>
          </p:nvPr>
        </p:nvSpPr>
        <p:spPr/>
        <p:txBody>
          <a:bodyPr/>
          <a:lstStyle/>
          <a:p>
            <a:r>
              <a:rPr lang="ru-RU" altLang="ru-RU" sz="2400"/>
              <a:t>Для решения используются два различных по своей сути метода – </a:t>
            </a:r>
            <a:r>
              <a:rPr lang="ru-RU" altLang="ru-RU" sz="2400" i="1">
                <a:solidFill>
                  <a:srgbClr val="FF0000"/>
                </a:solidFill>
              </a:rPr>
              <a:t>метод внешних штрафных функций</a:t>
            </a:r>
            <a:r>
              <a:rPr lang="ru-RU" altLang="ru-RU" sz="2400">
                <a:solidFill>
                  <a:srgbClr val="FF0000"/>
                </a:solidFill>
              </a:rPr>
              <a:t> </a:t>
            </a:r>
            <a:r>
              <a:rPr lang="ru-RU" altLang="ru-RU" sz="2400"/>
              <a:t>и </a:t>
            </a:r>
            <a:r>
              <a:rPr lang="ru-RU" altLang="ru-RU" sz="2400" i="1">
                <a:solidFill>
                  <a:srgbClr val="FF0000"/>
                </a:solidFill>
              </a:rPr>
              <a:t>метод внутренних (барьерных) штрафных функций</a:t>
            </a:r>
            <a:r>
              <a:rPr lang="ru-RU" altLang="ru-RU" sz="2400">
                <a:solidFill>
                  <a:srgbClr val="FF0000"/>
                </a:solidFill>
              </a:rPr>
              <a:t>.</a:t>
            </a:r>
          </a:p>
          <a:p>
            <a:r>
              <a:rPr lang="ru-RU" altLang="ru-RU" sz="2400"/>
              <a:t>Задачу нелинейного программирования с ограничениями можно записать в компактном виде как</a:t>
            </a:r>
          </a:p>
          <a:p>
            <a:r>
              <a:rPr lang="ru-RU" altLang="ru-RU" sz="2400"/>
              <a:t> 	</a:t>
            </a:r>
            <a:r>
              <a:rPr lang="en-US" altLang="ru-RU" sz="2400"/>
              <a:t> </a:t>
            </a:r>
            <a:r>
              <a:rPr lang="ru-RU" altLang="ru-RU" sz="2400"/>
              <a:t>                              </a:t>
            </a:r>
            <a:r>
              <a:rPr lang="en-US" altLang="ru-RU" sz="2400"/>
              <a:t>                   </a:t>
            </a:r>
          </a:p>
          <a:p>
            <a:endParaRPr lang="en-US" altLang="ru-RU" sz="2400"/>
          </a:p>
          <a:p>
            <a:r>
              <a:rPr lang="ru-RU" altLang="ru-RU" sz="2400"/>
              <a:t>где функция  </a:t>
            </a:r>
            <a:r>
              <a:rPr lang="en-US" altLang="ru-RU" sz="2400"/>
              <a:t>           </a:t>
            </a:r>
            <a:r>
              <a:rPr lang="ru-RU" altLang="ru-RU" sz="2400"/>
              <a:t>непрерывно дифференцируема,  </a:t>
            </a:r>
            <a:r>
              <a:rPr lang="en-US" altLang="ru-RU" sz="2400"/>
              <a:t>          </a:t>
            </a:r>
            <a:r>
              <a:rPr lang="ru-RU" altLang="ru-RU" sz="2400"/>
              <a:t>- замкнутое множество в пространстве </a:t>
            </a:r>
            <a:r>
              <a:rPr lang="en-US" altLang="ru-RU" sz="2400"/>
              <a:t>          </a:t>
            </a:r>
            <a:r>
              <a:rPr lang="ru-RU" altLang="ru-RU" sz="2400"/>
              <a:t>.</a:t>
            </a:r>
          </a:p>
          <a:p>
            <a:endParaRPr lang="ru-RU" altLang="ru-RU"/>
          </a:p>
        </p:txBody>
      </p:sp>
      <p:sp>
        <p:nvSpPr>
          <p:cNvPr id="116740" name="Rectangle 2">
            <a:extLst>
              <a:ext uri="{FF2B5EF4-FFF2-40B4-BE49-F238E27FC236}">
                <a16:creationId xmlns:a16="http://schemas.microsoft.com/office/drawing/2014/main" id="{E27CE85A-BF3C-4529-B896-E6D964D30CF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16741" name="Rectangle 4">
            <a:extLst>
              <a:ext uri="{FF2B5EF4-FFF2-40B4-BE49-F238E27FC236}">
                <a16:creationId xmlns:a16="http://schemas.microsoft.com/office/drawing/2014/main" id="{F3CC80EF-B631-42D4-83DC-CCD1916DB42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6742" name="Object 3">
            <a:extLst>
              <a:ext uri="{FF2B5EF4-FFF2-40B4-BE49-F238E27FC236}">
                <a16:creationId xmlns:a16="http://schemas.microsoft.com/office/drawing/2014/main" id="{0A4CEA4A-C8E7-4DE8-BA93-9CB5A07780A2}"/>
              </a:ext>
            </a:extLst>
          </p:cNvPr>
          <p:cNvGraphicFramePr>
            <a:graphicFrameLocks noChangeAspect="1"/>
          </p:cNvGraphicFramePr>
          <p:nvPr/>
        </p:nvGraphicFramePr>
        <p:xfrm>
          <a:off x="2636838" y="6067425"/>
          <a:ext cx="792162" cy="520700"/>
        </p:xfrm>
        <a:graphic>
          <a:graphicData uri="http://schemas.openxmlformats.org/presentationml/2006/ole">
            <mc:AlternateContent xmlns:mc="http://schemas.openxmlformats.org/markup-compatibility/2006">
              <mc:Choice xmlns:v="urn:schemas-microsoft-com:vml" Requires="v">
                <p:oleObj spid="_x0000_s116749" name="Формула" r:id="rId3" imgW="330057" imgH="215806" progId="Equation.3">
                  <p:embed/>
                </p:oleObj>
              </mc:Choice>
              <mc:Fallback>
                <p:oleObj name="Формула" r:id="rId3" imgW="330057" imgH="21580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6067425"/>
                        <a:ext cx="792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3" name="Rectangle 6">
            <a:extLst>
              <a:ext uri="{FF2B5EF4-FFF2-40B4-BE49-F238E27FC236}">
                <a16:creationId xmlns:a16="http://schemas.microsoft.com/office/drawing/2014/main" id="{3186F40B-68F0-48A4-8558-F1A424299FA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6744" name="Object 5">
            <a:extLst>
              <a:ext uri="{FF2B5EF4-FFF2-40B4-BE49-F238E27FC236}">
                <a16:creationId xmlns:a16="http://schemas.microsoft.com/office/drawing/2014/main" id="{113C563D-7DE5-403A-AF66-53F93746F802}"/>
              </a:ext>
            </a:extLst>
          </p:cNvPr>
          <p:cNvGraphicFramePr>
            <a:graphicFrameLocks noChangeAspect="1"/>
          </p:cNvGraphicFramePr>
          <p:nvPr/>
        </p:nvGraphicFramePr>
        <p:xfrm>
          <a:off x="4206875" y="6488113"/>
          <a:ext cx="301625" cy="358775"/>
        </p:xfrm>
        <a:graphic>
          <a:graphicData uri="http://schemas.openxmlformats.org/presentationml/2006/ole">
            <mc:AlternateContent xmlns:mc="http://schemas.openxmlformats.org/markup-compatibility/2006">
              <mc:Choice xmlns:v="urn:schemas-microsoft-com:vml" Requires="v">
                <p:oleObj spid="_x0000_s116750" name="Формула" r:id="rId5" imgW="152202" imgH="177569" progId="Equation.3">
                  <p:embed/>
                </p:oleObj>
              </mc:Choice>
              <mc:Fallback>
                <p:oleObj name="Формула" r:id="rId5" imgW="152202" imgH="17756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488113"/>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5" name="Rectangle 8">
            <a:extLst>
              <a:ext uri="{FF2B5EF4-FFF2-40B4-BE49-F238E27FC236}">
                <a16:creationId xmlns:a16="http://schemas.microsoft.com/office/drawing/2014/main" id="{05D6E50D-A01F-4230-B1DE-9DF35815E8C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6746" name="Object 7">
            <a:extLst>
              <a:ext uri="{FF2B5EF4-FFF2-40B4-BE49-F238E27FC236}">
                <a16:creationId xmlns:a16="http://schemas.microsoft.com/office/drawing/2014/main" id="{8542B0CA-A848-4587-997E-9C607EC24A55}"/>
              </a:ext>
            </a:extLst>
          </p:cNvPr>
          <p:cNvGraphicFramePr>
            <a:graphicFrameLocks noChangeAspect="1"/>
          </p:cNvGraphicFramePr>
          <p:nvPr/>
        </p:nvGraphicFramePr>
        <p:xfrm>
          <a:off x="1284288" y="5351463"/>
          <a:ext cx="3584575" cy="555625"/>
        </p:xfrm>
        <a:graphic>
          <a:graphicData uri="http://schemas.openxmlformats.org/presentationml/2006/ole">
            <mc:AlternateContent xmlns:mc="http://schemas.openxmlformats.org/markup-compatibility/2006">
              <mc:Choice xmlns:v="urn:schemas-microsoft-com:vml" Requires="v">
                <p:oleObj spid="_x0000_s116751" name="Формула" r:id="rId7" imgW="1473200" imgH="228600" progId="Equation.3">
                  <p:embed/>
                </p:oleObj>
              </mc:Choice>
              <mc:Fallback>
                <p:oleObj name="Формула" r:id="rId7" imgW="14732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288" y="5351463"/>
                        <a:ext cx="3584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7" name="Rectangle 10">
            <a:extLst>
              <a:ext uri="{FF2B5EF4-FFF2-40B4-BE49-F238E27FC236}">
                <a16:creationId xmlns:a16="http://schemas.microsoft.com/office/drawing/2014/main" id="{7D0041C1-D458-4B5E-95A5-8C11FB4FD4C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6748" name="Object 9">
            <a:extLst>
              <a:ext uri="{FF2B5EF4-FFF2-40B4-BE49-F238E27FC236}">
                <a16:creationId xmlns:a16="http://schemas.microsoft.com/office/drawing/2014/main" id="{C0823BF9-2DCF-443B-93F7-78D8A937238F}"/>
              </a:ext>
            </a:extLst>
          </p:cNvPr>
          <p:cNvGraphicFramePr>
            <a:graphicFrameLocks noChangeAspect="1"/>
          </p:cNvGraphicFramePr>
          <p:nvPr/>
        </p:nvGraphicFramePr>
        <p:xfrm>
          <a:off x="4868863" y="6702425"/>
          <a:ext cx="504825" cy="479425"/>
        </p:xfrm>
        <a:graphic>
          <a:graphicData uri="http://schemas.openxmlformats.org/presentationml/2006/ole">
            <mc:AlternateContent xmlns:mc="http://schemas.openxmlformats.org/markup-compatibility/2006">
              <mc:Choice xmlns:v="urn:schemas-microsoft-com:vml" Requires="v">
                <p:oleObj spid="_x0000_s116752" name="Формула" r:id="rId9" imgW="203112" imgH="190417" progId="Equation.3">
                  <p:embed/>
                </p:oleObj>
              </mc:Choice>
              <mc:Fallback>
                <p:oleObj name="Формула" r:id="rId9" imgW="203112" imgH="190417"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8863" y="6702425"/>
                        <a:ext cx="504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Содержимое 2">
            <a:extLst>
              <a:ext uri="{FF2B5EF4-FFF2-40B4-BE49-F238E27FC236}">
                <a16:creationId xmlns:a16="http://schemas.microsoft.com/office/drawing/2014/main" id="{724CDDF1-A396-477A-9D32-0860ADA84044}"/>
              </a:ext>
            </a:extLst>
          </p:cNvPr>
          <p:cNvSpPr>
            <a:spLocks noGrp="1"/>
          </p:cNvSpPr>
          <p:nvPr>
            <p:ph idx="1"/>
          </p:nvPr>
        </p:nvSpPr>
        <p:spPr>
          <a:xfrm>
            <a:off x="342900" y="468313"/>
            <a:ext cx="6172200" cy="7705725"/>
          </a:xfrm>
        </p:spPr>
        <p:txBody>
          <a:bodyPr/>
          <a:lstStyle/>
          <a:p>
            <a:r>
              <a:rPr lang="ru-RU" altLang="ru-RU" sz="2400"/>
              <a:t>Основная идея методов штрафных функций состоит в том, что переходим к решению задачи безусловной оптимизации</a:t>
            </a:r>
          </a:p>
          <a:p>
            <a:endParaRPr lang="en-US" altLang="ru-RU" sz="2400"/>
          </a:p>
          <a:p>
            <a:endParaRPr lang="en-US" altLang="ru-RU" sz="2400"/>
          </a:p>
          <a:p>
            <a:r>
              <a:rPr lang="ru-RU" altLang="ru-RU" sz="2400"/>
              <a:t>где </a:t>
            </a:r>
            <a:r>
              <a:rPr lang="en-US" altLang="ru-RU" sz="2400"/>
              <a:t>           </a:t>
            </a:r>
            <a:r>
              <a:rPr lang="ru-RU" altLang="ru-RU" sz="2400"/>
              <a:t> - штрафные функции.</a:t>
            </a:r>
          </a:p>
          <a:p>
            <a:endParaRPr lang="ru-RU" altLang="ru-RU"/>
          </a:p>
        </p:txBody>
      </p:sp>
      <p:sp>
        <p:nvSpPr>
          <p:cNvPr id="117763" name="Rectangle 2">
            <a:extLst>
              <a:ext uri="{FF2B5EF4-FFF2-40B4-BE49-F238E27FC236}">
                <a16:creationId xmlns:a16="http://schemas.microsoft.com/office/drawing/2014/main" id="{44ECA6B8-3059-4BDB-8788-02DB7764579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7764" name="Object 1">
            <a:extLst>
              <a:ext uri="{FF2B5EF4-FFF2-40B4-BE49-F238E27FC236}">
                <a16:creationId xmlns:a16="http://schemas.microsoft.com/office/drawing/2014/main" id="{73C293BB-2F66-4097-A017-093FD826074F}"/>
              </a:ext>
            </a:extLst>
          </p:cNvPr>
          <p:cNvGraphicFramePr>
            <a:graphicFrameLocks noChangeAspect="1"/>
          </p:cNvGraphicFramePr>
          <p:nvPr/>
        </p:nvGraphicFramePr>
        <p:xfrm>
          <a:off x="765175" y="1908175"/>
          <a:ext cx="5694363" cy="935038"/>
        </p:xfrm>
        <a:graphic>
          <a:graphicData uri="http://schemas.openxmlformats.org/presentationml/2006/ole">
            <mc:AlternateContent xmlns:mc="http://schemas.openxmlformats.org/markup-compatibility/2006">
              <mc:Choice xmlns:v="urn:schemas-microsoft-com:vml" Requires="v">
                <p:oleObj spid="_x0000_s117767" name="Формула" r:id="rId3" imgW="2781300" imgH="457200" progId="Equation.3">
                  <p:embed/>
                </p:oleObj>
              </mc:Choice>
              <mc:Fallback>
                <p:oleObj name="Формула" r:id="rId3" imgW="27813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908175"/>
                        <a:ext cx="56943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5" name="Rectangle 4">
            <a:extLst>
              <a:ext uri="{FF2B5EF4-FFF2-40B4-BE49-F238E27FC236}">
                <a16:creationId xmlns:a16="http://schemas.microsoft.com/office/drawing/2014/main" id="{B81F2E60-2499-4CAD-A757-D078A224F87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7766" name="Object 3">
            <a:extLst>
              <a:ext uri="{FF2B5EF4-FFF2-40B4-BE49-F238E27FC236}">
                <a16:creationId xmlns:a16="http://schemas.microsoft.com/office/drawing/2014/main" id="{A67D8689-F95E-4C9A-8CE4-791A674A5087}"/>
              </a:ext>
            </a:extLst>
          </p:cNvPr>
          <p:cNvGraphicFramePr>
            <a:graphicFrameLocks noChangeAspect="1"/>
          </p:cNvGraphicFramePr>
          <p:nvPr/>
        </p:nvGraphicFramePr>
        <p:xfrm>
          <a:off x="1341438" y="2830513"/>
          <a:ext cx="838200" cy="517525"/>
        </p:xfrm>
        <a:graphic>
          <a:graphicData uri="http://schemas.openxmlformats.org/presentationml/2006/ole">
            <mc:AlternateContent xmlns:mc="http://schemas.openxmlformats.org/markup-compatibility/2006">
              <mc:Choice xmlns:v="urn:schemas-microsoft-com:vml" Requires="v">
                <p:oleObj spid="_x0000_s117768" name="Формула" r:id="rId5" imgW="368300" imgH="228600" progId="Equation.3">
                  <p:embed/>
                </p:oleObj>
              </mc:Choice>
              <mc:Fallback>
                <p:oleObj name="Формула" r:id="rId5" imgW="3683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438" y="2830513"/>
                        <a:ext cx="83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a:extLst>
              <a:ext uri="{FF2B5EF4-FFF2-40B4-BE49-F238E27FC236}">
                <a16:creationId xmlns:a16="http://schemas.microsoft.com/office/drawing/2014/main" id="{CF414E59-63C3-4B40-8681-61ECB1DF1EB3}"/>
              </a:ext>
            </a:extLst>
          </p:cNvPr>
          <p:cNvGrpSpPr>
            <a:grpSpLocks noChangeAspect="1"/>
          </p:cNvGrpSpPr>
          <p:nvPr/>
        </p:nvGrpSpPr>
        <p:grpSpPr bwMode="auto">
          <a:xfrm>
            <a:off x="765175" y="728663"/>
            <a:ext cx="7780338" cy="8415337"/>
            <a:chOff x="1134" y="1373"/>
            <a:chExt cx="9600" cy="11700"/>
          </a:xfrm>
        </p:grpSpPr>
        <p:sp>
          <p:nvSpPr>
            <p:cNvPr id="17414" name="AutoShape 4">
              <a:extLst>
                <a:ext uri="{FF2B5EF4-FFF2-40B4-BE49-F238E27FC236}">
                  <a16:creationId xmlns:a16="http://schemas.microsoft.com/office/drawing/2014/main" id="{0BC12A2C-F8F2-4B83-803B-C6068F59E6B6}"/>
                </a:ext>
              </a:extLst>
            </p:cNvPr>
            <p:cNvSpPr>
              <a:spLocks noChangeAspect="1" noChangeArrowheads="1"/>
            </p:cNvSpPr>
            <p:nvPr/>
          </p:nvSpPr>
          <p:spPr bwMode="auto">
            <a:xfrm>
              <a:off x="1134" y="1373"/>
              <a:ext cx="9600" cy="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7415" name="Text Box 5">
              <a:extLst>
                <a:ext uri="{FF2B5EF4-FFF2-40B4-BE49-F238E27FC236}">
                  <a16:creationId xmlns:a16="http://schemas.microsoft.com/office/drawing/2014/main" id="{F292C9E1-72CD-416D-BB32-D50B822A6DD2}"/>
                </a:ext>
              </a:extLst>
            </p:cNvPr>
            <p:cNvSpPr txBox="1">
              <a:spLocks noChangeArrowheads="1"/>
            </p:cNvSpPr>
            <p:nvPr/>
          </p:nvSpPr>
          <p:spPr bwMode="auto">
            <a:xfrm>
              <a:off x="2334" y="1373"/>
              <a:ext cx="456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Локальные методы безусловной оптимизации</a:t>
              </a:r>
              <a:endParaRPr lang="ru-RU" altLang="ru-RU" sz="1800"/>
            </a:p>
          </p:txBody>
        </p:sp>
        <p:sp>
          <p:nvSpPr>
            <p:cNvPr id="17416" name="Text Box 6">
              <a:extLst>
                <a:ext uri="{FF2B5EF4-FFF2-40B4-BE49-F238E27FC236}">
                  <a16:creationId xmlns:a16="http://schemas.microsoft.com/office/drawing/2014/main" id="{DDA8E288-26DC-4F2C-BBBA-4F9540DA06B7}"/>
                </a:ext>
              </a:extLst>
            </p:cNvPr>
            <p:cNvSpPr txBox="1">
              <a:spLocks noChangeArrowheads="1"/>
            </p:cNvSpPr>
            <p:nvPr/>
          </p:nvSpPr>
          <p:spPr bwMode="auto">
            <a:xfrm>
              <a:off x="1254" y="2273"/>
              <a:ext cx="2160" cy="54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Нулевого порядка</a:t>
              </a:r>
              <a:endParaRPr lang="ru-RU" altLang="ru-RU" sz="1800"/>
            </a:p>
          </p:txBody>
        </p:sp>
        <p:sp>
          <p:nvSpPr>
            <p:cNvPr id="17417" name="Text Box 7">
              <a:extLst>
                <a:ext uri="{FF2B5EF4-FFF2-40B4-BE49-F238E27FC236}">
                  <a16:creationId xmlns:a16="http://schemas.microsoft.com/office/drawing/2014/main" id="{74E36EA5-A83A-4399-9C47-0B9BF59C4ECB}"/>
                </a:ext>
              </a:extLst>
            </p:cNvPr>
            <p:cNvSpPr txBox="1">
              <a:spLocks noChangeArrowheads="1"/>
            </p:cNvSpPr>
            <p:nvPr/>
          </p:nvSpPr>
          <p:spPr bwMode="auto">
            <a:xfrm>
              <a:off x="5694" y="2273"/>
              <a:ext cx="1800" cy="54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000"/>
                <a:t>Второго порядка</a:t>
              </a:r>
              <a:endParaRPr lang="ru-RU" altLang="ru-RU" sz="1800"/>
            </a:p>
          </p:txBody>
        </p:sp>
        <p:sp>
          <p:nvSpPr>
            <p:cNvPr id="17418" name="Text Box 8">
              <a:extLst>
                <a:ext uri="{FF2B5EF4-FFF2-40B4-BE49-F238E27FC236}">
                  <a16:creationId xmlns:a16="http://schemas.microsoft.com/office/drawing/2014/main" id="{4DDA51DF-BBF3-42F9-B255-8D2F4FBD7354}"/>
                </a:ext>
              </a:extLst>
            </p:cNvPr>
            <p:cNvSpPr txBox="1">
              <a:spLocks noChangeArrowheads="1"/>
            </p:cNvSpPr>
            <p:nvPr/>
          </p:nvSpPr>
          <p:spPr bwMode="auto">
            <a:xfrm>
              <a:off x="3654" y="2273"/>
              <a:ext cx="1920" cy="54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000"/>
                <a:t>Первого порядка</a:t>
              </a:r>
              <a:endParaRPr lang="ru-RU" altLang="ru-RU" sz="1800"/>
            </a:p>
          </p:txBody>
        </p:sp>
        <p:sp>
          <p:nvSpPr>
            <p:cNvPr id="17419" name="Text Box 9">
              <a:extLst>
                <a:ext uri="{FF2B5EF4-FFF2-40B4-BE49-F238E27FC236}">
                  <a16:creationId xmlns:a16="http://schemas.microsoft.com/office/drawing/2014/main" id="{101A0BD5-3903-40C4-AA06-61276FC41271}"/>
                </a:ext>
              </a:extLst>
            </p:cNvPr>
            <p:cNvSpPr txBox="1">
              <a:spLocks noChangeArrowheads="1"/>
            </p:cNvSpPr>
            <p:nvPr/>
          </p:nvSpPr>
          <p:spPr bwMode="auto">
            <a:xfrm>
              <a:off x="1254" y="2993"/>
              <a:ext cx="143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Одномерный поиск</a:t>
              </a:r>
              <a:endParaRPr lang="ru-RU" altLang="ru-RU" sz="1800"/>
            </a:p>
          </p:txBody>
        </p:sp>
        <p:sp>
          <p:nvSpPr>
            <p:cNvPr id="17420" name="Text Box 10">
              <a:extLst>
                <a:ext uri="{FF2B5EF4-FFF2-40B4-BE49-F238E27FC236}">
                  <a16:creationId xmlns:a16="http://schemas.microsoft.com/office/drawing/2014/main" id="{363895DB-2DB9-4C27-AD9A-697384C6FC21}"/>
                </a:ext>
              </a:extLst>
            </p:cNvPr>
            <p:cNvSpPr txBox="1">
              <a:spLocks noChangeArrowheads="1"/>
            </p:cNvSpPr>
            <p:nvPr/>
          </p:nvSpPr>
          <p:spPr bwMode="auto">
            <a:xfrm>
              <a:off x="2934" y="2993"/>
              <a:ext cx="156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Многомерный поиск</a:t>
              </a:r>
              <a:endParaRPr lang="ru-RU" altLang="ru-RU" sz="1800"/>
            </a:p>
          </p:txBody>
        </p:sp>
        <p:sp>
          <p:nvSpPr>
            <p:cNvPr id="17421" name="Text Box 11">
              <a:extLst>
                <a:ext uri="{FF2B5EF4-FFF2-40B4-BE49-F238E27FC236}">
                  <a16:creationId xmlns:a16="http://schemas.microsoft.com/office/drawing/2014/main" id="{D561F52A-7FC3-4B25-9294-00D5C56F4C96}"/>
                </a:ext>
              </a:extLst>
            </p:cNvPr>
            <p:cNvSpPr txBox="1">
              <a:spLocks noChangeArrowheads="1"/>
            </p:cNvSpPr>
            <p:nvPr/>
          </p:nvSpPr>
          <p:spPr bwMode="auto">
            <a:xfrm>
              <a:off x="4734" y="4073"/>
              <a:ext cx="120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000"/>
                <a:t>Метод Коши</a:t>
              </a:r>
            </a:p>
            <a:p>
              <a:pPr eaLnBrk="1" hangingPunct="1">
                <a:spcBef>
                  <a:spcPct val="0"/>
                </a:spcBef>
                <a:buClrTx/>
                <a:buSzTx/>
                <a:buFontTx/>
                <a:buNone/>
              </a:pPr>
              <a:endParaRPr lang="ru-RU" altLang="ru-RU" sz="1800"/>
            </a:p>
          </p:txBody>
        </p:sp>
        <p:sp>
          <p:nvSpPr>
            <p:cNvPr id="17422" name="Text Box 12">
              <a:extLst>
                <a:ext uri="{FF2B5EF4-FFF2-40B4-BE49-F238E27FC236}">
                  <a16:creationId xmlns:a16="http://schemas.microsoft.com/office/drawing/2014/main" id="{6530F8DB-9BC9-4A6F-BA6C-3BD7CBA6200D}"/>
                </a:ext>
              </a:extLst>
            </p:cNvPr>
            <p:cNvSpPr txBox="1">
              <a:spLocks noChangeArrowheads="1"/>
            </p:cNvSpPr>
            <p:nvPr/>
          </p:nvSpPr>
          <p:spPr bwMode="auto">
            <a:xfrm>
              <a:off x="1374" y="3893"/>
              <a:ext cx="138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дихотомии</a:t>
              </a:r>
              <a:endParaRPr lang="ru-RU" altLang="ru-RU" sz="1800"/>
            </a:p>
          </p:txBody>
        </p:sp>
        <p:sp>
          <p:nvSpPr>
            <p:cNvPr id="17423" name="Text Box 13">
              <a:extLst>
                <a:ext uri="{FF2B5EF4-FFF2-40B4-BE49-F238E27FC236}">
                  <a16:creationId xmlns:a16="http://schemas.microsoft.com/office/drawing/2014/main" id="{B0E9DC28-A762-41E4-8A9B-CDC7326F390F}"/>
                </a:ext>
              </a:extLst>
            </p:cNvPr>
            <p:cNvSpPr txBox="1">
              <a:spLocks noChangeArrowheads="1"/>
            </p:cNvSpPr>
            <p:nvPr/>
          </p:nvSpPr>
          <p:spPr bwMode="auto">
            <a:xfrm>
              <a:off x="1374" y="4793"/>
              <a:ext cx="1380" cy="126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000"/>
                <a:t>Метод    деления     отрезка  пополам</a:t>
              </a:r>
            </a:p>
            <a:p>
              <a:pPr eaLnBrk="1" hangingPunct="1">
                <a:spcBef>
                  <a:spcPct val="0"/>
                </a:spcBef>
                <a:buClrTx/>
                <a:buSzTx/>
                <a:buFontTx/>
                <a:buNone/>
              </a:pPr>
              <a:endParaRPr lang="ru-RU" altLang="ru-RU" sz="1800"/>
            </a:p>
          </p:txBody>
        </p:sp>
        <p:sp>
          <p:nvSpPr>
            <p:cNvPr id="17424" name="Text Box 14">
              <a:extLst>
                <a:ext uri="{FF2B5EF4-FFF2-40B4-BE49-F238E27FC236}">
                  <a16:creationId xmlns:a16="http://schemas.microsoft.com/office/drawing/2014/main" id="{8450B0B7-DD08-482E-B156-A5B8E4745DC1}"/>
                </a:ext>
              </a:extLst>
            </p:cNvPr>
            <p:cNvSpPr txBox="1">
              <a:spLocks noChangeArrowheads="1"/>
            </p:cNvSpPr>
            <p:nvPr/>
          </p:nvSpPr>
          <p:spPr bwMode="auto">
            <a:xfrm>
              <a:off x="1374" y="6233"/>
              <a:ext cx="1210" cy="90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золотого сечения</a:t>
              </a:r>
            </a:p>
            <a:p>
              <a:pPr eaLnBrk="1" hangingPunct="1">
                <a:spcBef>
                  <a:spcPct val="0"/>
                </a:spcBef>
                <a:buClrTx/>
                <a:buSzTx/>
                <a:buFontTx/>
                <a:buNone/>
              </a:pPr>
              <a:endParaRPr lang="ru-RU" altLang="ru-RU" sz="1800"/>
            </a:p>
          </p:txBody>
        </p:sp>
        <p:sp>
          <p:nvSpPr>
            <p:cNvPr id="17425" name="Text Box 15">
              <a:extLst>
                <a:ext uri="{FF2B5EF4-FFF2-40B4-BE49-F238E27FC236}">
                  <a16:creationId xmlns:a16="http://schemas.microsoft.com/office/drawing/2014/main" id="{6489D7C4-15D9-4BFD-882B-2F2A0911ED16}"/>
                </a:ext>
              </a:extLst>
            </p:cNvPr>
            <p:cNvSpPr txBox="1">
              <a:spLocks noChangeArrowheads="1"/>
            </p:cNvSpPr>
            <p:nvPr/>
          </p:nvSpPr>
          <p:spPr bwMode="auto">
            <a:xfrm>
              <a:off x="1374" y="7313"/>
              <a:ext cx="132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Фибоначчи</a:t>
              </a:r>
            </a:p>
            <a:p>
              <a:pPr eaLnBrk="1" hangingPunct="1">
                <a:spcBef>
                  <a:spcPct val="0"/>
                </a:spcBef>
                <a:buClrTx/>
                <a:buSzTx/>
                <a:buFontTx/>
                <a:buNone/>
              </a:pPr>
              <a:endParaRPr lang="ru-RU" altLang="ru-RU" sz="1800"/>
            </a:p>
          </p:txBody>
        </p:sp>
        <p:sp>
          <p:nvSpPr>
            <p:cNvPr id="17426" name="Text Box 16">
              <a:extLst>
                <a:ext uri="{FF2B5EF4-FFF2-40B4-BE49-F238E27FC236}">
                  <a16:creationId xmlns:a16="http://schemas.microsoft.com/office/drawing/2014/main" id="{6FB01CAA-DAFA-4FD9-A5A1-3FD526BC8F0E}"/>
                </a:ext>
              </a:extLst>
            </p:cNvPr>
            <p:cNvSpPr txBox="1">
              <a:spLocks noChangeArrowheads="1"/>
            </p:cNvSpPr>
            <p:nvPr/>
          </p:nvSpPr>
          <p:spPr bwMode="auto">
            <a:xfrm>
              <a:off x="2934" y="3893"/>
              <a:ext cx="144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000"/>
                <a:t>Симплекс-метод </a:t>
              </a:r>
              <a:endParaRPr lang="ru-RU" altLang="ru-RU" sz="1800"/>
            </a:p>
          </p:txBody>
        </p:sp>
        <p:sp>
          <p:nvSpPr>
            <p:cNvPr id="17427" name="Text Box 17">
              <a:extLst>
                <a:ext uri="{FF2B5EF4-FFF2-40B4-BE49-F238E27FC236}">
                  <a16:creationId xmlns:a16="http://schemas.microsoft.com/office/drawing/2014/main" id="{7F224897-E1A0-4E3F-8520-CEABFEF87D3C}"/>
                </a:ext>
              </a:extLst>
            </p:cNvPr>
            <p:cNvSpPr txBox="1">
              <a:spLocks noChangeArrowheads="1"/>
            </p:cNvSpPr>
            <p:nvPr/>
          </p:nvSpPr>
          <p:spPr bwMode="auto">
            <a:xfrm>
              <a:off x="2934" y="5873"/>
              <a:ext cx="1560" cy="90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покоординатного спуска</a:t>
              </a:r>
            </a:p>
            <a:p>
              <a:pPr eaLnBrk="1" hangingPunct="1">
                <a:spcBef>
                  <a:spcPct val="0"/>
                </a:spcBef>
                <a:buClrTx/>
                <a:buSzTx/>
                <a:buFontTx/>
                <a:buNone/>
              </a:pPr>
              <a:endParaRPr lang="ru-RU" altLang="ru-RU" sz="1800"/>
            </a:p>
          </p:txBody>
        </p:sp>
        <p:sp>
          <p:nvSpPr>
            <p:cNvPr id="17428" name="Text Box 18">
              <a:extLst>
                <a:ext uri="{FF2B5EF4-FFF2-40B4-BE49-F238E27FC236}">
                  <a16:creationId xmlns:a16="http://schemas.microsoft.com/office/drawing/2014/main" id="{F8A11692-678D-49A7-8A98-E936771D5486}"/>
                </a:ext>
              </a:extLst>
            </p:cNvPr>
            <p:cNvSpPr txBox="1">
              <a:spLocks noChangeArrowheads="1"/>
            </p:cNvSpPr>
            <p:nvPr/>
          </p:nvSpPr>
          <p:spPr bwMode="auto">
            <a:xfrm>
              <a:off x="2934" y="4793"/>
              <a:ext cx="1560" cy="90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Нелдера-Милда,</a:t>
              </a:r>
              <a:endParaRPr lang="ru-RU" altLang="ru-RU" sz="1800"/>
            </a:p>
          </p:txBody>
        </p:sp>
        <p:sp>
          <p:nvSpPr>
            <p:cNvPr id="17429" name="Text Box 19">
              <a:extLst>
                <a:ext uri="{FF2B5EF4-FFF2-40B4-BE49-F238E27FC236}">
                  <a16:creationId xmlns:a16="http://schemas.microsoft.com/office/drawing/2014/main" id="{56183A8D-917C-4697-885F-9EE8433B54CC}"/>
                </a:ext>
              </a:extLst>
            </p:cNvPr>
            <p:cNvSpPr txBox="1">
              <a:spLocks noChangeArrowheads="1"/>
            </p:cNvSpPr>
            <p:nvPr/>
          </p:nvSpPr>
          <p:spPr bwMode="auto">
            <a:xfrm>
              <a:off x="2934" y="6953"/>
              <a:ext cx="156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Хука-Дживса</a:t>
              </a:r>
              <a:endParaRPr lang="ru-RU" altLang="ru-RU" sz="1800"/>
            </a:p>
          </p:txBody>
        </p:sp>
        <p:sp>
          <p:nvSpPr>
            <p:cNvPr id="17430" name="Text Box 20">
              <a:extLst>
                <a:ext uri="{FF2B5EF4-FFF2-40B4-BE49-F238E27FC236}">
                  <a16:creationId xmlns:a16="http://schemas.microsoft.com/office/drawing/2014/main" id="{A1525C9C-2AFE-4689-A58C-02BF52C6A2A6}"/>
                </a:ext>
              </a:extLst>
            </p:cNvPr>
            <p:cNvSpPr txBox="1">
              <a:spLocks noChangeArrowheads="1"/>
            </p:cNvSpPr>
            <p:nvPr/>
          </p:nvSpPr>
          <p:spPr bwMode="auto">
            <a:xfrm>
              <a:off x="1374" y="8213"/>
              <a:ext cx="1320" cy="144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квадратичн.аппроксимации.</a:t>
              </a:r>
              <a:endParaRPr lang="ru-RU" altLang="ru-RU" sz="1000" b="1"/>
            </a:p>
            <a:p>
              <a:pPr eaLnBrk="1" hangingPunct="1">
                <a:spcBef>
                  <a:spcPct val="0"/>
                </a:spcBef>
                <a:buClrTx/>
                <a:buSzTx/>
                <a:buFontTx/>
                <a:buNone/>
              </a:pPr>
              <a:endParaRPr lang="ru-RU" altLang="ru-RU" sz="1800"/>
            </a:p>
          </p:txBody>
        </p:sp>
        <p:sp>
          <p:nvSpPr>
            <p:cNvPr id="17431" name="Text Box 21">
              <a:extLst>
                <a:ext uri="{FF2B5EF4-FFF2-40B4-BE49-F238E27FC236}">
                  <a16:creationId xmlns:a16="http://schemas.microsoft.com/office/drawing/2014/main" id="{7D4D7D9D-15ED-475B-AAB7-3F3044C21836}"/>
                </a:ext>
              </a:extLst>
            </p:cNvPr>
            <p:cNvSpPr txBox="1">
              <a:spLocks noChangeArrowheads="1"/>
            </p:cNvSpPr>
            <p:nvPr/>
          </p:nvSpPr>
          <p:spPr bwMode="auto">
            <a:xfrm>
              <a:off x="2934" y="7853"/>
              <a:ext cx="1680" cy="108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сопряженных</a:t>
              </a:r>
              <a:r>
                <a:rPr lang="ru-RU" altLang="ru-RU" sz="1000" b="1"/>
                <a:t> </a:t>
              </a:r>
              <a:r>
                <a:rPr lang="ru-RU" altLang="ru-RU" sz="1000"/>
                <a:t>направлений</a:t>
              </a:r>
              <a:endParaRPr lang="ru-RU" altLang="ru-RU" sz="1800"/>
            </a:p>
          </p:txBody>
        </p:sp>
        <p:sp>
          <p:nvSpPr>
            <p:cNvPr id="17432" name="Text Box 22">
              <a:extLst>
                <a:ext uri="{FF2B5EF4-FFF2-40B4-BE49-F238E27FC236}">
                  <a16:creationId xmlns:a16="http://schemas.microsoft.com/office/drawing/2014/main" id="{A43C1925-C38B-4C9B-83AB-2110E01098BF}"/>
                </a:ext>
              </a:extLst>
            </p:cNvPr>
            <p:cNvSpPr txBox="1">
              <a:spLocks noChangeArrowheads="1"/>
            </p:cNvSpPr>
            <p:nvPr/>
          </p:nvSpPr>
          <p:spPr bwMode="auto">
            <a:xfrm>
              <a:off x="2934" y="9113"/>
              <a:ext cx="1680" cy="126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сопряженных</a:t>
              </a:r>
              <a:r>
                <a:rPr lang="ru-RU" altLang="ru-RU" sz="1000" b="1"/>
                <a:t> </a:t>
              </a:r>
              <a:r>
                <a:rPr lang="ru-RU" altLang="ru-RU" sz="1000"/>
                <a:t>направлений  Пауэла</a:t>
              </a:r>
              <a:endParaRPr lang="ru-RU" altLang="ru-RU" sz="1800"/>
            </a:p>
          </p:txBody>
        </p:sp>
        <p:sp>
          <p:nvSpPr>
            <p:cNvPr id="17433" name="Text Box 23">
              <a:extLst>
                <a:ext uri="{FF2B5EF4-FFF2-40B4-BE49-F238E27FC236}">
                  <a16:creationId xmlns:a16="http://schemas.microsoft.com/office/drawing/2014/main" id="{02E0B083-8A6E-469E-B511-58536F022F8B}"/>
                </a:ext>
              </a:extLst>
            </p:cNvPr>
            <p:cNvSpPr txBox="1">
              <a:spLocks noChangeArrowheads="1"/>
            </p:cNvSpPr>
            <p:nvPr/>
          </p:nvSpPr>
          <p:spPr bwMode="auto">
            <a:xfrm>
              <a:off x="4734" y="3353"/>
              <a:ext cx="120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Градиент. методы</a:t>
              </a:r>
              <a:endParaRPr lang="ru-RU" altLang="ru-RU" sz="1800"/>
            </a:p>
          </p:txBody>
        </p:sp>
        <p:sp>
          <p:nvSpPr>
            <p:cNvPr id="17434" name="Text Box 24">
              <a:extLst>
                <a:ext uri="{FF2B5EF4-FFF2-40B4-BE49-F238E27FC236}">
                  <a16:creationId xmlns:a16="http://schemas.microsoft.com/office/drawing/2014/main" id="{AF747A31-1608-47FF-A297-05E362395461}"/>
                </a:ext>
              </a:extLst>
            </p:cNvPr>
            <p:cNvSpPr txBox="1">
              <a:spLocks noChangeArrowheads="1"/>
            </p:cNvSpPr>
            <p:nvPr/>
          </p:nvSpPr>
          <p:spPr bwMode="auto">
            <a:xfrm>
              <a:off x="6054" y="4073"/>
              <a:ext cx="1320" cy="90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Ньютона</a:t>
              </a:r>
              <a:endParaRPr lang="ru-RU" altLang="ru-RU" sz="1800"/>
            </a:p>
          </p:txBody>
        </p:sp>
        <p:sp>
          <p:nvSpPr>
            <p:cNvPr id="17435" name="Text Box 25">
              <a:extLst>
                <a:ext uri="{FF2B5EF4-FFF2-40B4-BE49-F238E27FC236}">
                  <a16:creationId xmlns:a16="http://schemas.microsoft.com/office/drawing/2014/main" id="{C65EB457-B249-4021-B58E-35105D9B7448}"/>
                </a:ext>
              </a:extLst>
            </p:cNvPr>
            <p:cNvSpPr txBox="1">
              <a:spLocks noChangeArrowheads="1"/>
            </p:cNvSpPr>
            <p:nvPr/>
          </p:nvSpPr>
          <p:spPr bwMode="auto">
            <a:xfrm>
              <a:off x="6294" y="5333"/>
              <a:ext cx="1320" cy="108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Методы сопряжен. градиентов</a:t>
              </a:r>
              <a:endParaRPr lang="ru-RU" altLang="ru-RU" sz="1800"/>
            </a:p>
          </p:txBody>
        </p:sp>
        <p:sp>
          <p:nvSpPr>
            <p:cNvPr id="17436" name="Text Box 26">
              <a:extLst>
                <a:ext uri="{FF2B5EF4-FFF2-40B4-BE49-F238E27FC236}">
                  <a16:creationId xmlns:a16="http://schemas.microsoft.com/office/drawing/2014/main" id="{507AF69F-F4E5-41B2-838F-FAB92348869A}"/>
                </a:ext>
              </a:extLst>
            </p:cNvPr>
            <p:cNvSpPr txBox="1">
              <a:spLocks noChangeArrowheads="1"/>
            </p:cNvSpPr>
            <p:nvPr/>
          </p:nvSpPr>
          <p:spPr bwMode="auto">
            <a:xfrm>
              <a:off x="4734" y="6413"/>
              <a:ext cx="1320" cy="108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Алгоритм Флетчера-Ривса</a:t>
              </a:r>
            </a:p>
            <a:p>
              <a:pPr eaLnBrk="1" hangingPunct="1">
                <a:spcBef>
                  <a:spcPct val="0"/>
                </a:spcBef>
                <a:buClrTx/>
                <a:buSzTx/>
                <a:buFontTx/>
                <a:buNone/>
              </a:pPr>
              <a:endParaRPr lang="ru-RU" altLang="ru-RU" sz="1800"/>
            </a:p>
          </p:txBody>
        </p:sp>
        <p:sp>
          <p:nvSpPr>
            <p:cNvPr id="17437" name="Text Box 27">
              <a:extLst>
                <a:ext uri="{FF2B5EF4-FFF2-40B4-BE49-F238E27FC236}">
                  <a16:creationId xmlns:a16="http://schemas.microsoft.com/office/drawing/2014/main" id="{7F1E485F-094F-4631-A118-DA48DCEDFA5B}"/>
                </a:ext>
              </a:extLst>
            </p:cNvPr>
            <p:cNvSpPr txBox="1">
              <a:spLocks noChangeArrowheads="1"/>
            </p:cNvSpPr>
            <p:nvPr/>
          </p:nvSpPr>
          <p:spPr bwMode="auto">
            <a:xfrm>
              <a:off x="6294" y="6413"/>
              <a:ext cx="1320" cy="126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a:t>
              </a:r>
              <a:r>
                <a:rPr lang="ru-RU" altLang="ru-RU" sz="1000" b="1" i="1"/>
                <a:t> </a:t>
              </a:r>
              <a:r>
                <a:rPr lang="ru-RU" altLang="ru-RU" sz="1000"/>
                <a:t>Дэвидона-Флетчера-Пауэла</a:t>
              </a:r>
              <a:endParaRPr lang="ru-RU" altLang="ru-RU" sz="1800"/>
            </a:p>
          </p:txBody>
        </p:sp>
        <p:sp>
          <p:nvSpPr>
            <p:cNvPr id="17438" name="Text Box 28">
              <a:extLst>
                <a:ext uri="{FF2B5EF4-FFF2-40B4-BE49-F238E27FC236}">
                  <a16:creationId xmlns:a16="http://schemas.microsoft.com/office/drawing/2014/main" id="{975435D6-BFD9-4CC1-A966-4F5CDD8D6796}"/>
                </a:ext>
              </a:extLst>
            </p:cNvPr>
            <p:cNvSpPr txBox="1">
              <a:spLocks noChangeArrowheads="1"/>
            </p:cNvSpPr>
            <p:nvPr/>
          </p:nvSpPr>
          <p:spPr bwMode="auto">
            <a:xfrm>
              <a:off x="2934" y="10553"/>
              <a:ext cx="1680" cy="90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 случайного поиска</a:t>
              </a:r>
              <a:endParaRPr lang="ru-RU" altLang="ru-RU" sz="1800"/>
            </a:p>
          </p:txBody>
        </p:sp>
        <p:sp>
          <p:nvSpPr>
            <p:cNvPr id="17439" name="Line 29">
              <a:extLst>
                <a:ext uri="{FF2B5EF4-FFF2-40B4-BE49-F238E27FC236}">
                  <a16:creationId xmlns:a16="http://schemas.microsoft.com/office/drawing/2014/main" id="{3D1D2894-762C-4E81-B28B-34ECFA43B724}"/>
                </a:ext>
              </a:extLst>
            </p:cNvPr>
            <p:cNvSpPr>
              <a:spLocks noChangeShapeType="1"/>
            </p:cNvSpPr>
            <p:nvPr/>
          </p:nvSpPr>
          <p:spPr bwMode="auto">
            <a:xfrm>
              <a:off x="1134" y="5152"/>
              <a:ext cx="2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0" name="Line 30">
              <a:extLst>
                <a:ext uri="{FF2B5EF4-FFF2-40B4-BE49-F238E27FC236}">
                  <a16:creationId xmlns:a16="http://schemas.microsoft.com/office/drawing/2014/main" id="{30CEF106-776F-4C3C-99D6-1C1AFB537613}"/>
                </a:ext>
              </a:extLst>
            </p:cNvPr>
            <p:cNvSpPr>
              <a:spLocks noChangeShapeType="1"/>
            </p:cNvSpPr>
            <p:nvPr/>
          </p:nvSpPr>
          <p:spPr bwMode="auto">
            <a:xfrm>
              <a:off x="1134" y="6593"/>
              <a:ext cx="2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1" name="Line 31">
              <a:extLst>
                <a:ext uri="{FF2B5EF4-FFF2-40B4-BE49-F238E27FC236}">
                  <a16:creationId xmlns:a16="http://schemas.microsoft.com/office/drawing/2014/main" id="{A8C3A3EA-5F0D-4177-AF43-F974C067BF9A}"/>
                </a:ext>
              </a:extLst>
            </p:cNvPr>
            <p:cNvSpPr>
              <a:spLocks noChangeShapeType="1"/>
            </p:cNvSpPr>
            <p:nvPr/>
          </p:nvSpPr>
          <p:spPr bwMode="auto">
            <a:xfrm>
              <a:off x="1134" y="7672"/>
              <a:ext cx="2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2" name="Line 32">
              <a:extLst>
                <a:ext uri="{FF2B5EF4-FFF2-40B4-BE49-F238E27FC236}">
                  <a16:creationId xmlns:a16="http://schemas.microsoft.com/office/drawing/2014/main" id="{739A6386-439A-4B4C-9A64-08A0D4D64248}"/>
                </a:ext>
              </a:extLst>
            </p:cNvPr>
            <p:cNvSpPr>
              <a:spLocks noChangeShapeType="1"/>
            </p:cNvSpPr>
            <p:nvPr/>
          </p:nvSpPr>
          <p:spPr bwMode="auto">
            <a:xfrm>
              <a:off x="2814" y="4253"/>
              <a:ext cx="1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3" name="Line 33">
              <a:extLst>
                <a:ext uri="{FF2B5EF4-FFF2-40B4-BE49-F238E27FC236}">
                  <a16:creationId xmlns:a16="http://schemas.microsoft.com/office/drawing/2014/main" id="{5082D6B0-5E09-4A0D-9F4B-A34454A865F3}"/>
                </a:ext>
              </a:extLst>
            </p:cNvPr>
            <p:cNvSpPr>
              <a:spLocks noChangeShapeType="1"/>
            </p:cNvSpPr>
            <p:nvPr/>
          </p:nvSpPr>
          <p:spPr bwMode="auto">
            <a:xfrm>
              <a:off x="2814" y="5153"/>
              <a:ext cx="1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4" name="Line 34">
              <a:extLst>
                <a:ext uri="{FF2B5EF4-FFF2-40B4-BE49-F238E27FC236}">
                  <a16:creationId xmlns:a16="http://schemas.microsoft.com/office/drawing/2014/main" id="{535B8C56-5C7D-4DAE-99D3-02C1459686EB}"/>
                </a:ext>
              </a:extLst>
            </p:cNvPr>
            <p:cNvSpPr>
              <a:spLocks noChangeShapeType="1"/>
            </p:cNvSpPr>
            <p:nvPr/>
          </p:nvSpPr>
          <p:spPr bwMode="auto">
            <a:xfrm>
              <a:off x="2814" y="6233"/>
              <a:ext cx="1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5" name="Line 35">
              <a:extLst>
                <a:ext uri="{FF2B5EF4-FFF2-40B4-BE49-F238E27FC236}">
                  <a16:creationId xmlns:a16="http://schemas.microsoft.com/office/drawing/2014/main" id="{34B6EFD8-E20A-4362-BC49-F156AE441C96}"/>
                </a:ext>
              </a:extLst>
            </p:cNvPr>
            <p:cNvSpPr>
              <a:spLocks noChangeShapeType="1"/>
            </p:cNvSpPr>
            <p:nvPr/>
          </p:nvSpPr>
          <p:spPr bwMode="auto">
            <a:xfrm>
              <a:off x="2814" y="7313"/>
              <a:ext cx="1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6" name="Line 36">
              <a:extLst>
                <a:ext uri="{FF2B5EF4-FFF2-40B4-BE49-F238E27FC236}">
                  <a16:creationId xmlns:a16="http://schemas.microsoft.com/office/drawing/2014/main" id="{492A3B6C-8C6D-451C-9581-37EDD088FEFE}"/>
                </a:ext>
              </a:extLst>
            </p:cNvPr>
            <p:cNvSpPr>
              <a:spLocks noChangeShapeType="1"/>
            </p:cNvSpPr>
            <p:nvPr/>
          </p:nvSpPr>
          <p:spPr bwMode="auto">
            <a:xfrm>
              <a:off x="2814" y="8393"/>
              <a:ext cx="1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7" name="Line 37">
              <a:extLst>
                <a:ext uri="{FF2B5EF4-FFF2-40B4-BE49-F238E27FC236}">
                  <a16:creationId xmlns:a16="http://schemas.microsoft.com/office/drawing/2014/main" id="{F9D13FE8-7D68-4054-989A-C14C7309E2C9}"/>
                </a:ext>
              </a:extLst>
            </p:cNvPr>
            <p:cNvSpPr>
              <a:spLocks noChangeShapeType="1"/>
            </p:cNvSpPr>
            <p:nvPr/>
          </p:nvSpPr>
          <p:spPr bwMode="auto">
            <a:xfrm>
              <a:off x="2814" y="9653"/>
              <a:ext cx="1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48" name="Text Box 38">
              <a:extLst>
                <a:ext uri="{FF2B5EF4-FFF2-40B4-BE49-F238E27FC236}">
                  <a16:creationId xmlns:a16="http://schemas.microsoft.com/office/drawing/2014/main" id="{363BEFBA-347B-4067-AF5F-470FC4AD095C}"/>
                </a:ext>
              </a:extLst>
            </p:cNvPr>
            <p:cNvSpPr txBox="1">
              <a:spLocks noChangeArrowheads="1"/>
            </p:cNvSpPr>
            <p:nvPr/>
          </p:nvSpPr>
          <p:spPr bwMode="auto">
            <a:xfrm>
              <a:off x="4734" y="5333"/>
              <a:ext cx="1320" cy="108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Методы сопряжен. градиентов</a:t>
              </a:r>
              <a:endParaRPr lang="ru-RU" altLang="ru-RU" sz="1800"/>
            </a:p>
          </p:txBody>
        </p:sp>
        <p:sp>
          <p:nvSpPr>
            <p:cNvPr id="17449" name="Text Box 39">
              <a:extLst>
                <a:ext uri="{FF2B5EF4-FFF2-40B4-BE49-F238E27FC236}">
                  <a16:creationId xmlns:a16="http://schemas.microsoft.com/office/drawing/2014/main" id="{FE5D208D-8F9C-49D3-93BF-67B4F3359BFE}"/>
                </a:ext>
              </a:extLst>
            </p:cNvPr>
            <p:cNvSpPr txBox="1">
              <a:spLocks noChangeArrowheads="1"/>
            </p:cNvSpPr>
            <p:nvPr/>
          </p:nvSpPr>
          <p:spPr bwMode="auto">
            <a:xfrm>
              <a:off x="6054" y="3353"/>
              <a:ext cx="1320" cy="7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000"/>
                <a:t>Градиент. методы</a:t>
              </a:r>
              <a:endParaRPr lang="ru-RU" altLang="ru-RU" sz="1800"/>
            </a:p>
          </p:txBody>
        </p:sp>
        <p:sp>
          <p:nvSpPr>
            <p:cNvPr id="17450" name="Line 40">
              <a:extLst>
                <a:ext uri="{FF2B5EF4-FFF2-40B4-BE49-F238E27FC236}">
                  <a16:creationId xmlns:a16="http://schemas.microsoft.com/office/drawing/2014/main" id="{8EF6F3FE-9C28-4A78-B1A5-43D86C53FE64}"/>
                </a:ext>
              </a:extLst>
            </p:cNvPr>
            <p:cNvSpPr>
              <a:spLocks noChangeShapeType="1"/>
            </p:cNvSpPr>
            <p:nvPr/>
          </p:nvSpPr>
          <p:spPr bwMode="auto">
            <a:xfrm>
              <a:off x="6774" y="281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51" name="Line 41">
              <a:extLst>
                <a:ext uri="{FF2B5EF4-FFF2-40B4-BE49-F238E27FC236}">
                  <a16:creationId xmlns:a16="http://schemas.microsoft.com/office/drawing/2014/main" id="{D27B7D44-3DFF-41E6-B062-6476A6CBF453}"/>
                </a:ext>
              </a:extLst>
            </p:cNvPr>
            <p:cNvSpPr>
              <a:spLocks noChangeShapeType="1"/>
            </p:cNvSpPr>
            <p:nvPr/>
          </p:nvSpPr>
          <p:spPr bwMode="auto">
            <a:xfrm>
              <a:off x="5214" y="281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52" name="Line 42">
              <a:extLst>
                <a:ext uri="{FF2B5EF4-FFF2-40B4-BE49-F238E27FC236}">
                  <a16:creationId xmlns:a16="http://schemas.microsoft.com/office/drawing/2014/main" id="{6784FEBE-62FB-499D-B7F8-73618AEAB4AD}"/>
                </a:ext>
              </a:extLst>
            </p:cNvPr>
            <p:cNvSpPr>
              <a:spLocks noChangeShapeType="1"/>
            </p:cNvSpPr>
            <p:nvPr/>
          </p:nvSpPr>
          <p:spPr bwMode="auto">
            <a:xfrm>
              <a:off x="2693" y="209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53" name="Line 43">
              <a:extLst>
                <a:ext uri="{FF2B5EF4-FFF2-40B4-BE49-F238E27FC236}">
                  <a16:creationId xmlns:a16="http://schemas.microsoft.com/office/drawing/2014/main" id="{07A44128-0E7B-477A-97BB-22BC49AB236C}"/>
                </a:ext>
              </a:extLst>
            </p:cNvPr>
            <p:cNvSpPr>
              <a:spLocks noChangeShapeType="1"/>
            </p:cNvSpPr>
            <p:nvPr/>
          </p:nvSpPr>
          <p:spPr bwMode="auto">
            <a:xfrm>
              <a:off x="4493" y="209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cxnSp>
          <p:nvCxnSpPr>
            <p:cNvPr id="17454" name="AutoShape 44">
              <a:extLst>
                <a:ext uri="{FF2B5EF4-FFF2-40B4-BE49-F238E27FC236}">
                  <a16:creationId xmlns:a16="http://schemas.microsoft.com/office/drawing/2014/main" id="{957A555D-0246-48E2-A8A9-917BF3D8335F}"/>
                </a:ext>
              </a:extLst>
            </p:cNvPr>
            <p:cNvCxnSpPr>
              <a:cxnSpLocks noChangeShapeType="1"/>
            </p:cNvCxnSpPr>
            <p:nvPr/>
          </p:nvCxnSpPr>
          <p:spPr bwMode="auto">
            <a:xfrm rot="10800000" flipH="1" flipV="1">
              <a:off x="1209" y="3353"/>
              <a:ext cx="120" cy="5580"/>
            </a:xfrm>
            <a:prstGeom prst="bentConnector3">
              <a:avLst>
                <a:gd name="adj1" fmla="val -63338"/>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7455" name="Line 45">
              <a:extLst>
                <a:ext uri="{FF2B5EF4-FFF2-40B4-BE49-F238E27FC236}">
                  <a16:creationId xmlns:a16="http://schemas.microsoft.com/office/drawing/2014/main" id="{E26A29B9-DDE5-4467-B66C-B04DC405B7B3}"/>
                </a:ext>
              </a:extLst>
            </p:cNvPr>
            <p:cNvSpPr>
              <a:spLocks noChangeShapeType="1"/>
            </p:cNvSpPr>
            <p:nvPr/>
          </p:nvSpPr>
          <p:spPr bwMode="auto">
            <a:xfrm>
              <a:off x="1134" y="4252"/>
              <a:ext cx="2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cxnSp>
          <p:nvCxnSpPr>
            <p:cNvPr id="17456" name="AutoShape 46">
              <a:extLst>
                <a:ext uri="{FF2B5EF4-FFF2-40B4-BE49-F238E27FC236}">
                  <a16:creationId xmlns:a16="http://schemas.microsoft.com/office/drawing/2014/main" id="{B2C58564-0F0C-40D1-86E5-5B735F93D39C}"/>
                </a:ext>
              </a:extLst>
            </p:cNvPr>
            <p:cNvCxnSpPr>
              <a:cxnSpLocks noChangeShapeType="1"/>
              <a:stCxn id="17420" idx="1"/>
              <a:endCxn id="17438" idx="1"/>
            </p:cNvCxnSpPr>
            <p:nvPr/>
          </p:nvCxnSpPr>
          <p:spPr bwMode="auto">
            <a:xfrm rot="10800000" flipH="1" flipV="1">
              <a:off x="2934" y="3353"/>
              <a:ext cx="1" cy="7650"/>
            </a:xfrm>
            <a:prstGeom prst="bentConnector3">
              <a:avLst>
                <a:gd name="adj1" fmla="val -13500005"/>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457" name="AutoShape 47">
              <a:extLst>
                <a:ext uri="{FF2B5EF4-FFF2-40B4-BE49-F238E27FC236}">
                  <a16:creationId xmlns:a16="http://schemas.microsoft.com/office/drawing/2014/main" id="{4CA14633-3F5A-4357-A74B-8AF99E95ADFA}"/>
                </a:ext>
              </a:extLst>
            </p:cNvPr>
            <p:cNvCxnSpPr>
              <a:cxnSpLocks noChangeShapeType="1"/>
              <a:stCxn id="17418" idx="2"/>
            </p:cNvCxnSpPr>
            <p:nvPr/>
          </p:nvCxnSpPr>
          <p:spPr bwMode="auto">
            <a:xfrm rot="16200000" flipH="1">
              <a:off x="3744" y="3683"/>
              <a:ext cx="2520" cy="780"/>
            </a:xfrm>
            <a:prstGeom prst="bentConnector3">
              <a:avLst>
                <a:gd name="adj1" fmla="val 87495"/>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7458" name="Line 48">
              <a:extLst>
                <a:ext uri="{FF2B5EF4-FFF2-40B4-BE49-F238E27FC236}">
                  <a16:creationId xmlns:a16="http://schemas.microsoft.com/office/drawing/2014/main" id="{BD23CC2A-287F-4735-A327-53EA40B992FA}"/>
                </a:ext>
              </a:extLst>
            </p:cNvPr>
            <p:cNvSpPr>
              <a:spLocks noChangeShapeType="1"/>
            </p:cNvSpPr>
            <p:nvPr/>
          </p:nvSpPr>
          <p:spPr bwMode="auto">
            <a:xfrm>
              <a:off x="6293" y="209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cxnSp>
          <p:nvCxnSpPr>
            <p:cNvPr id="17459" name="AutoShape 49">
              <a:extLst>
                <a:ext uri="{FF2B5EF4-FFF2-40B4-BE49-F238E27FC236}">
                  <a16:creationId xmlns:a16="http://schemas.microsoft.com/office/drawing/2014/main" id="{01FEA789-1D2C-4DF3-B253-ECC4D3E5FB45}"/>
                </a:ext>
              </a:extLst>
            </p:cNvPr>
            <p:cNvCxnSpPr>
              <a:cxnSpLocks noChangeShapeType="1"/>
              <a:stCxn id="17417" idx="3"/>
              <a:endCxn id="17435" idx="0"/>
            </p:cNvCxnSpPr>
            <p:nvPr/>
          </p:nvCxnSpPr>
          <p:spPr bwMode="auto">
            <a:xfrm flipH="1">
              <a:off x="6954" y="2543"/>
              <a:ext cx="540" cy="2790"/>
            </a:xfrm>
            <a:prstGeom prst="bentConnector4">
              <a:avLst>
                <a:gd name="adj1" fmla="val -66667"/>
                <a:gd name="adj2" fmla="val 94046"/>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7460" name="Text Box 50">
              <a:extLst>
                <a:ext uri="{FF2B5EF4-FFF2-40B4-BE49-F238E27FC236}">
                  <a16:creationId xmlns:a16="http://schemas.microsoft.com/office/drawing/2014/main" id="{FA01A0F0-D86C-4BF9-B577-F9781BDC5555}"/>
                </a:ext>
              </a:extLst>
            </p:cNvPr>
            <p:cNvSpPr txBox="1">
              <a:spLocks noChangeArrowheads="1"/>
            </p:cNvSpPr>
            <p:nvPr/>
          </p:nvSpPr>
          <p:spPr bwMode="auto">
            <a:xfrm>
              <a:off x="5094" y="8933"/>
              <a:ext cx="2340" cy="1620"/>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100"/>
                <a:t>Классы методов безусловной оптимизации.</a:t>
              </a:r>
            </a:p>
            <a:p>
              <a:pPr eaLnBrk="1" hangingPunct="1">
                <a:spcBef>
                  <a:spcPct val="0"/>
                </a:spcBef>
                <a:buClrTx/>
                <a:buSzTx/>
                <a:buFontTx/>
                <a:buNone/>
              </a:pPr>
              <a:endParaRPr lang="ru-RU" altLang="ru-RU" sz="1800"/>
            </a:p>
          </p:txBody>
        </p:sp>
      </p:grpSp>
      <p:cxnSp>
        <p:nvCxnSpPr>
          <p:cNvPr id="17411" name="AutoShape 51">
            <a:extLst>
              <a:ext uri="{FF2B5EF4-FFF2-40B4-BE49-F238E27FC236}">
                <a16:creationId xmlns:a16="http://schemas.microsoft.com/office/drawing/2014/main" id="{C2C53B74-7E78-4DB8-8E3D-9BE8A7DE9352}"/>
              </a:ext>
            </a:extLst>
          </p:cNvPr>
          <p:cNvCxnSpPr>
            <a:cxnSpLocks noChangeShapeType="1"/>
          </p:cNvCxnSpPr>
          <p:nvPr/>
        </p:nvCxnSpPr>
        <p:spPr bwMode="auto">
          <a:xfrm rot="10800000" flipH="1" flipV="1">
            <a:off x="2205038" y="2124075"/>
            <a:ext cx="1587" cy="5502275"/>
          </a:xfrm>
          <a:prstGeom prst="bentConnector3">
            <a:avLst>
              <a:gd name="adj1" fmla="val -560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7412" name="Line 52">
            <a:extLst>
              <a:ext uri="{FF2B5EF4-FFF2-40B4-BE49-F238E27FC236}">
                <a16:creationId xmlns:a16="http://schemas.microsoft.com/office/drawing/2014/main" id="{72A5E0DC-2082-463F-9262-73AD4D9DB236}"/>
              </a:ext>
            </a:extLst>
          </p:cNvPr>
          <p:cNvSpPr>
            <a:spLocks noChangeShapeType="1"/>
          </p:cNvSpPr>
          <p:nvPr/>
        </p:nvSpPr>
        <p:spPr bwMode="auto">
          <a:xfrm>
            <a:off x="1700213" y="1763713"/>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3" name="Line 53">
            <a:extLst>
              <a:ext uri="{FF2B5EF4-FFF2-40B4-BE49-F238E27FC236}">
                <a16:creationId xmlns:a16="http://schemas.microsoft.com/office/drawing/2014/main" id="{4CA07B3A-269D-4934-BD89-771499321B3D}"/>
              </a:ext>
            </a:extLst>
          </p:cNvPr>
          <p:cNvSpPr>
            <a:spLocks noChangeShapeType="1"/>
          </p:cNvSpPr>
          <p:nvPr/>
        </p:nvSpPr>
        <p:spPr bwMode="auto">
          <a:xfrm>
            <a:off x="2420938" y="1763713"/>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Заголовок 1">
            <a:extLst>
              <a:ext uri="{FF2B5EF4-FFF2-40B4-BE49-F238E27FC236}">
                <a16:creationId xmlns:a16="http://schemas.microsoft.com/office/drawing/2014/main" id="{ABDCF243-34BC-4382-9FDD-40DB7FC379E3}"/>
              </a:ext>
            </a:extLst>
          </p:cNvPr>
          <p:cNvSpPr>
            <a:spLocks noGrp="1"/>
          </p:cNvSpPr>
          <p:nvPr>
            <p:ph type="title"/>
          </p:nvPr>
        </p:nvSpPr>
        <p:spPr/>
        <p:txBody>
          <a:bodyPr/>
          <a:lstStyle/>
          <a:p>
            <a:pPr algn="ctr"/>
            <a:r>
              <a:rPr lang="ru-RU" altLang="ru-RU"/>
              <a:t>Метод внешних штрафных функций</a:t>
            </a:r>
          </a:p>
        </p:txBody>
      </p:sp>
      <p:sp>
        <p:nvSpPr>
          <p:cNvPr id="118787" name="Содержимое 2">
            <a:extLst>
              <a:ext uri="{FF2B5EF4-FFF2-40B4-BE49-F238E27FC236}">
                <a16:creationId xmlns:a16="http://schemas.microsoft.com/office/drawing/2014/main" id="{B5E3F116-468D-4796-9478-022068980E40}"/>
              </a:ext>
            </a:extLst>
          </p:cNvPr>
          <p:cNvSpPr>
            <a:spLocks noGrp="1"/>
          </p:cNvSpPr>
          <p:nvPr>
            <p:ph idx="1"/>
          </p:nvPr>
        </p:nvSpPr>
        <p:spPr/>
        <p:txBody>
          <a:bodyPr/>
          <a:lstStyle/>
          <a:p>
            <a:r>
              <a:rPr lang="ru-RU" altLang="ru-RU" sz="2400"/>
              <a:t>В методе внешних штрафных функций штрафы            выбираются так, что точки вне             по мере удаления от границы становятся всё более «невыгодными», при этом внутри   выполняются условия либо                  , либо                    .</a:t>
            </a:r>
          </a:p>
        </p:txBody>
      </p:sp>
      <p:sp>
        <p:nvSpPr>
          <p:cNvPr id="118788" name="Rectangle 2">
            <a:extLst>
              <a:ext uri="{FF2B5EF4-FFF2-40B4-BE49-F238E27FC236}">
                <a16:creationId xmlns:a16="http://schemas.microsoft.com/office/drawing/2014/main" id="{25A76093-AC60-4325-A898-AB34D70CC4F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8789" name="Object 1">
            <a:extLst>
              <a:ext uri="{FF2B5EF4-FFF2-40B4-BE49-F238E27FC236}">
                <a16:creationId xmlns:a16="http://schemas.microsoft.com/office/drawing/2014/main" id="{4841B2EB-A4E2-4334-9684-70F1B046EF99}"/>
              </a:ext>
            </a:extLst>
          </p:cNvPr>
          <p:cNvGraphicFramePr>
            <a:graphicFrameLocks noChangeAspect="1"/>
          </p:cNvGraphicFramePr>
          <p:nvPr/>
        </p:nvGraphicFramePr>
        <p:xfrm>
          <a:off x="2133600" y="2543175"/>
          <a:ext cx="722313" cy="444500"/>
        </p:xfrm>
        <a:graphic>
          <a:graphicData uri="http://schemas.openxmlformats.org/presentationml/2006/ole">
            <mc:AlternateContent xmlns:mc="http://schemas.openxmlformats.org/markup-compatibility/2006">
              <mc:Choice xmlns:v="urn:schemas-microsoft-com:vml" Requires="v">
                <p:oleObj spid="_x0000_s118800" name="Формула" r:id="rId3" imgW="368300" imgH="228600" progId="Equation.3">
                  <p:embed/>
                </p:oleObj>
              </mc:Choice>
              <mc:Fallback>
                <p:oleObj name="Формула" r:id="rId3" imgW="3683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43175"/>
                        <a:ext cx="722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0" name="Rectangle 4">
            <a:extLst>
              <a:ext uri="{FF2B5EF4-FFF2-40B4-BE49-F238E27FC236}">
                <a16:creationId xmlns:a16="http://schemas.microsoft.com/office/drawing/2014/main" id="{1099C961-FB4F-4130-A5D8-8EA0BF94DB9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18791" name="Rectangle 6">
            <a:extLst>
              <a:ext uri="{FF2B5EF4-FFF2-40B4-BE49-F238E27FC236}">
                <a16:creationId xmlns:a16="http://schemas.microsoft.com/office/drawing/2014/main" id="{692C2ABE-573F-4DEE-8E9F-233CB29F2A1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8792" name="Object 5">
            <a:extLst>
              <a:ext uri="{FF2B5EF4-FFF2-40B4-BE49-F238E27FC236}">
                <a16:creationId xmlns:a16="http://schemas.microsoft.com/office/drawing/2014/main" id="{7FD17EE7-2C3A-446D-B695-E29A3243D688}"/>
              </a:ext>
            </a:extLst>
          </p:cNvPr>
          <p:cNvGraphicFramePr>
            <a:graphicFrameLocks noChangeAspect="1"/>
          </p:cNvGraphicFramePr>
          <p:nvPr/>
        </p:nvGraphicFramePr>
        <p:xfrm>
          <a:off x="2508250" y="2901950"/>
          <a:ext cx="301625" cy="358775"/>
        </p:xfrm>
        <a:graphic>
          <a:graphicData uri="http://schemas.openxmlformats.org/presentationml/2006/ole">
            <mc:AlternateContent xmlns:mc="http://schemas.openxmlformats.org/markup-compatibility/2006">
              <mc:Choice xmlns:v="urn:schemas-microsoft-com:vml" Requires="v">
                <p:oleObj spid="_x0000_s118801" name="Формула" r:id="rId5" imgW="152202" imgH="177569" progId="Equation.3">
                  <p:embed/>
                </p:oleObj>
              </mc:Choice>
              <mc:Fallback>
                <p:oleObj name="Формула" r:id="rId5" imgW="152202" imgH="17756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0" y="2901950"/>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793" name="Object 7">
            <a:extLst>
              <a:ext uri="{FF2B5EF4-FFF2-40B4-BE49-F238E27FC236}">
                <a16:creationId xmlns:a16="http://schemas.microsoft.com/office/drawing/2014/main" id="{6C5D7957-E549-44A9-87DD-7E7E9B845594}"/>
              </a:ext>
            </a:extLst>
          </p:cNvPr>
          <p:cNvGraphicFramePr>
            <a:graphicFrameLocks noChangeAspect="1"/>
          </p:cNvGraphicFramePr>
          <p:nvPr/>
        </p:nvGraphicFramePr>
        <p:xfrm>
          <a:off x="5719763" y="3636963"/>
          <a:ext cx="301625" cy="358775"/>
        </p:xfrm>
        <a:graphic>
          <a:graphicData uri="http://schemas.openxmlformats.org/presentationml/2006/ole">
            <mc:AlternateContent xmlns:mc="http://schemas.openxmlformats.org/markup-compatibility/2006">
              <mc:Choice xmlns:v="urn:schemas-microsoft-com:vml" Requires="v">
                <p:oleObj spid="_x0000_s118802" name="Формула" r:id="rId7" imgW="152202" imgH="177569" progId="Equation.3">
                  <p:embed/>
                </p:oleObj>
              </mc:Choice>
              <mc:Fallback>
                <p:oleObj name="Формула" r:id="rId7" imgW="152202" imgH="17756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63" y="3636963"/>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4" name="Rectangle 9">
            <a:extLst>
              <a:ext uri="{FF2B5EF4-FFF2-40B4-BE49-F238E27FC236}">
                <a16:creationId xmlns:a16="http://schemas.microsoft.com/office/drawing/2014/main" id="{E382200D-11AC-4B0F-BDFD-1E9243F112C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8795" name="Object 8">
            <a:extLst>
              <a:ext uri="{FF2B5EF4-FFF2-40B4-BE49-F238E27FC236}">
                <a16:creationId xmlns:a16="http://schemas.microsoft.com/office/drawing/2014/main" id="{DB6C5B19-5C24-424B-8A03-154E98C56782}"/>
              </a:ext>
            </a:extLst>
          </p:cNvPr>
          <p:cNvGraphicFramePr>
            <a:graphicFrameLocks noChangeAspect="1"/>
          </p:cNvGraphicFramePr>
          <p:nvPr/>
        </p:nvGraphicFramePr>
        <p:xfrm>
          <a:off x="4797425" y="3924300"/>
          <a:ext cx="1322388" cy="503238"/>
        </p:xfrm>
        <a:graphic>
          <a:graphicData uri="http://schemas.openxmlformats.org/presentationml/2006/ole">
            <mc:AlternateContent xmlns:mc="http://schemas.openxmlformats.org/markup-compatibility/2006">
              <mc:Choice xmlns:v="urn:schemas-microsoft-com:vml" Requires="v">
                <p:oleObj spid="_x0000_s118803" name="Формула" r:id="rId8" imgW="596900" imgH="228600" progId="Equation.3">
                  <p:embed/>
                </p:oleObj>
              </mc:Choice>
              <mc:Fallback>
                <p:oleObj name="Формула" r:id="rId8" imgW="596900" imgH="228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7425" y="3924300"/>
                        <a:ext cx="1322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6" name="Rectangle 11">
            <a:extLst>
              <a:ext uri="{FF2B5EF4-FFF2-40B4-BE49-F238E27FC236}">
                <a16:creationId xmlns:a16="http://schemas.microsoft.com/office/drawing/2014/main" id="{E968AF8F-08E3-4E64-9698-08E577A7ED4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8797" name="Object 10">
            <a:extLst>
              <a:ext uri="{FF2B5EF4-FFF2-40B4-BE49-F238E27FC236}">
                <a16:creationId xmlns:a16="http://schemas.microsoft.com/office/drawing/2014/main" id="{A8AE2515-1BA9-41CD-9C0F-5FF35CB330A6}"/>
              </a:ext>
            </a:extLst>
          </p:cNvPr>
          <p:cNvGraphicFramePr>
            <a:graphicFrameLocks noChangeAspect="1"/>
          </p:cNvGraphicFramePr>
          <p:nvPr/>
        </p:nvGraphicFramePr>
        <p:xfrm>
          <a:off x="1557338" y="4284663"/>
          <a:ext cx="1484312" cy="515937"/>
        </p:xfrm>
        <a:graphic>
          <a:graphicData uri="http://schemas.openxmlformats.org/presentationml/2006/ole">
            <mc:AlternateContent xmlns:mc="http://schemas.openxmlformats.org/markup-compatibility/2006">
              <mc:Choice xmlns:v="urn:schemas-microsoft-com:vml" Requires="v">
                <p:oleObj spid="_x0000_s118804" name="Формула" r:id="rId10" imgW="660400" imgH="228600" progId="Equation.3">
                  <p:embed/>
                </p:oleObj>
              </mc:Choice>
              <mc:Fallback>
                <p:oleObj name="Формула" r:id="rId10" imgW="660400"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7338" y="4284663"/>
                        <a:ext cx="14843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8" name="Rectangle 13">
            <a:extLst>
              <a:ext uri="{FF2B5EF4-FFF2-40B4-BE49-F238E27FC236}">
                <a16:creationId xmlns:a16="http://schemas.microsoft.com/office/drawing/2014/main" id="{EED9769D-67BB-4313-B287-93C493D0C3D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8799" name="Object 12">
            <a:extLst>
              <a:ext uri="{FF2B5EF4-FFF2-40B4-BE49-F238E27FC236}">
                <a16:creationId xmlns:a16="http://schemas.microsoft.com/office/drawing/2014/main" id="{F9C6EC07-0F42-4DD4-AE37-A35625E58CD8}"/>
              </a:ext>
            </a:extLst>
          </p:cNvPr>
          <p:cNvGraphicFramePr>
            <a:graphicFrameLocks noChangeAspect="1"/>
          </p:cNvGraphicFramePr>
          <p:nvPr/>
        </p:nvGraphicFramePr>
        <p:xfrm>
          <a:off x="908050" y="5076825"/>
          <a:ext cx="5289550" cy="2808288"/>
        </p:xfrm>
        <a:graphic>
          <a:graphicData uri="http://schemas.openxmlformats.org/presentationml/2006/ole">
            <mc:AlternateContent xmlns:mc="http://schemas.openxmlformats.org/markup-compatibility/2006">
              <mc:Choice xmlns:v="urn:schemas-microsoft-com:vml" Requires="v">
                <p:oleObj spid="_x0000_s118805" r:id="rId12" imgW="2792160" imgH="1487520" progId="CorelDRAW.Graphic.12">
                  <p:embed/>
                </p:oleObj>
              </mc:Choice>
              <mc:Fallback>
                <p:oleObj r:id="rId12" imgW="2792160" imgH="1487520" progId="CorelDRAW.Graphic.12">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8050" y="5076825"/>
                        <a:ext cx="52895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Содержимое 2">
            <a:extLst>
              <a:ext uri="{FF2B5EF4-FFF2-40B4-BE49-F238E27FC236}">
                <a16:creationId xmlns:a16="http://schemas.microsoft.com/office/drawing/2014/main" id="{4EF0A27F-D536-4AAF-9B15-BCE7CF7BD6C5}"/>
              </a:ext>
            </a:extLst>
          </p:cNvPr>
          <p:cNvSpPr>
            <a:spLocks noGrp="1"/>
          </p:cNvSpPr>
          <p:nvPr>
            <p:ph idx="1"/>
          </p:nvPr>
        </p:nvSpPr>
        <p:spPr>
          <a:xfrm>
            <a:off x="342900" y="468313"/>
            <a:ext cx="6172200" cy="7705725"/>
          </a:xfrm>
        </p:spPr>
        <p:txBody>
          <a:bodyPr/>
          <a:lstStyle/>
          <a:p>
            <a:r>
              <a:rPr lang="ru-RU" altLang="ru-RU" sz="2400"/>
              <a:t>Последовательность непрерывных функций             определённая на замкнутом множестве         называется последовательностью внешних штрафных функций, если</a:t>
            </a:r>
          </a:p>
          <a:p>
            <a:r>
              <a:rPr lang="ru-RU" altLang="ru-RU" sz="2400"/>
              <a:t>                            для всех   </a:t>
            </a:r>
          </a:p>
          <a:p>
            <a:r>
              <a:rPr lang="ru-RU" altLang="ru-RU" sz="2400"/>
              <a:t>                            для всех</a:t>
            </a:r>
          </a:p>
          <a:p>
            <a:r>
              <a:rPr lang="ru-RU" altLang="ru-RU" sz="2400"/>
              <a:t>                            для всех   </a:t>
            </a:r>
          </a:p>
          <a:p>
            <a:r>
              <a:rPr lang="ru-RU" altLang="ru-RU" sz="2400"/>
              <a:t>                            для всех   </a:t>
            </a:r>
          </a:p>
          <a:p>
            <a:endParaRPr lang="ru-RU" altLang="ru-RU"/>
          </a:p>
        </p:txBody>
      </p:sp>
      <p:sp>
        <p:nvSpPr>
          <p:cNvPr id="119811" name="Rectangle 2">
            <a:extLst>
              <a:ext uri="{FF2B5EF4-FFF2-40B4-BE49-F238E27FC236}">
                <a16:creationId xmlns:a16="http://schemas.microsoft.com/office/drawing/2014/main" id="{9C261CE6-91C7-453E-9C59-D6073DE9292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12" name="Object 1">
            <a:extLst>
              <a:ext uri="{FF2B5EF4-FFF2-40B4-BE49-F238E27FC236}">
                <a16:creationId xmlns:a16="http://schemas.microsoft.com/office/drawing/2014/main" id="{60AE0435-E538-4E44-A55B-BE90565DB2BD}"/>
              </a:ext>
            </a:extLst>
          </p:cNvPr>
          <p:cNvGraphicFramePr>
            <a:graphicFrameLocks noChangeAspect="1"/>
          </p:cNvGraphicFramePr>
          <p:nvPr/>
        </p:nvGraphicFramePr>
        <p:xfrm>
          <a:off x="2205038" y="841375"/>
          <a:ext cx="722312" cy="446088"/>
        </p:xfrm>
        <a:graphic>
          <a:graphicData uri="http://schemas.openxmlformats.org/presentationml/2006/ole">
            <mc:AlternateContent xmlns:mc="http://schemas.openxmlformats.org/markup-compatibility/2006">
              <mc:Choice xmlns:v="urn:schemas-microsoft-com:vml" Requires="v">
                <p:oleObj spid="_x0000_s119831" name="Формула" r:id="rId3" imgW="368300" imgH="228600" progId="Equation.3">
                  <p:embed/>
                </p:oleObj>
              </mc:Choice>
              <mc:Fallback>
                <p:oleObj name="Формула" r:id="rId3" imgW="3683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841375"/>
                        <a:ext cx="7223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3" name="Rectangle 4">
            <a:extLst>
              <a:ext uri="{FF2B5EF4-FFF2-40B4-BE49-F238E27FC236}">
                <a16:creationId xmlns:a16="http://schemas.microsoft.com/office/drawing/2014/main" id="{156F76B4-7323-48E0-B3AC-0FA7C7F9ADC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14" name="Object 3">
            <a:extLst>
              <a:ext uri="{FF2B5EF4-FFF2-40B4-BE49-F238E27FC236}">
                <a16:creationId xmlns:a16="http://schemas.microsoft.com/office/drawing/2014/main" id="{A45ADC00-FD7C-4A33-8016-C5AC5F91CC05}"/>
              </a:ext>
            </a:extLst>
          </p:cNvPr>
          <p:cNvGraphicFramePr>
            <a:graphicFrameLocks noChangeAspect="1"/>
          </p:cNvGraphicFramePr>
          <p:nvPr/>
        </p:nvGraphicFramePr>
        <p:xfrm>
          <a:off x="4076700" y="1203325"/>
          <a:ext cx="301625" cy="358775"/>
        </p:xfrm>
        <a:graphic>
          <a:graphicData uri="http://schemas.openxmlformats.org/presentationml/2006/ole">
            <mc:AlternateContent xmlns:mc="http://schemas.openxmlformats.org/markup-compatibility/2006">
              <mc:Choice xmlns:v="urn:schemas-microsoft-com:vml" Requires="v">
                <p:oleObj spid="_x0000_s119832" name="Формула" r:id="rId5" imgW="152202" imgH="177569" progId="Equation.3">
                  <p:embed/>
                </p:oleObj>
              </mc:Choice>
              <mc:Fallback>
                <p:oleObj name="Формула" r:id="rId5" imgW="152202" imgH="17756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203325"/>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5" name="Rectangle 6">
            <a:extLst>
              <a:ext uri="{FF2B5EF4-FFF2-40B4-BE49-F238E27FC236}">
                <a16:creationId xmlns:a16="http://schemas.microsoft.com/office/drawing/2014/main" id="{3934DD15-388C-47D9-A0D6-8C450CE3F47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16" name="Object 5">
            <a:extLst>
              <a:ext uri="{FF2B5EF4-FFF2-40B4-BE49-F238E27FC236}">
                <a16:creationId xmlns:a16="http://schemas.microsoft.com/office/drawing/2014/main" id="{052CA9B6-EE57-4FBD-A75E-1C51E44951C1}"/>
              </a:ext>
            </a:extLst>
          </p:cNvPr>
          <p:cNvGraphicFramePr>
            <a:graphicFrameLocks noChangeAspect="1"/>
          </p:cNvGraphicFramePr>
          <p:nvPr/>
        </p:nvGraphicFramePr>
        <p:xfrm>
          <a:off x="908050" y="2411413"/>
          <a:ext cx="1168400" cy="444500"/>
        </p:xfrm>
        <a:graphic>
          <a:graphicData uri="http://schemas.openxmlformats.org/presentationml/2006/ole">
            <mc:AlternateContent xmlns:mc="http://schemas.openxmlformats.org/markup-compatibility/2006">
              <mc:Choice xmlns:v="urn:schemas-microsoft-com:vml" Requires="v">
                <p:oleObj spid="_x0000_s119833" name="Формула" r:id="rId7" imgW="596900" imgH="228600" progId="Equation.3">
                  <p:embed/>
                </p:oleObj>
              </mc:Choice>
              <mc:Fallback>
                <p:oleObj name="Формула" r:id="rId7" imgW="5969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2411413"/>
                        <a:ext cx="1168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7" name="Rectangle 8">
            <a:extLst>
              <a:ext uri="{FF2B5EF4-FFF2-40B4-BE49-F238E27FC236}">
                <a16:creationId xmlns:a16="http://schemas.microsoft.com/office/drawing/2014/main" id="{806690EC-7CFE-4A6F-8897-727BBC9FE8E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18" name="Object 7">
            <a:extLst>
              <a:ext uri="{FF2B5EF4-FFF2-40B4-BE49-F238E27FC236}">
                <a16:creationId xmlns:a16="http://schemas.microsoft.com/office/drawing/2014/main" id="{DF3E545C-50A0-4F69-8967-BC9473AE1269}"/>
              </a:ext>
            </a:extLst>
          </p:cNvPr>
          <p:cNvGraphicFramePr>
            <a:graphicFrameLocks noChangeAspect="1"/>
          </p:cNvGraphicFramePr>
          <p:nvPr/>
        </p:nvGraphicFramePr>
        <p:xfrm>
          <a:off x="908050" y="2843213"/>
          <a:ext cx="1168400" cy="444500"/>
        </p:xfrm>
        <a:graphic>
          <a:graphicData uri="http://schemas.openxmlformats.org/presentationml/2006/ole">
            <mc:AlternateContent xmlns:mc="http://schemas.openxmlformats.org/markup-compatibility/2006">
              <mc:Choice xmlns:v="urn:schemas-microsoft-com:vml" Requires="v">
                <p:oleObj spid="_x0000_s119834" name="Формула" r:id="rId9" imgW="596900" imgH="228600" progId="Equation.3">
                  <p:embed/>
                </p:oleObj>
              </mc:Choice>
              <mc:Fallback>
                <p:oleObj name="Формула" r:id="rId9" imgW="5969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2843213"/>
                        <a:ext cx="1168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9" name="Rectangle 10">
            <a:extLst>
              <a:ext uri="{FF2B5EF4-FFF2-40B4-BE49-F238E27FC236}">
                <a16:creationId xmlns:a16="http://schemas.microsoft.com/office/drawing/2014/main" id="{753CE50B-A90A-46DD-BD0C-24D948D9624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20" name="Object 9">
            <a:extLst>
              <a:ext uri="{FF2B5EF4-FFF2-40B4-BE49-F238E27FC236}">
                <a16:creationId xmlns:a16="http://schemas.microsoft.com/office/drawing/2014/main" id="{8D329583-A5D2-4498-814E-72F08D67A281}"/>
              </a:ext>
            </a:extLst>
          </p:cNvPr>
          <p:cNvGraphicFramePr>
            <a:graphicFrameLocks noChangeAspect="1"/>
          </p:cNvGraphicFramePr>
          <p:nvPr/>
        </p:nvGraphicFramePr>
        <p:xfrm>
          <a:off x="865188" y="3263900"/>
          <a:ext cx="2132012" cy="515938"/>
        </p:xfrm>
        <a:graphic>
          <a:graphicData uri="http://schemas.openxmlformats.org/presentationml/2006/ole">
            <mc:AlternateContent xmlns:mc="http://schemas.openxmlformats.org/markup-compatibility/2006">
              <mc:Choice xmlns:v="urn:schemas-microsoft-com:vml" Requires="v">
                <p:oleObj spid="_x0000_s119835" name="Формула" r:id="rId11" imgW="939800" imgH="228600" progId="Equation.3">
                  <p:embed/>
                </p:oleObj>
              </mc:Choice>
              <mc:Fallback>
                <p:oleObj name="Формула" r:id="rId11" imgW="9398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188" y="3263900"/>
                        <a:ext cx="21320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1" name="Rectangle 12">
            <a:extLst>
              <a:ext uri="{FF2B5EF4-FFF2-40B4-BE49-F238E27FC236}">
                <a16:creationId xmlns:a16="http://schemas.microsoft.com/office/drawing/2014/main" id="{8A1B5454-5483-4FC8-A49B-DC083FDEAB7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22" name="Object 11">
            <a:extLst>
              <a:ext uri="{FF2B5EF4-FFF2-40B4-BE49-F238E27FC236}">
                <a16:creationId xmlns:a16="http://schemas.microsoft.com/office/drawing/2014/main" id="{53C27D4C-4084-4F21-8267-75F9610BD36C}"/>
              </a:ext>
            </a:extLst>
          </p:cNvPr>
          <p:cNvGraphicFramePr>
            <a:graphicFrameLocks noChangeAspect="1"/>
          </p:cNvGraphicFramePr>
          <p:nvPr/>
        </p:nvGraphicFramePr>
        <p:xfrm>
          <a:off x="981075" y="3779838"/>
          <a:ext cx="1352550" cy="444500"/>
        </p:xfrm>
        <a:graphic>
          <a:graphicData uri="http://schemas.openxmlformats.org/presentationml/2006/ole">
            <mc:AlternateContent xmlns:mc="http://schemas.openxmlformats.org/markup-compatibility/2006">
              <mc:Choice xmlns:v="urn:schemas-microsoft-com:vml" Requires="v">
                <p:oleObj spid="_x0000_s119836" name="Формула" r:id="rId13" imgW="698500" imgH="228600" progId="Equation.3">
                  <p:embed/>
                </p:oleObj>
              </mc:Choice>
              <mc:Fallback>
                <p:oleObj name="Формула" r:id="rId13" imgW="698500" imgH="2286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1075" y="3779838"/>
                        <a:ext cx="1352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3" name="Rectangle 14">
            <a:extLst>
              <a:ext uri="{FF2B5EF4-FFF2-40B4-BE49-F238E27FC236}">
                <a16:creationId xmlns:a16="http://schemas.microsoft.com/office/drawing/2014/main" id="{F56BBD10-3421-4BE1-BA4E-75AA066FB29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24" name="Object 13">
            <a:extLst>
              <a:ext uri="{FF2B5EF4-FFF2-40B4-BE49-F238E27FC236}">
                <a16:creationId xmlns:a16="http://schemas.microsoft.com/office/drawing/2014/main" id="{91741930-A287-4F41-9267-8BFBB2A4C8DE}"/>
              </a:ext>
            </a:extLst>
          </p:cNvPr>
          <p:cNvGraphicFramePr>
            <a:graphicFrameLocks noChangeAspect="1"/>
          </p:cNvGraphicFramePr>
          <p:nvPr/>
        </p:nvGraphicFramePr>
        <p:xfrm>
          <a:off x="4449763" y="2382838"/>
          <a:ext cx="2489200" cy="431800"/>
        </p:xfrm>
        <a:graphic>
          <a:graphicData uri="http://schemas.openxmlformats.org/presentationml/2006/ole">
            <mc:AlternateContent xmlns:mc="http://schemas.openxmlformats.org/markup-compatibility/2006">
              <mc:Choice xmlns:v="urn:schemas-microsoft-com:vml" Requires="v">
                <p:oleObj spid="_x0000_s119837" name="Формула" r:id="rId15" imgW="1155700" imgH="203200" progId="Equation.3">
                  <p:embed/>
                </p:oleObj>
              </mc:Choice>
              <mc:Fallback>
                <p:oleObj name="Формула" r:id="rId15" imgW="1155700" imgH="203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9763" y="2382838"/>
                        <a:ext cx="2489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5" name="Rectangle 16">
            <a:extLst>
              <a:ext uri="{FF2B5EF4-FFF2-40B4-BE49-F238E27FC236}">
                <a16:creationId xmlns:a16="http://schemas.microsoft.com/office/drawing/2014/main" id="{94C69D20-8E26-4ED5-9BC4-EED02DD8761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26" name="Object 15">
            <a:extLst>
              <a:ext uri="{FF2B5EF4-FFF2-40B4-BE49-F238E27FC236}">
                <a16:creationId xmlns:a16="http://schemas.microsoft.com/office/drawing/2014/main" id="{7F0E6F52-E2DF-489F-831D-D6007441BB5A}"/>
              </a:ext>
            </a:extLst>
          </p:cNvPr>
          <p:cNvGraphicFramePr>
            <a:graphicFrameLocks noChangeAspect="1"/>
          </p:cNvGraphicFramePr>
          <p:nvPr/>
        </p:nvGraphicFramePr>
        <p:xfrm>
          <a:off x="4395788" y="2843213"/>
          <a:ext cx="2489200" cy="433387"/>
        </p:xfrm>
        <a:graphic>
          <a:graphicData uri="http://schemas.openxmlformats.org/presentationml/2006/ole">
            <mc:AlternateContent xmlns:mc="http://schemas.openxmlformats.org/markup-compatibility/2006">
              <mc:Choice xmlns:v="urn:schemas-microsoft-com:vml" Requires="v">
                <p:oleObj spid="_x0000_s119838" name="Формула" r:id="rId17" imgW="1155700" imgH="203200" progId="Equation.3">
                  <p:embed/>
                </p:oleObj>
              </mc:Choice>
              <mc:Fallback>
                <p:oleObj name="Формула" r:id="rId17" imgW="1155700" imgH="203200"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95788" y="2843213"/>
                        <a:ext cx="2489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7" name="Rectangle 18">
            <a:extLst>
              <a:ext uri="{FF2B5EF4-FFF2-40B4-BE49-F238E27FC236}">
                <a16:creationId xmlns:a16="http://schemas.microsoft.com/office/drawing/2014/main" id="{6C3B1A63-EF1F-4177-B55E-53EFBE8AB25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28" name="Object 17">
            <a:extLst>
              <a:ext uri="{FF2B5EF4-FFF2-40B4-BE49-F238E27FC236}">
                <a16:creationId xmlns:a16="http://schemas.microsoft.com/office/drawing/2014/main" id="{D79B6C5A-3B80-4610-B089-15BB87DDC351}"/>
              </a:ext>
            </a:extLst>
          </p:cNvPr>
          <p:cNvGraphicFramePr>
            <a:graphicFrameLocks noChangeAspect="1"/>
          </p:cNvGraphicFramePr>
          <p:nvPr/>
        </p:nvGraphicFramePr>
        <p:xfrm>
          <a:off x="4508500" y="3276600"/>
          <a:ext cx="2490788" cy="431800"/>
        </p:xfrm>
        <a:graphic>
          <a:graphicData uri="http://schemas.openxmlformats.org/presentationml/2006/ole">
            <mc:AlternateContent xmlns:mc="http://schemas.openxmlformats.org/markup-compatibility/2006">
              <mc:Choice xmlns:v="urn:schemas-microsoft-com:vml" Requires="v">
                <p:oleObj spid="_x0000_s119839" name="Формула" r:id="rId19" imgW="1155700" imgH="203200" progId="Equation.3">
                  <p:embed/>
                </p:oleObj>
              </mc:Choice>
              <mc:Fallback>
                <p:oleObj name="Формула" r:id="rId19" imgW="1155700" imgH="203200"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08500" y="3276600"/>
                        <a:ext cx="24907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9" name="Rectangle 20">
            <a:extLst>
              <a:ext uri="{FF2B5EF4-FFF2-40B4-BE49-F238E27FC236}">
                <a16:creationId xmlns:a16="http://schemas.microsoft.com/office/drawing/2014/main" id="{022ECE99-EA88-4A3A-9711-2A10C99AA24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19830" name="Object 19">
            <a:extLst>
              <a:ext uri="{FF2B5EF4-FFF2-40B4-BE49-F238E27FC236}">
                <a16:creationId xmlns:a16="http://schemas.microsoft.com/office/drawing/2014/main" id="{7129BC88-45DC-457A-BD0E-4265EAE846AC}"/>
              </a:ext>
            </a:extLst>
          </p:cNvPr>
          <p:cNvGraphicFramePr>
            <a:graphicFrameLocks noChangeAspect="1"/>
          </p:cNvGraphicFramePr>
          <p:nvPr/>
        </p:nvGraphicFramePr>
        <p:xfrm>
          <a:off x="4652963" y="3708400"/>
          <a:ext cx="1981200" cy="415925"/>
        </p:xfrm>
        <a:graphic>
          <a:graphicData uri="http://schemas.openxmlformats.org/presentationml/2006/ole">
            <mc:AlternateContent xmlns:mc="http://schemas.openxmlformats.org/markup-compatibility/2006">
              <mc:Choice xmlns:v="urn:schemas-microsoft-com:vml" Requires="v">
                <p:oleObj spid="_x0000_s119840" name="Формула" r:id="rId21" imgW="952087" imgH="203112" progId="Equation.3">
                  <p:embed/>
                </p:oleObj>
              </mc:Choice>
              <mc:Fallback>
                <p:oleObj name="Формула" r:id="rId21" imgW="952087" imgH="203112" progId="Equation.3">
                  <p:embed/>
                  <p:pic>
                    <p:nvPicPr>
                      <p:cNvPr id="0"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52963" y="37084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Заголовок 1">
            <a:extLst>
              <a:ext uri="{FF2B5EF4-FFF2-40B4-BE49-F238E27FC236}">
                <a16:creationId xmlns:a16="http://schemas.microsoft.com/office/drawing/2014/main" id="{9B3946E4-B4A9-49C6-A9CF-6E5CD80E1F97}"/>
              </a:ext>
            </a:extLst>
          </p:cNvPr>
          <p:cNvSpPr>
            <a:spLocks noGrp="1"/>
          </p:cNvSpPr>
          <p:nvPr>
            <p:ph type="title"/>
          </p:nvPr>
        </p:nvSpPr>
        <p:spPr/>
        <p:txBody>
          <a:bodyPr/>
          <a:lstStyle/>
          <a:p>
            <a:pPr algn="ctr"/>
            <a:r>
              <a:rPr lang="ru-RU" altLang="ru-RU"/>
              <a:t>Метод внутренних штрафных функций</a:t>
            </a:r>
          </a:p>
        </p:txBody>
      </p:sp>
      <p:sp>
        <p:nvSpPr>
          <p:cNvPr id="120835" name="Содержимое 2">
            <a:extLst>
              <a:ext uri="{FF2B5EF4-FFF2-40B4-BE49-F238E27FC236}">
                <a16:creationId xmlns:a16="http://schemas.microsoft.com/office/drawing/2014/main" id="{D21B55CB-FC88-4295-B13C-000B6C580812}"/>
              </a:ext>
            </a:extLst>
          </p:cNvPr>
          <p:cNvSpPr>
            <a:spLocks noGrp="1"/>
          </p:cNvSpPr>
          <p:nvPr>
            <p:ph idx="1"/>
          </p:nvPr>
        </p:nvSpPr>
        <p:spPr/>
        <p:txBody>
          <a:bodyPr/>
          <a:lstStyle/>
          <a:p>
            <a:r>
              <a:rPr lang="ru-RU" altLang="ru-RU" sz="2400"/>
              <a:t>В методе внутренних штрафных функций штрафы           выбираются так, чтобы точки оптимальные для  задачи (4.60) принадлежали внутренности           множества         и </a:t>
            </a:r>
          </a:p>
          <a:p>
            <a:endParaRPr lang="ru-RU" altLang="ru-RU" sz="2400"/>
          </a:p>
          <a:p>
            <a:r>
              <a:rPr lang="ru-RU" altLang="ru-RU" sz="2400"/>
              <a:t> для всех         из            , а по мере приближения изнутри  к границе множества  </a:t>
            </a:r>
            <a:r>
              <a:rPr lang="en-US" altLang="ru-RU" sz="2400"/>
              <a:t> </a:t>
            </a:r>
            <a:r>
              <a:rPr lang="ru-RU" altLang="ru-RU" sz="2400"/>
              <a:t>                                           .</a:t>
            </a:r>
          </a:p>
          <a:p>
            <a:endParaRPr lang="ru-RU" altLang="ru-RU" sz="2400"/>
          </a:p>
          <a:p>
            <a:endParaRPr lang="ru-RU" altLang="ru-RU"/>
          </a:p>
        </p:txBody>
      </p:sp>
      <p:sp>
        <p:nvSpPr>
          <p:cNvPr id="120836" name="Rectangle 2">
            <a:extLst>
              <a:ext uri="{FF2B5EF4-FFF2-40B4-BE49-F238E27FC236}">
                <a16:creationId xmlns:a16="http://schemas.microsoft.com/office/drawing/2014/main" id="{76BC236A-19AE-4605-A390-5ECB8CB1044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0837" name="Object 1">
            <a:extLst>
              <a:ext uri="{FF2B5EF4-FFF2-40B4-BE49-F238E27FC236}">
                <a16:creationId xmlns:a16="http://schemas.microsoft.com/office/drawing/2014/main" id="{A02A2037-C08E-44AB-9C0B-BEC29EE822F6}"/>
              </a:ext>
            </a:extLst>
          </p:cNvPr>
          <p:cNvGraphicFramePr>
            <a:graphicFrameLocks noChangeAspect="1"/>
          </p:cNvGraphicFramePr>
          <p:nvPr/>
        </p:nvGraphicFramePr>
        <p:xfrm>
          <a:off x="3357563" y="2543175"/>
          <a:ext cx="722312" cy="444500"/>
        </p:xfrm>
        <a:graphic>
          <a:graphicData uri="http://schemas.openxmlformats.org/presentationml/2006/ole">
            <mc:AlternateContent xmlns:mc="http://schemas.openxmlformats.org/markup-compatibility/2006">
              <mc:Choice xmlns:v="urn:schemas-microsoft-com:vml" Requires="v">
                <p:oleObj spid="_x0000_s120850" name="Формула" r:id="rId3" imgW="368300" imgH="228600" progId="Equation.3">
                  <p:embed/>
                </p:oleObj>
              </mc:Choice>
              <mc:Fallback>
                <p:oleObj name="Формула" r:id="rId3" imgW="3683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2543175"/>
                        <a:ext cx="722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38" name="Rectangle 4">
            <a:extLst>
              <a:ext uri="{FF2B5EF4-FFF2-40B4-BE49-F238E27FC236}">
                <a16:creationId xmlns:a16="http://schemas.microsoft.com/office/drawing/2014/main" id="{0AA819AB-0A06-4503-A87F-3D7CCD8F9CF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0839" name="Object 3">
            <a:extLst>
              <a:ext uri="{FF2B5EF4-FFF2-40B4-BE49-F238E27FC236}">
                <a16:creationId xmlns:a16="http://schemas.microsoft.com/office/drawing/2014/main" id="{40617808-B585-4A6E-8EAE-2210C0F2529C}"/>
              </a:ext>
            </a:extLst>
          </p:cNvPr>
          <p:cNvGraphicFramePr>
            <a:graphicFrameLocks noChangeAspect="1"/>
          </p:cNvGraphicFramePr>
          <p:nvPr/>
        </p:nvGraphicFramePr>
        <p:xfrm>
          <a:off x="2924175" y="3563938"/>
          <a:ext cx="504825" cy="460375"/>
        </p:xfrm>
        <a:graphic>
          <a:graphicData uri="http://schemas.openxmlformats.org/presentationml/2006/ole">
            <mc:AlternateContent xmlns:mc="http://schemas.openxmlformats.org/markup-compatibility/2006">
              <mc:Choice xmlns:v="urn:schemas-microsoft-com:vml" Requires="v">
                <p:oleObj spid="_x0000_s120851" name="Формула" r:id="rId5" imgW="215713" imgH="203024" progId="Equation.3">
                  <p:embed/>
                </p:oleObj>
              </mc:Choice>
              <mc:Fallback>
                <p:oleObj name="Формула" r:id="rId5" imgW="215713" imgH="20302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4175" y="3563938"/>
                        <a:ext cx="50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0" name="Rectangle 6">
            <a:extLst>
              <a:ext uri="{FF2B5EF4-FFF2-40B4-BE49-F238E27FC236}">
                <a16:creationId xmlns:a16="http://schemas.microsoft.com/office/drawing/2014/main" id="{653E0039-E0CF-4FFB-8043-4228DA72E70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0841" name="Object 5">
            <a:extLst>
              <a:ext uri="{FF2B5EF4-FFF2-40B4-BE49-F238E27FC236}">
                <a16:creationId xmlns:a16="http://schemas.microsoft.com/office/drawing/2014/main" id="{7B2BBDF3-DAC4-488D-99EA-5CB0FD6267A0}"/>
              </a:ext>
            </a:extLst>
          </p:cNvPr>
          <p:cNvGraphicFramePr>
            <a:graphicFrameLocks noChangeAspect="1"/>
          </p:cNvGraphicFramePr>
          <p:nvPr/>
        </p:nvGraphicFramePr>
        <p:xfrm>
          <a:off x="5373688" y="3635375"/>
          <a:ext cx="301625" cy="358775"/>
        </p:xfrm>
        <a:graphic>
          <a:graphicData uri="http://schemas.openxmlformats.org/presentationml/2006/ole">
            <mc:AlternateContent xmlns:mc="http://schemas.openxmlformats.org/markup-compatibility/2006">
              <mc:Choice xmlns:v="urn:schemas-microsoft-com:vml" Requires="v">
                <p:oleObj spid="_x0000_s120852" name="Формула" r:id="rId7" imgW="152202" imgH="177569" progId="Equation.3">
                  <p:embed/>
                </p:oleObj>
              </mc:Choice>
              <mc:Fallback>
                <p:oleObj name="Формула" r:id="rId7" imgW="152202" imgH="17756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3688" y="3635375"/>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2" name="Rectangle 8">
            <a:extLst>
              <a:ext uri="{FF2B5EF4-FFF2-40B4-BE49-F238E27FC236}">
                <a16:creationId xmlns:a16="http://schemas.microsoft.com/office/drawing/2014/main" id="{260403F0-E2BB-4117-9665-0832F87BCBB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0843" name="Object 7">
            <a:extLst>
              <a:ext uri="{FF2B5EF4-FFF2-40B4-BE49-F238E27FC236}">
                <a16:creationId xmlns:a16="http://schemas.microsoft.com/office/drawing/2014/main" id="{1B328B41-57C2-4925-AA76-6332FD26584F}"/>
              </a:ext>
            </a:extLst>
          </p:cNvPr>
          <p:cNvGraphicFramePr>
            <a:graphicFrameLocks noChangeAspect="1"/>
          </p:cNvGraphicFramePr>
          <p:nvPr/>
        </p:nvGraphicFramePr>
        <p:xfrm>
          <a:off x="1916113" y="3995738"/>
          <a:ext cx="2928937" cy="517525"/>
        </p:xfrm>
        <a:graphic>
          <a:graphicData uri="http://schemas.openxmlformats.org/presentationml/2006/ole">
            <mc:AlternateContent xmlns:mc="http://schemas.openxmlformats.org/markup-compatibility/2006">
              <mc:Choice xmlns:v="urn:schemas-microsoft-com:vml" Requires="v">
                <p:oleObj spid="_x0000_s120853" name="Формула" r:id="rId9" imgW="1295400" imgH="228600" progId="Equation.3">
                  <p:embed/>
                </p:oleObj>
              </mc:Choice>
              <mc:Fallback>
                <p:oleObj name="Формула" r:id="rId9" imgW="12954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113" y="3995738"/>
                        <a:ext cx="2928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4" name="Rectangle 10">
            <a:extLst>
              <a:ext uri="{FF2B5EF4-FFF2-40B4-BE49-F238E27FC236}">
                <a16:creationId xmlns:a16="http://schemas.microsoft.com/office/drawing/2014/main" id="{86A5C79C-DA97-4D2B-8490-09F09C1A4DB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0845" name="Object 9">
            <a:extLst>
              <a:ext uri="{FF2B5EF4-FFF2-40B4-BE49-F238E27FC236}">
                <a16:creationId xmlns:a16="http://schemas.microsoft.com/office/drawing/2014/main" id="{710CE9E8-9682-4C84-8AFA-90083D1D5A23}"/>
              </a:ext>
            </a:extLst>
          </p:cNvPr>
          <p:cNvGraphicFramePr>
            <a:graphicFrameLocks noChangeAspect="1"/>
          </p:cNvGraphicFramePr>
          <p:nvPr/>
        </p:nvGraphicFramePr>
        <p:xfrm>
          <a:off x="2205038" y="4572000"/>
          <a:ext cx="312737" cy="360363"/>
        </p:xfrm>
        <a:graphic>
          <a:graphicData uri="http://schemas.openxmlformats.org/presentationml/2006/ole">
            <mc:AlternateContent xmlns:mc="http://schemas.openxmlformats.org/markup-compatibility/2006">
              <mc:Choice xmlns:v="urn:schemas-microsoft-com:vml" Requires="v">
                <p:oleObj spid="_x0000_s120854" name="Формула" r:id="rId11" imgW="126835" imgH="139518" progId="Equation.3">
                  <p:embed/>
                </p:oleObj>
              </mc:Choice>
              <mc:Fallback>
                <p:oleObj name="Формула" r:id="rId11" imgW="126835" imgH="139518"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5038" y="4572000"/>
                        <a:ext cx="3127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46" name="Object 11">
            <a:extLst>
              <a:ext uri="{FF2B5EF4-FFF2-40B4-BE49-F238E27FC236}">
                <a16:creationId xmlns:a16="http://schemas.microsoft.com/office/drawing/2014/main" id="{68A36852-8627-4A90-A738-7D2D20CF6CAE}"/>
              </a:ext>
            </a:extLst>
          </p:cNvPr>
          <p:cNvGraphicFramePr>
            <a:graphicFrameLocks noChangeAspect="1"/>
          </p:cNvGraphicFramePr>
          <p:nvPr/>
        </p:nvGraphicFramePr>
        <p:xfrm>
          <a:off x="3429000" y="4427538"/>
          <a:ext cx="504825" cy="460375"/>
        </p:xfrm>
        <a:graphic>
          <a:graphicData uri="http://schemas.openxmlformats.org/presentationml/2006/ole">
            <mc:AlternateContent xmlns:mc="http://schemas.openxmlformats.org/markup-compatibility/2006">
              <mc:Choice xmlns:v="urn:schemas-microsoft-com:vml" Requires="v">
                <p:oleObj spid="_x0000_s120855" name="Формула" r:id="rId13" imgW="215713" imgH="203024" progId="Equation.3">
                  <p:embed/>
                </p:oleObj>
              </mc:Choice>
              <mc:Fallback>
                <p:oleObj name="Формула" r:id="rId13" imgW="215713" imgH="203024"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427538"/>
                        <a:ext cx="50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47" name="Object 12">
            <a:extLst>
              <a:ext uri="{FF2B5EF4-FFF2-40B4-BE49-F238E27FC236}">
                <a16:creationId xmlns:a16="http://schemas.microsoft.com/office/drawing/2014/main" id="{1F9E2DEB-C910-41E4-BF32-0AE8C611EC9E}"/>
              </a:ext>
            </a:extLst>
          </p:cNvPr>
          <p:cNvGraphicFramePr>
            <a:graphicFrameLocks noChangeAspect="1"/>
          </p:cNvGraphicFramePr>
          <p:nvPr/>
        </p:nvGraphicFramePr>
        <p:xfrm>
          <a:off x="2622550" y="5278438"/>
          <a:ext cx="301625" cy="358775"/>
        </p:xfrm>
        <a:graphic>
          <a:graphicData uri="http://schemas.openxmlformats.org/presentationml/2006/ole">
            <mc:AlternateContent xmlns:mc="http://schemas.openxmlformats.org/markup-compatibility/2006">
              <mc:Choice xmlns:v="urn:schemas-microsoft-com:vml" Requires="v">
                <p:oleObj spid="_x0000_s120856" name="Формула" r:id="rId14" imgW="152202" imgH="177569" progId="Equation.3">
                  <p:embed/>
                </p:oleObj>
              </mc:Choice>
              <mc:Fallback>
                <p:oleObj name="Формула" r:id="rId14" imgW="152202" imgH="177569"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2550" y="5278438"/>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8" name="Rectangle 14">
            <a:extLst>
              <a:ext uri="{FF2B5EF4-FFF2-40B4-BE49-F238E27FC236}">
                <a16:creationId xmlns:a16="http://schemas.microsoft.com/office/drawing/2014/main" id="{87767E47-6567-43F9-A45C-6C509FCDB7F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0849" name="Object 13">
            <a:extLst>
              <a:ext uri="{FF2B5EF4-FFF2-40B4-BE49-F238E27FC236}">
                <a16:creationId xmlns:a16="http://schemas.microsoft.com/office/drawing/2014/main" id="{A2417882-4A3D-4BFE-BE16-1591ADD07A3F}"/>
              </a:ext>
            </a:extLst>
          </p:cNvPr>
          <p:cNvGraphicFramePr>
            <a:graphicFrameLocks noChangeAspect="1"/>
          </p:cNvGraphicFramePr>
          <p:nvPr/>
        </p:nvGraphicFramePr>
        <p:xfrm>
          <a:off x="2060575" y="5795963"/>
          <a:ext cx="2168525" cy="444500"/>
        </p:xfrm>
        <a:graphic>
          <a:graphicData uri="http://schemas.openxmlformats.org/presentationml/2006/ole">
            <mc:AlternateContent xmlns:mc="http://schemas.openxmlformats.org/markup-compatibility/2006">
              <mc:Choice xmlns:v="urn:schemas-microsoft-com:vml" Requires="v">
                <p:oleObj spid="_x0000_s120857" name="Формула" r:id="rId15" imgW="1117600" imgH="228600" progId="Equation.3">
                  <p:embed/>
                </p:oleObj>
              </mc:Choice>
              <mc:Fallback>
                <p:oleObj name="Формула" r:id="rId15" imgW="1117600" imgH="2286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0575" y="5795963"/>
                        <a:ext cx="21685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Содержимое 2">
            <a:extLst>
              <a:ext uri="{FF2B5EF4-FFF2-40B4-BE49-F238E27FC236}">
                <a16:creationId xmlns:a16="http://schemas.microsoft.com/office/drawing/2014/main" id="{D1D22AC9-83AF-428D-902C-DE632CBE92C8}"/>
              </a:ext>
            </a:extLst>
          </p:cNvPr>
          <p:cNvSpPr>
            <a:spLocks noGrp="1"/>
          </p:cNvSpPr>
          <p:nvPr>
            <p:ph idx="1"/>
          </p:nvPr>
        </p:nvSpPr>
        <p:spPr>
          <a:xfrm>
            <a:off x="342900" y="395288"/>
            <a:ext cx="6172200" cy="7778750"/>
          </a:xfrm>
        </p:spPr>
        <p:txBody>
          <a:bodyPr/>
          <a:lstStyle/>
          <a:p>
            <a:r>
              <a:rPr lang="ru-RU" altLang="ru-RU" sz="2400"/>
              <a:t>Последовательность непрерывных функций               определённая на замкнутом множестве         называется последовательностью внутренних штрафных функций, если</a:t>
            </a:r>
          </a:p>
          <a:p>
            <a:r>
              <a:rPr lang="ru-RU" altLang="ru-RU" sz="2400"/>
              <a:t>                           для всех   </a:t>
            </a:r>
          </a:p>
          <a:p>
            <a:r>
              <a:rPr lang="ru-RU" altLang="ru-RU" sz="2400"/>
              <a:t>                           для всех   </a:t>
            </a:r>
          </a:p>
          <a:p>
            <a:r>
              <a:rPr lang="ru-RU" altLang="ru-RU" sz="2400"/>
              <a:t>                                         для всех    стремящихся к границам множества </a:t>
            </a:r>
          </a:p>
          <a:p>
            <a:pPr>
              <a:buFont typeface="Wingdings" panose="05000000000000000000" pitchFamily="2" charset="2"/>
              <a:buNone/>
            </a:pPr>
            <a:r>
              <a:rPr lang="ru-RU" altLang="ru-RU" sz="2400"/>
              <a:t> </a:t>
            </a:r>
          </a:p>
          <a:p>
            <a:endParaRPr lang="ru-RU" altLang="ru-RU"/>
          </a:p>
        </p:txBody>
      </p:sp>
      <p:sp>
        <p:nvSpPr>
          <p:cNvPr id="121859" name="Rectangle 2">
            <a:extLst>
              <a:ext uri="{FF2B5EF4-FFF2-40B4-BE49-F238E27FC236}">
                <a16:creationId xmlns:a16="http://schemas.microsoft.com/office/drawing/2014/main" id="{5EB26A48-3C74-496A-A98F-E7D58201D8D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60" name="Object 1">
            <a:extLst>
              <a:ext uri="{FF2B5EF4-FFF2-40B4-BE49-F238E27FC236}">
                <a16:creationId xmlns:a16="http://schemas.microsoft.com/office/drawing/2014/main" id="{6357DB92-06AE-4518-A94B-3B37AF75CB66}"/>
              </a:ext>
            </a:extLst>
          </p:cNvPr>
          <p:cNvGraphicFramePr>
            <a:graphicFrameLocks noChangeAspect="1"/>
          </p:cNvGraphicFramePr>
          <p:nvPr/>
        </p:nvGraphicFramePr>
        <p:xfrm>
          <a:off x="2205038" y="755650"/>
          <a:ext cx="722312" cy="444500"/>
        </p:xfrm>
        <a:graphic>
          <a:graphicData uri="http://schemas.openxmlformats.org/presentationml/2006/ole">
            <mc:AlternateContent xmlns:mc="http://schemas.openxmlformats.org/markup-compatibility/2006">
              <mc:Choice xmlns:v="urn:schemas-microsoft-com:vml" Requires="v">
                <p:oleObj spid="_x0000_s121880" name="Формула" r:id="rId3" imgW="368300" imgH="228600" progId="Equation.3">
                  <p:embed/>
                </p:oleObj>
              </mc:Choice>
              <mc:Fallback>
                <p:oleObj name="Формула" r:id="rId3" imgW="3683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755650"/>
                        <a:ext cx="722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1" name="Rectangle 4">
            <a:extLst>
              <a:ext uri="{FF2B5EF4-FFF2-40B4-BE49-F238E27FC236}">
                <a16:creationId xmlns:a16="http://schemas.microsoft.com/office/drawing/2014/main" id="{10DCA83D-6DBB-4215-9562-E26B87D5D00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62" name="Object 3">
            <a:extLst>
              <a:ext uri="{FF2B5EF4-FFF2-40B4-BE49-F238E27FC236}">
                <a16:creationId xmlns:a16="http://schemas.microsoft.com/office/drawing/2014/main" id="{2B3181DA-382C-4771-B3A0-A00FD3382D7C}"/>
              </a:ext>
            </a:extLst>
          </p:cNvPr>
          <p:cNvGraphicFramePr>
            <a:graphicFrameLocks noChangeAspect="1"/>
          </p:cNvGraphicFramePr>
          <p:nvPr/>
        </p:nvGraphicFramePr>
        <p:xfrm>
          <a:off x="4149725" y="1189038"/>
          <a:ext cx="301625" cy="358775"/>
        </p:xfrm>
        <a:graphic>
          <a:graphicData uri="http://schemas.openxmlformats.org/presentationml/2006/ole">
            <mc:AlternateContent xmlns:mc="http://schemas.openxmlformats.org/markup-compatibility/2006">
              <mc:Choice xmlns:v="urn:schemas-microsoft-com:vml" Requires="v">
                <p:oleObj spid="_x0000_s121881" name="Формула" r:id="rId5" imgW="152202" imgH="177569" progId="Equation.3">
                  <p:embed/>
                </p:oleObj>
              </mc:Choice>
              <mc:Fallback>
                <p:oleObj name="Формула" r:id="rId5" imgW="152202" imgH="17756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1189038"/>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3" name="Rectangle 6">
            <a:extLst>
              <a:ext uri="{FF2B5EF4-FFF2-40B4-BE49-F238E27FC236}">
                <a16:creationId xmlns:a16="http://schemas.microsoft.com/office/drawing/2014/main" id="{A61E2199-BEAD-4268-BDC1-B24FD5EAD6A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64" name="Object 5">
            <a:extLst>
              <a:ext uri="{FF2B5EF4-FFF2-40B4-BE49-F238E27FC236}">
                <a16:creationId xmlns:a16="http://schemas.microsoft.com/office/drawing/2014/main" id="{A4BA8B94-FF8A-43D7-BBFF-03A295E79967}"/>
              </a:ext>
            </a:extLst>
          </p:cNvPr>
          <p:cNvGraphicFramePr>
            <a:graphicFrameLocks noChangeAspect="1"/>
          </p:cNvGraphicFramePr>
          <p:nvPr/>
        </p:nvGraphicFramePr>
        <p:xfrm>
          <a:off x="765175" y="2311400"/>
          <a:ext cx="2278063" cy="446088"/>
        </p:xfrm>
        <a:graphic>
          <a:graphicData uri="http://schemas.openxmlformats.org/presentationml/2006/ole">
            <mc:AlternateContent xmlns:mc="http://schemas.openxmlformats.org/markup-compatibility/2006">
              <mc:Choice xmlns:v="urn:schemas-microsoft-com:vml" Requires="v">
                <p:oleObj spid="_x0000_s121882" name="Формула" r:id="rId7" imgW="1168400" imgH="228600" progId="Equation.3">
                  <p:embed/>
                </p:oleObj>
              </mc:Choice>
              <mc:Fallback>
                <p:oleObj name="Формула" r:id="rId7" imgW="11684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175" y="2311400"/>
                        <a:ext cx="22780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5" name="Rectangle 8">
            <a:extLst>
              <a:ext uri="{FF2B5EF4-FFF2-40B4-BE49-F238E27FC236}">
                <a16:creationId xmlns:a16="http://schemas.microsoft.com/office/drawing/2014/main" id="{CC021376-3CAE-41DD-B287-8DEDA2F7A72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66" name="Object 7">
            <a:extLst>
              <a:ext uri="{FF2B5EF4-FFF2-40B4-BE49-F238E27FC236}">
                <a16:creationId xmlns:a16="http://schemas.microsoft.com/office/drawing/2014/main" id="{140760DE-8A5A-4C07-B9F5-DC53A61742C5}"/>
              </a:ext>
            </a:extLst>
          </p:cNvPr>
          <p:cNvGraphicFramePr>
            <a:graphicFrameLocks noChangeAspect="1"/>
          </p:cNvGraphicFramePr>
          <p:nvPr/>
        </p:nvGraphicFramePr>
        <p:xfrm>
          <a:off x="4365625" y="2312988"/>
          <a:ext cx="2397125" cy="415925"/>
        </p:xfrm>
        <a:graphic>
          <a:graphicData uri="http://schemas.openxmlformats.org/presentationml/2006/ole">
            <mc:AlternateContent xmlns:mc="http://schemas.openxmlformats.org/markup-compatibility/2006">
              <mc:Choice xmlns:v="urn:schemas-microsoft-com:vml" Requires="v">
                <p:oleObj spid="_x0000_s121883" name="Формула" r:id="rId9" imgW="1155700" imgH="203200" progId="Equation.3">
                  <p:embed/>
                </p:oleObj>
              </mc:Choice>
              <mc:Fallback>
                <p:oleObj name="Формула" r:id="rId9" imgW="1155700" imgH="203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5625" y="2312988"/>
                        <a:ext cx="2397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7" name="Rectangle 10">
            <a:extLst>
              <a:ext uri="{FF2B5EF4-FFF2-40B4-BE49-F238E27FC236}">
                <a16:creationId xmlns:a16="http://schemas.microsoft.com/office/drawing/2014/main" id="{EC5EFE65-B3A0-4403-A198-F90ED5BC4DC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68" name="Object 9">
            <a:extLst>
              <a:ext uri="{FF2B5EF4-FFF2-40B4-BE49-F238E27FC236}">
                <a16:creationId xmlns:a16="http://schemas.microsoft.com/office/drawing/2014/main" id="{2ADDA7A9-0444-47AB-A990-FD8D644DA735}"/>
              </a:ext>
            </a:extLst>
          </p:cNvPr>
          <p:cNvGraphicFramePr>
            <a:graphicFrameLocks noChangeAspect="1"/>
          </p:cNvGraphicFramePr>
          <p:nvPr/>
        </p:nvGraphicFramePr>
        <p:xfrm>
          <a:off x="836613" y="2759075"/>
          <a:ext cx="1277937" cy="444500"/>
        </p:xfrm>
        <a:graphic>
          <a:graphicData uri="http://schemas.openxmlformats.org/presentationml/2006/ole">
            <mc:AlternateContent xmlns:mc="http://schemas.openxmlformats.org/markup-compatibility/2006">
              <mc:Choice xmlns:v="urn:schemas-microsoft-com:vml" Requires="v">
                <p:oleObj spid="_x0000_s121884" name="Формула" r:id="rId11" imgW="660400" imgH="228600" progId="Equation.3">
                  <p:embed/>
                </p:oleObj>
              </mc:Choice>
              <mc:Fallback>
                <p:oleObj name="Формула" r:id="rId11" imgW="6604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613" y="2759075"/>
                        <a:ext cx="12779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9" name="Rectangle 12">
            <a:extLst>
              <a:ext uri="{FF2B5EF4-FFF2-40B4-BE49-F238E27FC236}">
                <a16:creationId xmlns:a16="http://schemas.microsoft.com/office/drawing/2014/main" id="{C426F411-D507-411E-894B-AD5D862F86B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70" name="Object 11">
            <a:extLst>
              <a:ext uri="{FF2B5EF4-FFF2-40B4-BE49-F238E27FC236}">
                <a16:creationId xmlns:a16="http://schemas.microsoft.com/office/drawing/2014/main" id="{883439D8-508E-496D-88B6-29645D1EAC10}"/>
              </a:ext>
            </a:extLst>
          </p:cNvPr>
          <p:cNvGraphicFramePr>
            <a:graphicFrameLocks noChangeAspect="1"/>
          </p:cNvGraphicFramePr>
          <p:nvPr/>
        </p:nvGraphicFramePr>
        <p:xfrm>
          <a:off x="4437063" y="2728913"/>
          <a:ext cx="1981200" cy="415925"/>
        </p:xfrm>
        <a:graphic>
          <a:graphicData uri="http://schemas.openxmlformats.org/presentationml/2006/ole">
            <mc:AlternateContent xmlns:mc="http://schemas.openxmlformats.org/markup-compatibility/2006">
              <mc:Choice xmlns:v="urn:schemas-microsoft-com:vml" Requires="v">
                <p:oleObj spid="_x0000_s121885" name="Формула" r:id="rId13" imgW="952087" imgH="203112" progId="Equation.3">
                  <p:embed/>
                </p:oleObj>
              </mc:Choice>
              <mc:Fallback>
                <p:oleObj name="Формула" r:id="rId13" imgW="952087" imgH="203112"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37063" y="27289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71" name="Rectangle 14">
            <a:extLst>
              <a:ext uri="{FF2B5EF4-FFF2-40B4-BE49-F238E27FC236}">
                <a16:creationId xmlns:a16="http://schemas.microsoft.com/office/drawing/2014/main" id="{789CF216-B96E-42FF-B35C-BDB4FDAEA02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72" name="Object 13">
            <a:extLst>
              <a:ext uri="{FF2B5EF4-FFF2-40B4-BE49-F238E27FC236}">
                <a16:creationId xmlns:a16="http://schemas.microsoft.com/office/drawing/2014/main" id="{BC3DCC4B-D958-4497-8C67-96C7245518D5}"/>
              </a:ext>
            </a:extLst>
          </p:cNvPr>
          <p:cNvGraphicFramePr>
            <a:graphicFrameLocks noChangeAspect="1"/>
          </p:cNvGraphicFramePr>
          <p:nvPr/>
        </p:nvGraphicFramePr>
        <p:xfrm>
          <a:off x="836613" y="3186113"/>
          <a:ext cx="1368425" cy="449262"/>
        </p:xfrm>
        <a:graphic>
          <a:graphicData uri="http://schemas.openxmlformats.org/presentationml/2006/ole">
            <mc:AlternateContent xmlns:mc="http://schemas.openxmlformats.org/markup-compatibility/2006">
              <mc:Choice xmlns:v="urn:schemas-microsoft-com:vml" Requires="v">
                <p:oleObj spid="_x0000_s121886" name="Формула" r:id="rId15" imgW="698500" imgH="228600" progId="Equation.3">
                  <p:embed/>
                </p:oleObj>
              </mc:Choice>
              <mc:Fallback>
                <p:oleObj name="Формула" r:id="rId15" imgW="698500" imgH="2286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6613" y="3186113"/>
                        <a:ext cx="13684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73" name="Rectangle 16">
            <a:extLst>
              <a:ext uri="{FF2B5EF4-FFF2-40B4-BE49-F238E27FC236}">
                <a16:creationId xmlns:a16="http://schemas.microsoft.com/office/drawing/2014/main" id="{15C06103-9525-4B18-8212-0C104118564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74" name="Object 15">
            <a:extLst>
              <a:ext uri="{FF2B5EF4-FFF2-40B4-BE49-F238E27FC236}">
                <a16:creationId xmlns:a16="http://schemas.microsoft.com/office/drawing/2014/main" id="{BD05014F-A998-443A-98C5-0E8C7C94013D}"/>
              </a:ext>
            </a:extLst>
          </p:cNvPr>
          <p:cNvGraphicFramePr>
            <a:graphicFrameLocks noChangeAspect="1"/>
          </p:cNvGraphicFramePr>
          <p:nvPr/>
        </p:nvGraphicFramePr>
        <p:xfrm>
          <a:off x="2060575" y="3235325"/>
          <a:ext cx="1584325" cy="400050"/>
        </p:xfrm>
        <a:graphic>
          <a:graphicData uri="http://schemas.openxmlformats.org/presentationml/2006/ole">
            <mc:AlternateContent xmlns:mc="http://schemas.openxmlformats.org/markup-compatibility/2006">
              <mc:Choice xmlns:v="urn:schemas-microsoft-com:vml" Requires="v">
                <p:oleObj spid="_x0000_s121887" name="Формула" r:id="rId17" imgW="787058" imgH="203112" progId="Equation.3">
                  <p:embed/>
                </p:oleObj>
              </mc:Choice>
              <mc:Fallback>
                <p:oleObj name="Формула" r:id="rId17" imgW="787058" imgH="203112"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0575" y="323532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75" name="Rectangle 20">
            <a:extLst>
              <a:ext uri="{FF2B5EF4-FFF2-40B4-BE49-F238E27FC236}">
                <a16:creationId xmlns:a16="http://schemas.microsoft.com/office/drawing/2014/main" id="{E0496D61-9E6C-4411-AC38-B3EB48855D5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76" name="Object 19">
            <a:extLst>
              <a:ext uri="{FF2B5EF4-FFF2-40B4-BE49-F238E27FC236}">
                <a16:creationId xmlns:a16="http://schemas.microsoft.com/office/drawing/2014/main" id="{729D5092-0BE1-409C-B1A7-520C9BD7D6B2}"/>
              </a:ext>
            </a:extLst>
          </p:cNvPr>
          <p:cNvGraphicFramePr>
            <a:graphicFrameLocks noChangeAspect="1"/>
          </p:cNvGraphicFramePr>
          <p:nvPr/>
        </p:nvGraphicFramePr>
        <p:xfrm>
          <a:off x="5589588" y="3232150"/>
          <a:ext cx="312737" cy="360363"/>
        </p:xfrm>
        <a:graphic>
          <a:graphicData uri="http://schemas.openxmlformats.org/presentationml/2006/ole">
            <mc:AlternateContent xmlns:mc="http://schemas.openxmlformats.org/markup-compatibility/2006">
              <mc:Choice xmlns:v="urn:schemas-microsoft-com:vml" Requires="v">
                <p:oleObj spid="_x0000_s121888" name="Формула" r:id="rId19" imgW="126835" imgH="139518" progId="Equation.3">
                  <p:embed/>
                </p:oleObj>
              </mc:Choice>
              <mc:Fallback>
                <p:oleObj name="Формула" r:id="rId19" imgW="126835" imgH="139518"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9588" y="3232150"/>
                        <a:ext cx="3127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877" name="Object 21">
            <a:extLst>
              <a:ext uri="{FF2B5EF4-FFF2-40B4-BE49-F238E27FC236}">
                <a16:creationId xmlns:a16="http://schemas.microsoft.com/office/drawing/2014/main" id="{FFDC24CD-FA07-4108-B970-E9D044E6BA53}"/>
              </a:ext>
            </a:extLst>
          </p:cNvPr>
          <p:cNvGraphicFramePr>
            <a:graphicFrameLocks noChangeAspect="1"/>
          </p:cNvGraphicFramePr>
          <p:nvPr/>
        </p:nvGraphicFramePr>
        <p:xfrm>
          <a:off x="6151563" y="3563938"/>
          <a:ext cx="301625" cy="358775"/>
        </p:xfrm>
        <a:graphic>
          <a:graphicData uri="http://schemas.openxmlformats.org/presentationml/2006/ole">
            <mc:AlternateContent xmlns:mc="http://schemas.openxmlformats.org/markup-compatibility/2006">
              <mc:Choice xmlns:v="urn:schemas-microsoft-com:vml" Requires="v">
                <p:oleObj spid="_x0000_s121889" name="Формула" r:id="rId21" imgW="152202" imgH="177569" progId="Equation.3">
                  <p:embed/>
                </p:oleObj>
              </mc:Choice>
              <mc:Fallback>
                <p:oleObj name="Формула" r:id="rId21" imgW="152202" imgH="177569"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563" y="3563938"/>
                        <a:ext cx="301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78" name="Rectangle 23">
            <a:extLst>
              <a:ext uri="{FF2B5EF4-FFF2-40B4-BE49-F238E27FC236}">
                <a16:creationId xmlns:a16="http://schemas.microsoft.com/office/drawing/2014/main" id="{CD3F73AE-AC64-49DA-9047-B7BFF7CA50B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21879" name="Object 22">
            <a:extLst>
              <a:ext uri="{FF2B5EF4-FFF2-40B4-BE49-F238E27FC236}">
                <a16:creationId xmlns:a16="http://schemas.microsoft.com/office/drawing/2014/main" id="{28B34665-905C-4833-9093-4C3E63B192A3}"/>
              </a:ext>
            </a:extLst>
          </p:cNvPr>
          <p:cNvGraphicFramePr>
            <a:graphicFrameLocks noChangeAspect="1"/>
          </p:cNvGraphicFramePr>
          <p:nvPr/>
        </p:nvGraphicFramePr>
        <p:xfrm>
          <a:off x="1125538" y="4572000"/>
          <a:ext cx="4319587" cy="3136900"/>
        </p:xfrm>
        <a:graphic>
          <a:graphicData uri="http://schemas.openxmlformats.org/presentationml/2006/ole">
            <mc:AlternateContent xmlns:mc="http://schemas.openxmlformats.org/markup-compatibility/2006">
              <mc:Choice xmlns:v="urn:schemas-microsoft-com:vml" Requires="v">
                <p:oleObj spid="_x0000_s121890" r:id="rId22" imgW="3156120" imgH="2296440" progId="CorelDRAW.Graphic.12">
                  <p:embed/>
                </p:oleObj>
              </mc:Choice>
              <mc:Fallback>
                <p:oleObj r:id="rId22" imgW="3156120" imgH="2296440" progId="CorelDRAW.Graphic.12">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25538" y="4572000"/>
                        <a:ext cx="4319587"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42EBA16E-736D-41B2-AA75-17481D416D77}"/>
              </a:ext>
            </a:extLst>
          </p:cNvPr>
          <p:cNvSpPr>
            <a:spLocks noGrp="1" noChangeArrowheads="1"/>
          </p:cNvSpPr>
          <p:nvPr>
            <p:ph type="body" sz="half" idx="1"/>
          </p:nvPr>
        </p:nvSpPr>
        <p:spPr>
          <a:xfrm>
            <a:off x="342900" y="468313"/>
            <a:ext cx="6181725" cy="7705725"/>
          </a:xfrm>
        </p:spPr>
        <p:txBody>
          <a:bodyPr/>
          <a:lstStyle/>
          <a:p>
            <a:pPr eaLnBrk="1" hangingPunct="1"/>
            <a:r>
              <a:rPr lang="ru-RU" altLang="ru-RU" sz="2400"/>
              <a:t>	Можно выделить два типа задач оптимизации - задачи </a:t>
            </a:r>
            <a:r>
              <a:rPr lang="ru-RU" altLang="ru-RU" sz="2400">
                <a:solidFill>
                  <a:srgbClr val="FF3300"/>
                </a:solidFill>
              </a:rPr>
              <a:t>безусловной</a:t>
            </a:r>
            <a:r>
              <a:rPr lang="ru-RU" altLang="ru-RU" sz="2400"/>
              <a:t> оптимизации (без ограничений) и задачи </a:t>
            </a:r>
            <a:r>
              <a:rPr lang="ru-RU" altLang="ru-RU" sz="2400">
                <a:solidFill>
                  <a:srgbClr val="FF3300"/>
                </a:solidFill>
              </a:rPr>
              <a:t>условной</a:t>
            </a:r>
            <a:r>
              <a:rPr lang="ru-RU" altLang="ru-RU" sz="2400"/>
              <a:t> оптимизации, когда на параметры наложены ограничения в виде различных типов равенств и неравенств. </a:t>
            </a:r>
            <a:endParaRPr lang="en-US" altLang="ru-RU" sz="2400"/>
          </a:p>
          <a:p>
            <a:pPr eaLnBrk="1" hangingPunct="1"/>
            <a:r>
              <a:rPr lang="en-US" altLang="ru-RU" sz="2400"/>
              <a:t>	</a:t>
            </a:r>
            <a:r>
              <a:rPr lang="ru-RU" altLang="ru-RU" sz="2400"/>
              <a:t>Ограничения суживают область поиска оптимального решения, и искомый экстремум становится условным. Различают прямые и функциональные ограничения.</a:t>
            </a:r>
            <a:endParaRPr lang="en-US" altLang="ru-RU" sz="2400"/>
          </a:p>
          <a:p>
            <a:pPr eaLnBrk="1" hangingPunct="1"/>
            <a:r>
              <a:rPr lang="ru-RU" altLang="ru-RU" sz="2400" i="1">
                <a:solidFill>
                  <a:srgbClr val="FF3300"/>
                </a:solidFill>
              </a:rPr>
              <a:t>Прямые ограничения</a:t>
            </a:r>
            <a:r>
              <a:rPr lang="ru-RU" altLang="ru-RU" sz="2400" i="1"/>
              <a:t> </a:t>
            </a:r>
            <a:r>
              <a:rPr lang="ru-RU" altLang="ru-RU" sz="2400"/>
              <a:t>имеют вид</a:t>
            </a:r>
          </a:p>
          <a:p>
            <a:pPr eaLnBrk="1" hangingPunct="1">
              <a:buFont typeface="Wingdings" panose="05000000000000000000" pitchFamily="2" charset="2"/>
              <a:buNone/>
            </a:pPr>
            <a:r>
              <a:rPr lang="ru-RU" altLang="ru-RU" sz="2400"/>
              <a:t>   </a:t>
            </a:r>
            <a:r>
              <a:rPr lang="en-US" altLang="ru-RU" sz="2400"/>
              <a:t>                                    </a:t>
            </a:r>
            <a:r>
              <a:rPr lang="ru-RU" altLang="ru-RU" sz="2400"/>
              <a:t>при           </a:t>
            </a:r>
            <a:br>
              <a:rPr lang="it-IT" altLang="ru-RU" sz="2400"/>
            </a:br>
            <a:r>
              <a:rPr lang="ru-RU" altLang="ru-RU" sz="2400"/>
              <a:t>где -  </a:t>
            </a:r>
            <a:r>
              <a:rPr lang="en-US" altLang="ru-RU" sz="2400"/>
              <a:t>              </a:t>
            </a:r>
            <a:r>
              <a:rPr lang="ru-RU" altLang="ru-RU" sz="2400"/>
              <a:t>минимально и  максимально допустимые</a:t>
            </a:r>
            <a:r>
              <a:rPr lang="en-US" altLang="ru-RU" sz="2400"/>
              <a:t>  </a:t>
            </a:r>
            <a:r>
              <a:rPr lang="ru-RU" altLang="ru-RU" sz="2400"/>
              <a:t>значения </a:t>
            </a:r>
            <a:r>
              <a:rPr lang="en-US" altLang="ru-RU" sz="2400"/>
              <a:t>    </a:t>
            </a:r>
            <a:r>
              <a:rPr lang="ru-RU" altLang="ru-RU" sz="2400" i="1"/>
              <a:t>i</a:t>
            </a:r>
            <a:r>
              <a:rPr lang="en-US" altLang="ru-RU" sz="2400" i="1"/>
              <a:t> </a:t>
            </a:r>
            <a:r>
              <a:rPr lang="ru-RU" altLang="ru-RU" sz="2400"/>
              <a:t>-го управляемого параметра;</a:t>
            </a:r>
            <a:endParaRPr lang="en-US" altLang="ru-RU" sz="2400"/>
          </a:p>
          <a:p>
            <a:pPr eaLnBrk="1" hangingPunct="1">
              <a:buFont typeface="Wingdings" panose="05000000000000000000" pitchFamily="2" charset="2"/>
              <a:buNone/>
            </a:pPr>
            <a:r>
              <a:rPr lang="en-US" altLang="ru-RU" sz="2400"/>
              <a:t>    </a:t>
            </a:r>
            <a:r>
              <a:rPr lang="ru-RU" altLang="ru-RU" sz="2400"/>
              <a:t> </a:t>
            </a:r>
            <a:r>
              <a:rPr lang="en-US" altLang="ru-RU" sz="2400" i="1"/>
              <a:t>n </a:t>
            </a:r>
            <a:r>
              <a:rPr lang="ru-RU" altLang="ru-RU" sz="2400"/>
              <a:t>— размерность</a:t>
            </a:r>
            <a:r>
              <a:rPr lang="en-US" altLang="ru-RU" sz="2400"/>
              <a:t> </a:t>
            </a:r>
            <a:r>
              <a:rPr lang="ru-RU" altLang="ru-RU" sz="2400"/>
              <a:t>пространства варьируемых параметров.</a:t>
            </a:r>
            <a:r>
              <a:rPr lang="ru-RU" altLang="ru-RU" sz="2600"/>
              <a:t> </a:t>
            </a:r>
            <a:endParaRPr lang="en-US" altLang="ru-RU" sz="2600"/>
          </a:p>
          <a:p>
            <a:pPr eaLnBrk="1" hangingPunct="1"/>
            <a:endParaRPr lang="ru-RU" altLang="ru-RU" sz="2000" i="1"/>
          </a:p>
        </p:txBody>
      </p:sp>
      <p:sp>
        <p:nvSpPr>
          <p:cNvPr id="18435" name="Rectangle 5">
            <a:extLst>
              <a:ext uri="{FF2B5EF4-FFF2-40B4-BE49-F238E27FC236}">
                <a16:creationId xmlns:a16="http://schemas.microsoft.com/office/drawing/2014/main" id="{FDEC3676-46BB-4572-A706-E890BECFB91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8436" name="Rectangle 7">
            <a:extLst>
              <a:ext uri="{FF2B5EF4-FFF2-40B4-BE49-F238E27FC236}">
                <a16:creationId xmlns:a16="http://schemas.microsoft.com/office/drawing/2014/main" id="{5CD843F8-82CE-4842-B8CD-99753939A22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8437" name="Object 17">
            <a:extLst>
              <a:ext uri="{FF2B5EF4-FFF2-40B4-BE49-F238E27FC236}">
                <a16:creationId xmlns:a16="http://schemas.microsoft.com/office/drawing/2014/main" id="{0CD9545E-8279-4640-8FA3-6AB484012020}"/>
              </a:ext>
            </a:extLst>
          </p:cNvPr>
          <p:cNvGraphicFramePr>
            <a:graphicFrameLocks noChangeAspect="1"/>
          </p:cNvGraphicFramePr>
          <p:nvPr>
            <p:ph sz="half" idx="2"/>
          </p:nvPr>
        </p:nvGraphicFramePr>
        <p:xfrm>
          <a:off x="981075" y="5368925"/>
          <a:ext cx="2160588" cy="598488"/>
        </p:xfrm>
        <a:graphic>
          <a:graphicData uri="http://schemas.openxmlformats.org/presentationml/2006/ole">
            <mc:AlternateContent xmlns:mc="http://schemas.openxmlformats.org/markup-compatibility/2006">
              <mc:Choice xmlns:v="urn:schemas-microsoft-com:vml" Requires="v">
                <p:oleObj spid="_x0000_s18440" name="Формула" r:id="rId3" imgW="825500" imgH="228600" progId="Equation.3">
                  <p:embed/>
                </p:oleObj>
              </mc:Choice>
              <mc:Fallback>
                <p:oleObj name="Формула" r:id="rId3" imgW="825500" imgH="2286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5368925"/>
                        <a:ext cx="2160588"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20">
            <a:extLst>
              <a:ext uri="{FF2B5EF4-FFF2-40B4-BE49-F238E27FC236}">
                <a16:creationId xmlns:a16="http://schemas.microsoft.com/office/drawing/2014/main" id="{0E8ADC63-CD99-4053-96B6-63828D3C2C7D}"/>
              </a:ext>
            </a:extLst>
          </p:cNvPr>
          <p:cNvGraphicFramePr>
            <a:graphicFrameLocks noChangeAspect="1"/>
          </p:cNvGraphicFramePr>
          <p:nvPr/>
        </p:nvGraphicFramePr>
        <p:xfrm>
          <a:off x="4437063" y="5410200"/>
          <a:ext cx="1296987" cy="487363"/>
        </p:xfrm>
        <a:graphic>
          <a:graphicData uri="http://schemas.openxmlformats.org/presentationml/2006/ole">
            <mc:AlternateContent xmlns:mc="http://schemas.openxmlformats.org/markup-compatibility/2006">
              <mc:Choice xmlns:v="urn:schemas-microsoft-com:vml" Requires="v">
                <p:oleObj spid="_x0000_s18441" name="Формула" r:id="rId5" imgW="583693" imgH="215713" progId="Equation.3">
                  <p:embed/>
                </p:oleObj>
              </mc:Choice>
              <mc:Fallback>
                <p:oleObj name="Формула" r:id="rId5" imgW="583693" imgH="215713"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063" y="5410200"/>
                        <a:ext cx="12969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9" name="Object 21">
            <a:extLst>
              <a:ext uri="{FF2B5EF4-FFF2-40B4-BE49-F238E27FC236}">
                <a16:creationId xmlns:a16="http://schemas.microsoft.com/office/drawing/2014/main" id="{FDD5A4C5-AB77-4366-A826-259A95040124}"/>
              </a:ext>
            </a:extLst>
          </p:cNvPr>
          <p:cNvGraphicFramePr>
            <a:graphicFrameLocks noChangeAspect="1"/>
          </p:cNvGraphicFramePr>
          <p:nvPr/>
        </p:nvGraphicFramePr>
        <p:xfrm>
          <a:off x="1557338" y="5724525"/>
          <a:ext cx="1155700" cy="577850"/>
        </p:xfrm>
        <a:graphic>
          <a:graphicData uri="http://schemas.openxmlformats.org/presentationml/2006/ole">
            <mc:AlternateContent xmlns:mc="http://schemas.openxmlformats.org/markup-compatibility/2006">
              <mc:Choice xmlns:v="urn:schemas-microsoft-com:vml" Requires="v">
                <p:oleObj spid="_x0000_s18442" name="Формула" r:id="rId7" imgW="457200" imgH="228600" progId="Equation.3">
                  <p:embed/>
                </p:oleObj>
              </mc:Choice>
              <mc:Fallback>
                <p:oleObj name="Формула" r:id="rId7" imgW="457200" imgH="228600"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338" y="5724525"/>
                        <a:ext cx="1155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A97C366-E02E-4390-84F5-109E019B1D3E}"/>
              </a:ext>
            </a:extLst>
          </p:cNvPr>
          <p:cNvSpPr>
            <a:spLocks noGrp="1" noChangeArrowheads="1"/>
          </p:cNvSpPr>
          <p:nvPr>
            <p:ph type="body" idx="1"/>
          </p:nvPr>
        </p:nvSpPr>
        <p:spPr>
          <a:xfrm>
            <a:off x="342900" y="395288"/>
            <a:ext cx="6172200" cy="7778750"/>
          </a:xfrm>
        </p:spPr>
        <p:txBody>
          <a:bodyPr/>
          <a:lstStyle/>
          <a:p>
            <a:pPr eaLnBrk="1" hangingPunct="1"/>
            <a:r>
              <a:rPr lang="ru-RU" altLang="ru-RU" sz="2400" i="1">
                <a:solidFill>
                  <a:srgbClr val="FF3300"/>
                </a:solidFill>
              </a:rPr>
              <a:t>Функциональные ограничения</a:t>
            </a:r>
            <a:r>
              <a:rPr lang="ru-RU" altLang="ru-RU" sz="2400"/>
              <a:t>,</a:t>
            </a:r>
            <a:r>
              <a:rPr lang="ru-RU" altLang="ru-RU" sz="2400" i="1"/>
              <a:t> </a:t>
            </a:r>
            <a:r>
              <a:rPr lang="ru-RU" altLang="ru-RU" sz="2400"/>
              <a:t>как правило, представляют собой условия работоспособности выходных параметров, не вошедших в целевую функцию. Функциональные ограничения могут быть:	</a:t>
            </a:r>
          </a:p>
          <a:p>
            <a:pPr eaLnBrk="1" hangingPunct="1"/>
            <a:r>
              <a:rPr lang="ru-RU" altLang="ru-RU" sz="2400"/>
              <a:t>1)	типа </a:t>
            </a:r>
            <a:r>
              <a:rPr lang="ru-RU" altLang="ru-RU" sz="2400" i="1"/>
              <a:t>равенств	</a:t>
            </a:r>
            <a:endParaRPr lang="ru-RU" altLang="ru-RU" sz="2400"/>
          </a:p>
          <a:p>
            <a:pPr eaLnBrk="1" hangingPunct="1">
              <a:buFont typeface="Wingdings" panose="05000000000000000000" pitchFamily="2" charset="2"/>
              <a:buNone/>
            </a:pPr>
            <a:r>
              <a:rPr lang="ru-RU" altLang="ru-RU" sz="2400"/>
              <a:t>                                             </a:t>
            </a:r>
            <a:endParaRPr lang="ru-RU" altLang="ru-RU" sz="2400" i="1"/>
          </a:p>
          <a:p>
            <a:pPr eaLnBrk="1" hangingPunct="1"/>
            <a:r>
              <a:rPr lang="ru-RU" altLang="ru-RU" sz="2400" i="1"/>
              <a:t>2)	</a:t>
            </a:r>
            <a:r>
              <a:rPr lang="ru-RU" altLang="ru-RU" sz="2400"/>
              <a:t>типа </a:t>
            </a:r>
            <a:r>
              <a:rPr lang="ru-RU" altLang="ru-RU" sz="2400" i="1"/>
              <a:t>неравенств	</a:t>
            </a:r>
            <a:br>
              <a:rPr lang="ru-RU" altLang="ru-RU" sz="2400" i="1"/>
            </a:br>
            <a:r>
              <a:rPr lang="ru-RU" altLang="ru-RU" sz="2400"/>
              <a:t>                    </a:t>
            </a:r>
            <a:r>
              <a:rPr lang="en-US" altLang="ru-RU" sz="2400"/>
              <a:t>                                </a:t>
            </a:r>
            <a:r>
              <a:rPr lang="ru-RU" altLang="ru-RU" sz="2400"/>
              <a:t>                      	</a:t>
            </a:r>
          </a:p>
          <a:p>
            <a:pPr eaLnBrk="1" hangingPunct="1"/>
            <a:r>
              <a:rPr lang="ru-RU" altLang="ru-RU" sz="2400"/>
              <a:t>В подавляющем большинстве случаев задачи параметрической оптимизации технических объектов сводятся  к задачам условной оптимизации. Решение задач можно выполнить с помощью одного из двух подходов.</a:t>
            </a:r>
            <a:r>
              <a:rPr lang="ru-RU" altLang="ru-RU" sz="2900"/>
              <a:t> </a:t>
            </a:r>
            <a:endParaRPr lang="en-US" altLang="ru-RU" sz="2900"/>
          </a:p>
          <a:p>
            <a:pPr eaLnBrk="1" hangingPunct="1"/>
            <a:endParaRPr lang="ru-RU" altLang="ru-RU" sz="2400"/>
          </a:p>
        </p:txBody>
      </p:sp>
      <p:sp>
        <p:nvSpPr>
          <p:cNvPr id="19459" name="Rectangle 5">
            <a:extLst>
              <a:ext uri="{FF2B5EF4-FFF2-40B4-BE49-F238E27FC236}">
                <a16:creationId xmlns:a16="http://schemas.microsoft.com/office/drawing/2014/main" id="{3BB2FC37-753C-4B39-B2C9-4B03BFA23E22}"/>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9460" name="Rectangle 7">
            <a:extLst>
              <a:ext uri="{FF2B5EF4-FFF2-40B4-BE49-F238E27FC236}">
                <a16:creationId xmlns:a16="http://schemas.microsoft.com/office/drawing/2014/main" id="{519C8B67-49EB-47C2-962B-8C4A2D32BC6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9461" name="Rectangle 9">
            <a:extLst>
              <a:ext uri="{FF2B5EF4-FFF2-40B4-BE49-F238E27FC236}">
                <a16:creationId xmlns:a16="http://schemas.microsoft.com/office/drawing/2014/main" id="{D1100B22-84AA-48E8-88C7-2978536B52AE}"/>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9462" name="Rectangle 11">
            <a:extLst>
              <a:ext uri="{FF2B5EF4-FFF2-40B4-BE49-F238E27FC236}">
                <a16:creationId xmlns:a16="http://schemas.microsoft.com/office/drawing/2014/main" id="{E7C2AEB1-BE56-4573-92EC-2FAE0FF3A1B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9463" name="Object 10">
            <a:extLst>
              <a:ext uri="{FF2B5EF4-FFF2-40B4-BE49-F238E27FC236}">
                <a16:creationId xmlns:a16="http://schemas.microsoft.com/office/drawing/2014/main" id="{30A2A627-B6DB-4113-B69A-C2FDDAC28C68}"/>
              </a:ext>
            </a:extLst>
          </p:cNvPr>
          <p:cNvGraphicFramePr>
            <a:graphicFrameLocks noChangeAspect="1"/>
          </p:cNvGraphicFramePr>
          <p:nvPr/>
        </p:nvGraphicFramePr>
        <p:xfrm>
          <a:off x="2276475" y="3087688"/>
          <a:ext cx="1296988" cy="523875"/>
        </p:xfrm>
        <a:graphic>
          <a:graphicData uri="http://schemas.openxmlformats.org/presentationml/2006/ole">
            <mc:AlternateContent xmlns:mc="http://schemas.openxmlformats.org/markup-compatibility/2006">
              <mc:Choice xmlns:v="urn:schemas-microsoft-com:vml" Requires="v">
                <p:oleObj spid="_x0000_s19466" name="Формула" r:id="rId3" imgW="545626" imgH="215713" progId="Equation.3">
                  <p:embed/>
                </p:oleObj>
              </mc:Choice>
              <mc:Fallback>
                <p:oleObj name="Формула" r:id="rId3" imgW="545626" imgH="215713"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30876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13">
            <a:extLst>
              <a:ext uri="{FF2B5EF4-FFF2-40B4-BE49-F238E27FC236}">
                <a16:creationId xmlns:a16="http://schemas.microsoft.com/office/drawing/2014/main" id="{82D20548-1068-4224-BFAB-441D56DCBFE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9465" name="Object 12">
            <a:extLst>
              <a:ext uri="{FF2B5EF4-FFF2-40B4-BE49-F238E27FC236}">
                <a16:creationId xmlns:a16="http://schemas.microsoft.com/office/drawing/2014/main" id="{75E4C100-A987-40A1-B14D-B6ADA86CB2BB}"/>
              </a:ext>
            </a:extLst>
          </p:cNvPr>
          <p:cNvGraphicFramePr>
            <a:graphicFrameLocks noChangeAspect="1"/>
          </p:cNvGraphicFramePr>
          <p:nvPr/>
        </p:nvGraphicFramePr>
        <p:xfrm>
          <a:off x="2278063" y="3995738"/>
          <a:ext cx="1295400" cy="531812"/>
        </p:xfrm>
        <a:graphic>
          <a:graphicData uri="http://schemas.openxmlformats.org/presentationml/2006/ole">
            <mc:AlternateContent xmlns:mc="http://schemas.openxmlformats.org/markup-compatibility/2006">
              <mc:Choice xmlns:v="urn:schemas-microsoft-com:vml" Requires="v">
                <p:oleObj spid="_x0000_s19467" name="Формула" r:id="rId5" imgW="532937" imgH="215713" progId="Equation.3">
                  <p:embed/>
                </p:oleObj>
              </mc:Choice>
              <mc:Fallback>
                <p:oleObj name="Формула" r:id="rId5" imgW="532937" imgH="215713"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8063" y="3995738"/>
                        <a:ext cx="12954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16C97BDD-51B2-4ECA-81E2-AB8601078545}"/>
              </a:ext>
            </a:extLst>
          </p:cNvPr>
          <p:cNvSpPr>
            <a:spLocks noGrp="1" noChangeArrowheads="1"/>
          </p:cNvSpPr>
          <p:nvPr>
            <p:ph type="body" idx="1"/>
          </p:nvPr>
        </p:nvSpPr>
        <p:spPr>
          <a:xfrm>
            <a:off x="342900" y="468313"/>
            <a:ext cx="6172200" cy="7705725"/>
          </a:xfrm>
        </p:spPr>
        <p:txBody>
          <a:bodyPr/>
          <a:lstStyle/>
          <a:p>
            <a:pPr eaLnBrk="1" hangingPunct="1"/>
            <a:r>
              <a:rPr lang="ru-RU" altLang="ru-RU" sz="2400"/>
              <a:t>В </a:t>
            </a:r>
            <a:r>
              <a:rPr lang="ru-RU" altLang="ru-RU" sz="2400">
                <a:solidFill>
                  <a:srgbClr val="FF3300"/>
                </a:solidFill>
              </a:rPr>
              <a:t>первом</a:t>
            </a:r>
            <a:r>
              <a:rPr lang="ru-RU" altLang="ru-RU" sz="2400"/>
              <a:t> подходе учитывается, что большинство развитых методов оптимизации ориентировано на поиск безусловного экстремума, поэтому их </a:t>
            </a:r>
            <a:r>
              <a:rPr lang="ru-RU" altLang="ru-RU" sz="2400" u="sng"/>
              <a:t>применение к решению задачи условной оптимизации требует, чтобы эта задача была предварительно сведена к задаче безусловной оптимизации. </a:t>
            </a:r>
            <a:endParaRPr lang="en-US" altLang="ru-RU" sz="2400" u="sng"/>
          </a:p>
          <a:p>
            <a:pPr eaLnBrk="1" hangingPunct="1"/>
            <a:r>
              <a:rPr lang="ru-RU" altLang="ru-RU" sz="2400"/>
              <a:t>Во </a:t>
            </a:r>
            <a:r>
              <a:rPr lang="ru-RU" altLang="ru-RU" sz="2400">
                <a:solidFill>
                  <a:srgbClr val="FF3300"/>
                </a:solidFill>
              </a:rPr>
              <a:t>втором</a:t>
            </a:r>
            <a:r>
              <a:rPr lang="ru-RU" altLang="ru-RU" sz="2400"/>
              <a:t> подходе используются методы, </a:t>
            </a:r>
            <a:r>
              <a:rPr lang="ru-RU" altLang="ru-RU" sz="2400" u="sng"/>
              <a:t>специально разработанные для решения задач нелинейного программирования с ограничениями</a:t>
            </a:r>
            <a:r>
              <a:rPr lang="ru-RU" altLang="ru-RU" sz="2400"/>
              <a:t>. </a:t>
            </a:r>
            <a:r>
              <a:rPr lang="ru-RU" altLang="ru-RU" sz="2400" i="1"/>
              <a:t>   </a:t>
            </a:r>
            <a:endParaRPr lang="ru-RU" altLang="ru-RU" sz="2400"/>
          </a:p>
          <a:p>
            <a:pPr eaLnBrk="1" hangingPunct="1"/>
            <a:r>
              <a:rPr lang="ru-RU" altLang="ru-RU" sz="2400"/>
              <a:t>Методы решения весьма разнообразны по стратегии поиска минимума целевой функции</a:t>
            </a:r>
            <a:r>
              <a:rPr lang="en-US" altLang="ru-RU" sz="2400"/>
              <a:t> - </a:t>
            </a:r>
            <a:r>
              <a:rPr lang="ru-RU" altLang="ru-RU" sz="2400"/>
              <a:t>можно выделить </a:t>
            </a:r>
            <a:r>
              <a:rPr lang="ru-RU" altLang="ru-RU" sz="2400">
                <a:solidFill>
                  <a:srgbClr val="FF3300"/>
                </a:solidFill>
              </a:rPr>
              <a:t>методы общего характера</a:t>
            </a:r>
            <a:r>
              <a:rPr lang="ru-RU" altLang="ru-RU" sz="2400"/>
              <a:t> и </a:t>
            </a:r>
            <a:r>
              <a:rPr lang="ru-RU" altLang="ru-RU" sz="2400">
                <a:solidFill>
                  <a:srgbClr val="FF3300"/>
                </a:solidFill>
              </a:rPr>
              <a:t>методы адаптированные</a:t>
            </a:r>
            <a:r>
              <a:rPr lang="ru-RU" altLang="ru-RU" sz="2400"/>
              <a:t> к конкретным задачам. </a:t>
            </a:r>
            <a:endParaRPr lang="en-US" altLang="ru-RU" sz="2400"/>
          </a:p>
          <a:p>
            <a:pPr eaLnBrk="1" hangingPunct="1"/>
            <a:endParaRPr lang="ru-RU" altLang="ru-RU"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4D44E849-1F99-4AA0-84CE-C3784A9E9945}"/>
              </a:ext>
            </a:extLst>
          </p:cNvPr>
          <p:cNvSpPr>
            <a:spLocks noGrp="1" noChangeArrowheads="1"/>
          </p:cNvSpPr>
          <p:nvPr>
            <p:ph type="body" idx="1"/>
          </p:nvPr>
        </p:nvSpPr>
        <p:spPr>
          <a:xfrm>
            <a:off x="342900" y="468313"/>
            <a:ext cx="6172200" cy="7705725"/>
          </a:xfrm>
        </p:spPr>
        <p:txBody>
          <a:bodyPr/>
          <a:lstStyle/>
          <a:p>
            <a:pPr eaLnBrk="1" hangingPunct="1"/>
            <a:r>
              <a:rPr lang="ru-RU" altLang="ru-RU" sz="2400"/>
              <a:t>Выбор методов оптимизации при решении задач связан с рассмотрением  вопросов </a:t>
            </a:r>
            <a:r>
              <a:rPr lang="ru-RU" altLang="ru-RU" sz="2400">
                <a:solidFill>
                  <a:srgbClr val="FF3300"/>
                </a:solidFill>
              </a:rPr>
              <a:t>сходимости, быстродействия и устойчивости</a:t>
            </a:r>
            <a:r>
              <a:rPr lang="ru-RU" altLang="ru-RU" sz="2400"/>
              <a:t>. </a:t>
            </a:r>
            <a:endParaRPr lang="en-US" altLang="ru-RU" sz="2400"/>
          </a:p>
          <a:p>
            <a:pPr eaLnBrk="1" hangingPunct="1"/>
            <a:r>
              <a:rPr lang="ru-RU" altLang="ru-RU" sz="2400"/>
              <a:t>Значительный класс задач связан с применением </a:t>
            </a:r>
            <a:r>
              <a:rPr lang="ru-RU" altLang="ru-RU" sz="2400">
                <a:solidFill>
                  <a:srgbClr val="FF3300"/>
                </a:solidFill>
              </a:rPr>
              <a:t>стохастических методов</a:t>
            </a:r>
            <a:r>
              <a:rPr lang="ru-RU" altLang="ru-RU" sz="2400"/>
              <a:t> поиска, а также с применением </a:t>
            </a:r>
            <a:r>
              <a:rPr lang="ru-RU" altLang="ru-RU" sz="2400">
                <a:solidFill>
                  <a:srgbClr val="FF3300"/>
                </a:solidFill>
              </a:rPr>
              <a:t>генетических алгоритмов</a:t>
            </a:r>
            <a:r>
              <a:rPr lang="ru-RU" altLang="ru-RU" sz="2400"/>
              <a:t> для решения технических задач. </a:t>
            </a:r>
            <a:endParaRPr lang="en-US" altLang="ru-RU" sz="2400"/>
          </a:p>
          <a:p>
            <a:pPr eaLnBrk="1" hangingPunct="1"/>
            <a:r>
              <a:rPr lang="ru-RU" altLang="ru-RU" sz="2400"/>
              <a:t>Особый класс представляет решение задач, в которых </a:t>
            </a:r>
            <a:r>
              <a:rPr lang="ru-RU" altLang="ru-RU" sz="2400">
                <a:solidFill>
                  <a:srgbClr val="FF3300"/>
                </a:solidFill>
              </a:rPr>
              <a:t>целевая функция имеет разрывы</a:t>
            </a:r>
            <a:r>
              <a:rPr lang="ru-RU" altLang="ru-RU"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2BAFFFB-72EE-4896-B592-AB9C1FD2D54C}"/>
              </a:ext>
            </a:extLst>
          </p:cNvPr>
          <p:cNvSpPr>
            <a:spLocks noChangeArrowheads="1"/>
          </p:cNvSpPr>
          <p:nvPr/>
        </p:nvSpPr>
        <p:spPr bwMode="auto">
          <a:xfrm>
            <a:off x="558800" y="2349500"/>
            <a:ext cx="6172200" cy="6040438"/>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defRPr/>
            </a:pPr>
            <a:r>
              <a:rPr lang="ru-RU" sz="3600">
                <a:effectLst>
                  <a:outerShdw blurRad="38100" dist="38100" dir="2700000" algn="tl">
                    <a:srgbClr val="000000"/>
                  </a:outerShdw>
                </a:effectLst>
                <a:latin typeface="Times New Roman" pitchFamily="18" charset="0"/>
              </a:rPr>
              <a:t>Поиск минимума функции одной переменной</a:t>
            </a:r>
            <a:endParaRPr lang="en-US" sz="360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60000"/>
              <a:buFont typeface="Wingdings" pitchFamily="2" charset="2"/>
              <a:buNone/>
              <a:defRPr/>
            </a:pPr>
            <a:r>
              <a:rPr lang="en-US" sz="3600">
                <a:effectLst>
                  <a:outerShdw blurRad="38100" dist="38100" dir="2700000" algn="tl">
                    <a:srgbClr val="000000"/>
                  </a:outerShdw>
                </a:effectLst>
                <a:latin typeface="Times New Roman" pitchFamily="18" charset="0"/>
              </a:rPr>
              <a:t>(</a:t>
            </a:r>
            <a:r>
              <a:rPr lang="ru-RU" sz="3600">
                <a:effectLst>
                  <a:outerShdw blurRad="38100" dist="38100" dir="2700000" algn="tl">
                    <a:srgbClr val="000000"/>
                  </a:outerShdw>
                </a:effectLst>
                <a:latin typeface="Times New Roman" pitchFamily="18" charset="0"/>
              </a:rPr>
              <a:t>безусловная оптимизация).</a:t>
            </a:r>
          </a:p>
          <a:p>
            <a:pPr marL="342900" indent="-342900" algn="l">
              <a:spcBef>
                <a:spcPct val="20000"/>
              </a:spcBef>
              <a:buClr>
                <a:schemeClr val="hlink"/>
              </a:buClr>
              <a:buSzPct val="60000"/>
              <a:buFont typeface="Wingdings" pitchFamily="2" charset="2"/>
              <a:buChar char="n"/>
              <a:defRPr/>
            </a:pPr>
            <a:endParaRPr lang="ru-RU" sz="3600">
              <a:effectLst>
                <a:outerShdw blurRad="38100" dist="38100" dir="2700000" algn="tl">
                  <a:srgbClr val="000000"/>
                </a:outerShdw>
              </a:effectLst>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5C9AF40-173A-4C2F-841F-AC485F8764D8}"/>
              </a:ext>
            </a:extLst>
          </p:cNvPr>
          <p:cNvSpPr>
            <a:spLocks noGrp="1" noChangeArrowheads="1"/>
          </p:cNvSpPr>
          <p:nvPr>
            <p:ph type="title"/>
          </p:nvPr>
        </p:nvSpPr>
        <p:spPr>
          <a:xfrm>
            <a:off x="333375" y="395288"/>
            <a:ext cx="6172200" cy="576262"/>
          </a:xfrm>
        </p:spPr>
        <p:txBody>
          <a:bodyPr/>
          <a:lstStyle/>
          <a:p>
            <a:pPr eaLnBrk="1" hangingPunct="1"/>
            <a:r>
              <a:rPr lang="ru-RU" altLang="ru-RU" sz="3200"/>
              <a:t>Методы исключения интервалов.</a:t>
            </a:r>
            <a:br>
              <a:rPr lang="ru-RU" altLang="ru-RU" sz="3200"/>
            </a:br>
            <a:endParaRPr lang="ru-RU" altLang="ru-RU" sz="3200"/>
          </a:p>
        </p:txBody>
      </p:sp>
      <p:sp>
        <p:nvSpPr>
          <p:cNvPr id="23555" name="Rectangle 3">
            <a:extLst>
              <a:ext uri="{FF2B5EF4-FFF2-40B4-BE49-F238E27FC236}">
                <a16:creationId xmlns:a16="http://schemas.microsoft.com/office/drawing/2014/main" id="{07393DC6-1481-43FF-AFAF-7C839F56884D}"/>
              </a:ext>
            </a:extLst>
          </p:cNvPr>
          <p:cNvSpPr>
            <a:spLocks noGrp="1" noChangeArrowheads="1"/>
          </p:cNvSpPr>
          <p:nvPr>
            <p:ph type="body" idx="1"/>
          </p:nvPr>
        </p:nvSpPr>
        <p:spPr>
          <a:xfrm>
            <a:off x="342900" y="1258888"/>
            <a:ext cx="6172200" cy="6915150"/>
          </a:xfrm>
        </p:spPr>
        <p:txBody>
          <a:bodyPr/>
          <a:lstStyle/>
          <a:p>
            <a:pPr marL="495300" indent="-495300" eaLnBrk="1" hangingPunct="1"/>
            <a:r>
              <a:rPr lang="ru-RU" altLang="ru-RU" sz="2400"/>
              <a:t>Два подхода в стратегии поиска оптимума:</a:t>
            </a:r>
          </a:p>
          <a:p>
            <a:pPr marL="495300" indent="-495300" eaLnBrk="1" hangingPunct="1">
              <a:buFont typeface="Wingdings" panose="05000000000000000000" pitchFamily="2" charset="2"/>
              <a:buAutoNum type="arabicPeriod"/>
            </a:pPr>
            <a:r>
              <a:rPr lang="ru-RU" altLang="ru-RU" sz="2400"/>
              <a:t>Определение минимума целевой функции в заданном интервале поиска, с требуемой точностью.</a:t>
            </a:r>
          </a:p>
          <a:p>
            <a:pPr marL="495300" indent="-495300" eaLnBrk="1" hangingPunct="1">
              <a:buFont typeface="Wingdings" panose="05000000000000000000" pitchFamily="2" charset="2"/>
              <a:buAutoNum type="arabicPeriod"/>
            </a:pPr>
            <a:r>
              <a:rPr lang="ru-RU" altLang="ru-RU" sz="2400"/>
              <a:t>Определение минимума целевой функции методом, гарантирующим наилучшую точность, при  заданном заранее допустимым количестве обращений к вычислению функции.</a:t>
            </a:r>
          </a:p>
          <a:p>
            <a:pPr marL="495300" indent="-495300" eaLnBrk="1" hangingPunct="1"/>
            <a:r>
              <a:rPr lang="ru-RU" altLang="ru-RU" sz="2400"/>
              <a:t>В понятие минимизации функции включается не только поиск её экстремума, но и оценка значений функции на краях исследуемого интервала, т.е. функция может быть монотонно возрастающей или убывающей.</a:t>
            </a:r>
          </a:p>
          <a:p>
            <a:pPr marL="495300" indent="-495300" eaLnBrk="1" hangingPunct="1"/>
            <a:endParaRPr lang="ru-RU" altLang="ru-RU"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2DDF-2BA2-435D-BC94-24EC738E9AE3}"/>
              </a:ext>
            </a:extLst>
          </p:cNvPr>
          <p:cNvSpPr>
            <a:spLocks noGrp="1" noChangeArrowheads="1"/>
          </p:cNvSpPr>
          <p:nvPr>
            <p:ph type="title"/>
          </p:nvPr>
        </p:nvSpPr>
        <p:spPr/>
        <p:txBody>
          <a:bodyPr/>
          <a:lstStyle/>
          <a:p>
            <a:pPr algn="ctr" eaLnBrk="1" hangingPunct="1"/>
            <a:r>
              <a:rPr lang="ru-RU" altLang="ru-RU" sz="3600"/>
              <a:t>Алгоритмы нахождения локального минимума методом сокращения интервала поиска</a:t>
            </a:r>
          </a:p>
        </p:txBody>
      </p:sp>
      <p:sp>
        <p:nvSpPr>
          <p:cNvPr id="24579" name="Rectangle 3">
            <a:extLst>
              <a:ext uri="{FF2B5EF4-FFF2-40B4-BE49-F238E27FC236}">
                <a16:creationId xmlns:a16="http://schemas.microsoft.com/office/drawing/2014/main" id="{74C48B7E-3EE1-4BB0-BF29-D623E75369AD}"/>
              </a:ext>
            </a:extLst>
          </p:cNvPr>
          <p:cNvSpPr>
            <a:spLocks noGrp="1" noChangeArrowheads="1"/>
          </p:cNvSpPr>
          <p:nvPr>
            <p:ph type="body" idx="1"/>
          </p:nvPr>
        </p:nvSpPr>
        <p:spPr>
          <a:xfrm>
            <a:off x="342900" y="2557463"/>
            <a:ext cx="6172200" cy="5616575"/>
          </a:xfrm>
        </p:spPr>
        <p:txBody>
          <a:bodyPr/>
          <a:lstStyle/>
          <a:p>
            <a:pPr marL="495300" indent="-495300" eaLnBrk="1" hangingPunct="1">
              <a:lnSpc>
                <a:spcPct val="80000"/>
              </a:lnSpc>
            </a:pPr>
            <a:r>
              <a:rPr lang="ru-RU" altLang="ru-RU" sz="2400"/>
              <a:t>Все алгоритмы построены на анализе значений минимизируемой функции в пробных точках, расположенных внутри интервала поиска. Различие методов заключается в принципе выбора места расположения этих пробных точек.</a:t>
            </a:r>
          </a:p>
          <a:p>
            <a:pPr marL="495300" indent="-495300" eaLnBrk="1" hangingPunct="1">
              <a:lnSpc>
                <a:spcPct val="80000"/>
              </a:lnSpc>
            </a:pPr>
            <a:r>
              <a:rPr lang="ru-RU" altLang="ru-RU" sz="2400"/>
              <a:t>Принцип симметричного поиска реализуется в задачах оптимизации несколькими способами:</a:t>
            </a:r>
          </a:p>
          <a:p>
            <a:pPr marL="495300" indent="-495300" eaLnBrk="1" hangingPunct="1">
              <a:lnSpc>
                <a:spcPct val="80000"/>
              </a:lnSpc>
              <a:buFont typeface="Wingdings" panose="05000000000000000000" pitchFamily="2" charset="2"/>
              <a:buAutoNum type="arabicPeriod"/>
            </a:pPr>
            <a:r>
              <a:rPr lang="ru-RU" altLang="ru-RU" sz="2400"/>
              <a:t>методом </a:t>
            </a:r>
            <a:r>
              <a:rPr lang="ru-RU" altLang="ru-RU" sz="2400">
                <a:solidFill>
                  <a:srgbClr val="0000FF"/>
                </a:solidFill>
              </a:rPr>
              <a:t>дихотомии</a:t>
            </a:r>
            <a:r>
              <a:rPr lang="ru-RU" altLang="ru-RU" sz="2400"/>
              <a:t>,</a:t>
            </a:r>
          </a:p>
          <a:p>
            <a:pPr marL="495300" indent="-495300" eaLnBrk="1" hangingPunct="1">
              <a:lnSpc>
                <a:spcPct val="80000"/>
              </a:lnSpc>
              <a:buFont typeface="Wingdings" panose="05000000000000000000" pitchFamily="2" charset="2"/>
              <a:buAutoNum type="arabicPeriod"/>
            </a:pPr>
            <a:r>
              <a:rPr lang="ru-RU" altLang="ru-RU" sz="2400"/>
              <a:t>методом </a:t>
            </a:r>
            <a:r>
              <a:rPr lang="ru-RU" altLang="ru-RU" sz="2400">
                <a:solidFill>
                  <a:srgbClr val="0000FF"/>
                </a:solidFill>
              </a:rPr>
              <a:t>деления отрезка пополам</a:t>
            </a:r>
            <a:r>
              <a:rPr lang="ru-RU" altLang="ru-RU" sz="2400"/>
              <a:t>,</a:t>
            </a:r>
          </a:p>
          <a:p>
            <a:pPr marL="495300" indent="-495300" eaLnBrk="1" hangingPunct="1">
              <a:lnSpc>
                <a:spcPct val="80000"/>
              </a:lnSpc>
              <a:buFont typeface="Wingdings" panose="05000000000000000000" pitchFamily="2" charset="2"/>
              <a:buAutoNum type="arabicPeriod"/>
            </a:pPr>
            <a:r>
              <a:rPr lang="ru-RU" altLang="ru-RU" sz="2400"/>
              <a:t>методом </a:t>
            </a:r>
            <a:r>
              <a:rPr lang="ru-RU" altLang="ru-RU" sz="2400">
                <a:solidFill>
                  <a:srgbClr val="0000FF"/>
                </a:solidFill>
              </a:rPr>
              <a:t>золотого сечения</a:t>
            </a:r>
            <a:r>
              <a:rPr lang="ru-RU" altLang="ru-RU" sz="2400"/>
              <a:t>,</a:t>
            </a:r>
          </a:p>
          <a:p>
            <a:pPr marL="495300" indent="-495300" eaLnBrk="1" hangingPunct="1">
              <a:lnSpc>
                <a:spcPct val="80000"/>
              </a:lnSpc>
              <a:buFont typeface="Wingdings" panose="05000000000000000000" pitchFamily="2" charset="2"/>
              <a:buAutoNum type="arabicPeriod"/>
            </a:pPr>
            <a:r>
              <a:rPr lang="ru-RU" altLang="ru-RU" sz="2400"/>
              <a:t>методом </a:t>
            </a:r>
            <a:r>
              <a:rPr lang="ru-RU" altLang="ru-RU" sz="2400">
                <a:solidFill>
                  <a:srgbClr val="0000FF"/>
                </a:solidFill>
              </a:rPr>
              <a:t>Фибоначчи</a:t>
            </a:r>
            <a:r>
              <a:rPr lang="ru-RU" altLang="ru-RU" sz="2400"/>
              <a:t>. </a:t>
            </a:r>
          </a:p>
          <a:p>
            <a:pPr marL="495300" indent="-495300" eaLnBrk="1" hangingPunct="1">
              <a:lnSpc>
                <a:spcPct val="80000"/>
              </a:lnSpc>
            </a:pPr>
            <a:endParaRPr lang="ru-RU" altLang="ru-RU"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C5310EF-5AE6-4E6A-AE44-29CB36EB8B62}"/>
              </a:ext>
            </a:extLst>
          </p:cNvPr>
          <p:cNvSpPr>
            <a:spLocks noGrp="1" noChangeArrowheads="1"/>
          </p:cNvSpPr>
          <p:nvPr>
            <p:ph type="title"/>
          </p:nvPr>
        </p:nvSpPr>
        <p:spPr/>
        <p:txBody>
          <a:bodyPr/>
          <a:lstStyle/>
          <a:p>
            <a:pPr algn="ctr" eaLnBrk="1" hangingPunct="1"/>
            <a:r>
              <a:rPr lang="ru-RU" altLang="ru-RU" sz="3600"/>
              <a:t>1. Метод  дихотомии</a:t>
            </a:r>
          </a:p>
        </p:txBody>
      </p:sp>
      <p:sp>
        <p:nvSpPr>
          <p:cNvPr id="25603" name="Rectangle 3">
            <a:extLst>
              <a:ext uri="{FF2B5EF4-FFF2-40B4-BE49-F238E27FC236}">
                <a16:creationId xmlns:a16="http://schemas.microsoft.com/office/drawing/2014/main" id="{5D101143-9ABF-451C-8921-9485B0360A16}"/>
              </a:ext>
            </a:extLst>
          </p:cNvPr>
          <p:cNvSpPr>
            <a:spLocks noGrp="1" noChangeArrowheads="1"/>
          </p:cNvSpPr>
          <p:nvPr>
            <p:ph type="body" sz="half" idx="1"/>
          </p:nvPr>
        </p:nvSpPr>
        <p:spPr>
          <a:xfrm>
            <a:off x="342900" y="1258888"/>
            <a:ext cx="6181725" cy="6915150"/>
          </a:xfrm>
        </p:spPr>
        <p:txBody>
          <a:bodyPr/>
          <a:lstStyle/>
          <a:p>
            <a:pPr eaLnBrk="1" hangingPunct="1">
              <a:lnSpc>
                <a:spcPct val="90000"/>
              </a:lnSpc>
            </a:pPr>
            <a:r>
              <a:rPr lang="ru-RU" altLang="ru-RU" sz="2400"/>
              <a:t>Алгоритм, в котором на каждой итерации интервал поиска минимума функции сокращается ровно вдвое.</a:t>
            </a:r>
          </a:p>
          <a:p>
            <a:pPr eaLnBrk="1" hangingPunct="1">
              <a:lnSpc>
                <a:spcPct val="90000"/>
              </a:lnSpc>
            </a:pPr>
            <a:r>
              <a:rPr lang="ru-RU" altLang="ru-RU" sz="2400"/>
              <a:t> Вычисление значения минимизируемой функции на каждой итерации производится дважды. </a:t>
            </a:r>
          </a:p>
          <a:p>
            <a:pPr eaLnBrk="1" hangingPunct="1">
              <a:lnSpc>
                <a:spcPct val="90000"/>
              </a:lnSpc>
            </a:pPr>
            <a:r>
              <a:rPr lang="ru-RU" altLang="ru-RU" sz="2400"/>
              <a:t>На текущей итерации определяется </a:t>
            </a:r>
            <a:r>
              <a:rPr lang="ru-RU" altLang="ru-RU" sz="2400" b="1" i="1"/>
              <a:t> </a:t>
            </a:r>
            <a:r>
              <a:rPr lang="en-US" altLang="ru-RU" sz="2400" i="1"/>
              <a:t>x</a:t>
            </a:r>
            <a:r>
              <a:rPr lang="ru-RU" altLang="ru-RU" sz="2400" b="1" i="1"/>
              <a:t>ср</a:t>
            </a:r>
            <a:r>
              <a:rPr lang="ru-RU" altLang="ru-RU" sz="2400"/>
              <a:t> середина отрезка [</a:t>
            </a:r>
            <a:r>
              <a:rPr lang="en-US" altLang="ru-RU" sz="2400" i="1"/>
              <a:t>a</a:t>
            </a:r>
            <a:r>
              <a:rPr lang="ru-RU" altLang="ru-RU" sz="2400" i="1"/>
              <a:t>,</a:t>
            </a:r>
            <a:r>
              <a:rPr lang="en-US" altLang="ru-RU" sz="2400" i="1"/>
              <a:t>b</a:t>
            </a:r>
            <a:r>
              <a:rPr lang="ru-RU" altLang="ru-RU" sz="2400"/>
              <a:t>] </a:t>
            </a:r>
            <a:r>
              <a:rPr lang="en-US" altLang="ru-RU" sz="2400"/>
              <a:t>    </a:t>
            </a:r>
            <a:r>
              <a:rPr lang="ru-RU" altLang="ru-RU" sz="2400"/>
              <a:t>и вычисляются значения двух близко лежащих точек </a:t>
            </a:r>
          </a:p>
          <a:p>
            <a:pPr eaLnBrk="1" hangingPunct="1">
              <a:lnSpc>
                <a:spcPct val="90000"/>
              </a:lnSpc>
              <a:buFont typeface="Wingdings" panose="05000000000000000000" pitchFamily="2" charset="2"/>
              <a:buNone/>
            </a:pPr>
            <a:r>
              <a:rPr lang="ru-RU" altLang="ru-RU" sz="2400"/>
              <a:t>	</a:t>
            </a:r>
            <a:r>
              <a:rPr lang="en-US" altLang="ru-RU" sz="2400"/>
              <a:t>                 </a:t>
            </a:r>
            <a:r>
              <a:rPr lang="ru-RU" altLang="ru-RU" sz="2400"/>
              <a:t> </a:t>
            </a:r>
            <a:r>
              <a:rPr lang="en-US" altLang="ru-RU" sz="2400"/>
              <a:t>    </a:t>
            </a:r>
            <a:r>
              <a:rPr lang="ru-RU" altLang="ru-RU" sz="2400"/>
              <a:t>и</a:t>
            </a:r>
            <a:r>
              <a:rPr lang="ru-RU" altLang="ru-RU" sz="2400" b="1" i="1"/>
              <a:t>,</a:t>
            </a:r>
            <a:r>
              <a:rPr lang="ru-RU" altLang="ru-RU" sz="2400"/>
              <a:t> </a:t>
            </a:r>
            <a:r>
              <a:rPr lang="en-US" altLang="ru-RU" sz="2400"/>
              <a:t>                   </a:t>
            </a:r>
            <a:r>
              <a:rPr lang="ru-RU" altLang="ru-RU" sz="2400"/>
              <a:t>где   наперёд заданное малое значение аргумента функции. </a:t>
            </a:r>
          </a:p>
          <a:p>
            <a:pPr eaLnBrk="1" hangingPunct="1">
              <a:lnSpc>
                <a:spcPct val="90000"/>
              </a:lnSpc>
            </a:pPr>
            <a:r>
              <a:rPr lang="ru-RU" altLang="ru-RU" sz="2400"/>
              <a:t>Далее сравниваются значения функции в точках</a:t>
            </a:r>
            <a:r>
              <a:rPr lang="en-US" altLang="ru-RU" sz="2400"/>
              <a:t>     </a:t>
            </a:r>
            <a:r>
              <a:rPr lang="ru-RU" altLang="ru-RU" sz="2400"/>
              <a:t>, </a:t>
            </a:r>
            <a:r>
              <a:rPr lang="en-US" altLang="ru-RU" sz="2400" i="1"/>
              <a:t>   </a:t>
            </a:r>
            <a:r>
              <a:rPr lang="ru-RU" altLang="ru-RU" sz="2400" i="1"/>
              <a:t>  </a:t>
            </a:r>
            <a:r>
              <a:rPr lang="ru-RU" altLang="ru-RU" sz="2400"/>
              <a:t>и</a:t>
            </a:r>
            <a:r>
              <a:rPr lang="ru-RU" altLang="ru-RU" sz="2400" i="1"/>
              <a:t> </a:t>
            </a:r>
            <a:r>
              <a:rPr lang="ru-RU" altLang="ru-RU" sz="2400"/>
              <a:t>определяется половина интервала [</a:t>
            </a:r>
            <a:r>
              <a:rPr lang="en-US" altLang="ru-RU" sz="2400" i="1"/>
              <a:t>a</a:t>
            </a:r>
            <a:r>
              <a:rPr lang="ru-RU" altLang="ru-RU" sz="2400" i="1"/>
              <a:t>,</a:t>
            </a:r>
            <a:r>
              <a:rPr lang="en-US" altLang="ru-RU" sz="2400" i="1"/>
              <a:t>b</a:t>
            </a:r>
            <a:r>
              <a:rPr lang="ru-RU" altLang="ru-RU" sz="2400"/>
              <a:t>], в которой находится точка минимума функции . </a:t>
            </a:r>
          </a:p>
        </p:txBody>
      </p:sp>
      <p:graphicFrame>
        <p:nvGraphicFramePr>
          <p:cNvPr id="25604" name="Object 4">
            <a:extLst>
              <a:ext uri="{FF2B5EF4-FFF2-40B4-BE49-F238E27FC236}">
                <a16:creationId xmlns:a16="http://schemas.microsoft.com/office/drawing/2014/main" id="{010530E0-32C8-42E5-B7BE-53C6A764FA36}"/>
              </a:ext>
            </a:extLst>
          </p:cNvPr>
          <p:cNvGraphicFramePr>
            <a:graphicFrameLocks noChangeAspect="1"/>
          </p:cNvGraphicFramePr>
          <p:nvPr>
            <p:ph sz="quarter" idx="2"/>
          </p:nvPr>
        </p:nvGraphicFramePr>
        <p:xfrm>
          <a:off x="5876925" y="611188"/>
          <a:ext cx="215900" cy="241300"/>
        </p:xfrm>
        <a:graphic>
          <a:graphicData uri="http://schemas.openxmlformats.org/presentationml/2006/ole">
            <mc:AlternateContent xmlns:mc="http://schemas.openxmlformats.org/markup-compatibility/2006">
              <mc:Choice xmlns:v="urn:schemas-microsoft-com:vml" Requires="v">
                <p:oleObj spid="_x0000_s25613" name="Формула" r:id="rId3" imgW="215713" imgH="241091" progId="Equation.3">
                  <p:embed/>
                </p:oleObj>
              </mc:Choice>
              <mc:Fallback>
                <p:oleObj name="Формула" r:id="rId3" imgW="215713" imgH="24109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611188"/>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6">
            <a:extLst>
              <a:ext uri="{FF2B5EF4-FFF2-40B4-BE49-F238E27FC236}">
                <a16:creationId xmlns:a16="http://schemas.microsoft.com/office/drawing/2014/main" id="{12342350-09DF-42D9-8201-0B501E12B091}"/>
              </a:ext>
            </a:extLst>
          </p:cNvPr>
          <p:cNvGraphicFramePr>
            <a:graphicFrameLocks noChangeAspect="1"/>
          </p:cNvGraphicFramePr>
          <p:nvPr>
            <p:ph sz="quarter" idx="3"/>
          </p:nvPr>
        </p:nvGraphicFramePr>
        <p:xfrm>
          <a:off x="3360738" y="6099175"/>
          <a:ext cx="355600" cy="504825"/>
        </p:xfrm>
        <a:graphic>
          <a:graphicData uri="http://schemas.openxmlformats.org/presentationml/2006/ole">
            <mc:AlternateContent xmlns:mc="http://schemas.openxmlformats.org/markup-compatibility/2006">
              <mc:Choice xmlns:v="urn:schemas-microsoft-com:vml" Requires="v">
                <p:oleObj spid="_x0000_s25614" name="Формула" r:id="rId5" imgW="152268" imgH="215713" progId="Equation.3">
                  <p:embed/>
                </p:oleObj>
              </mc:Choice>
              <mc:Fallback>
                <p:oleObj name="Формула" r:id="rId5" imgW="152268" imgH="215713"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738" y="6099175"/>
                        <a:ext cx="3556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8">
            <a:extLst>
              <a:ext uri="{FF2B5EF4-FFF2-40B4-BE49-F238E27FC236}">
                <a16:creationId xmlns:a16="http://schemas.microsoft.com/office/drawing/2014/main" id="{2567DD6C-FBDB-4A5C-9DF4-E9C6CE17D35E}"/>
              </a:ext>
            </a:extLst>
          </p:cNvPr>
          <p:cNvGraphicFramePr>
            <a:graphicFrameLocks noChangeAspect="1"/>
          </p:cNvGraphicFramePr>
          <p:nvPr/>
        </p:nvGraphicFramePr>
        <p:xfrm>
          <a:off x="4740275" y="6113463"/>
          <a:ext cx="417513" cy="506412"/>
        </p:xfrm>
        <a:graphic>
          <a:graphicData uri="http://schemas.openxmlformats.org/presentationml/2006/ole">
            <mc:AlternateContent xmlns:mc="http://schemas.openxmlformats.org/markup-compatibility/2006">
              <mc:Choice xmlns:v="urn:schemas-microsoft-com:vml" Requires="v">
                <p:oleObj spid="_x0000_s25615" name="Формула" r:id="rId7" imgW="177569" imgH="215619" progId="Equation.3">
                  <p:embed/>
                </p:oleObj>
              </mc:Choice>
              <mc:Fallback>
                <p:oleObj name="Формула" r:id="rId7" imgW="177569" imgH="21561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0275" y="6113463"/>
                        <a:ext cx="4175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Rectangle 10">
            <a:extLst>
              <a:ext uri="{FF2B5EF4-FFF2-40B4-BE49-F238E27FC236}">
                <a16:creationId xmlns:a16="http://schemas.microsoft.com/office/drawing/2014/main" id="{6F77C727-2FAB-4186-8960-7F61F656751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5608" name="Object 9">
            <a:extLst>
              <a:ext uri="{FF2B5EF4-FFF2-40B4-BE49-F238E27FC236}">
                <a16:creationId xmlns:a16="http://schemas.microsoft.com/office/drawing/2014/main" id="{CB37A136-8660-4489-BE6D-E9A71FFB93AB}"/>
              </a:ext>
            </a:extLst>
          </p:cNvPr>
          <p:cNvGraphicFramePr>
            <a:graphicFrameLocks noChangeAspect="1"/>
          </p:cNvGraphicFramePr>
          <p:nvPr/>
        </p:nvGraphicFramePr>
        <p:xfrm>
          <a:off x="908050" y="4733925"/>
          <a:ext cx="1584325" cy="501650"/>
        </p:xfrm>
        <a:graphic>
          <a:graphicData uri="http://schemas.openxmlformats.org/presentationml/2006/ole">
            <mc:AlternateContent xmlns:mc="http://schemas.openxmlformats.org/markup-compatibility/2006">
              <mc:Choice xmlns:v="urn:schemas-microsoft-com:vml" Requires="v">
                <p:oleObj spid="_x0000_s25616" name="Формула" r:id="rId9" imgW="748975" imgH="241195" progId="Equation.3">
                  <p:embed/>
                </p:oleObj>
              </mc:Choice>
              <mc:Fallback>
                <p:oleObj name="Формула" r:id="rId9" imgW="748975" imgH="24119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4733925"/>
                        <a:ext cx="15843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9" name="Rectangle 12">
            <a:extLst>
              <a:ext uri="{FF2B5EF4-FFF2-40B4-BE49-F238E27FC236}">
                <a16:creationId xmlns:a16="http://schemas.microsoft.com/office/drawing/2014/main" id="{D19E5D97-373A-4280-A8D0-F41FC4BF22F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5610" name="Object 11">
            <a:extLst>
              <a:ext uri="{FF2B5EF4-FFF2-40B4-BE49-F238E27FC236}">
                <a16:creationId xmlns:a16="http://schemas.microsoft.com/office/drawing/2014/main" id="{7D52A475-6455-41C0-AFE8-7DB8F4356737}"/>
              </a:ext>
            </a:extLst>
          </p:cNvPr>
          <p:cNvGraphicFramePr>
            <a:graphicFrameLocks noChangeAspect="1"/>
          </p:cNvGraphicFramePr>
          <p:nvPr/>
        </p:nvGraphicFramePr>
        <p:xfrm>
          <a:off x="2924175" y="4746625"/>
          <a:ext cx="1584325" cy="488950"/>
        </p:xfrm>
        <a:graphic>
          <a:graphicData uri="http://schemas.openxmlformats.org/presentationml/2006/ole">
            <mc:AlternateContent xmlns:mc="http://schemas.openxmlformats.org/markup-compatibility/2006">
              <mc:Choice xmlns:v="urn:schemas-microsoft-com:vml" Requires="v">
                <p:oleObj spid="_x0000_s25617" name="Формула" r:id="rId11" imgW="774364" imgH="241195" progId="Equation.3">
                  <p:embed/>
                </p:oleObj>
              </mc:Choice>
              <mc:Fallback>
                <p:oleObj name="Формула" r:id="rId11" imgW="774364" imgH="241195"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4175" y="4746625"/>
                        <a:ext cx="1584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1" name="Rectangle 14">
            <a:extLst>
              <a:ext uri="{FF2B5EF4-FFF2-40B4-BE49-F238E27FC236}">
                <a16:creationId xmlns:a16="http://schemas.microsoft.com/office/drawing/2014/main" id="{BFA31933-D355-4C38-8EB1-9A90CF8B8B5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5612" name="Object 13">
            <a:extLst>
              <a:ext uri="{FF2B5EF4-FFF2-40B4-BE49-F238E27FC236}">
                <a16:creationId xmlns:a16="http://schemas.microsoft.com/office/drawing/2014/main" id="{59F09D68-B822-4367-AA29-AC0FA11E2E4F}"/>
              </a:ext>
            </a:extLst>
          </p:cNvPr>
          <p:cNvGraphicFramePr>
            <a:graphicFrameLocks noChangeAspect="1"/>
          </p:cNvGraphicFramePr>
          <p:nvPr/>
        </p:nvGraphicFramePr>
        <p:xfrm>
          <a:off x="5229225" y="4848225"/>
          <a:ext cx="247650" cy="285750"/>
        </p:xfrm>
        <a:graphic>
          <a:graphicData uri="http://schemas.openxmlformats.org/presentationml/2006/ole">
            <mc:AlternateContent xmlns:mc="http://schemas.openxmlformats.org/markup-compatibility/2006">
              <mc:Choice xmlns:v="urn:schemas-microsoft-com:vml" Requires="v">
                <p:oleObj spid="_x0000_s25618" name="Формула" r:id="rId13" imgW="126835" imgH="139518" progId="Equation.3">
                  <p:embed/>
                </p:oleObj>
              </mc:Choice>
              <mc:Fallback>
                <p:oleObj name="Формула" r:id="rId13" imgW="126835" imgH="139518"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9225" y="4848225"/>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1B2D91-8F58-4154-A5AB-FFA0DEFD2F85}"/>
              </a:ext>
            </a:extLst>
          </p:cNvPr>
          <p:cNvSpPr>
            <a:spLocks noGrp="1" noChangeArrowheads="1"/>
          </p:cNvSpPr>
          <p:nvPr>
            <p:ph type="title"/>
          </p:nvPr>
        </p:nvSpPr>
        <p:spPr/>
        <p:txBody>
          <a:bodyPr/>
          <a:lstStyle/>
          <a:p>
            <a:pPr algn="ctr" eaLnBrk="1" hangingPunct="1"/>
            <a:r>
              <a:rPr lang="ru-RU" altLang="ru-RU"/>
              <a:t>Общие оценки задач оптимизации</a:t>
            </a:r>
          </a:p>
        </p:txBody>
      </p:sp>
      <p:sp>
        <p:nvSpPr>
          <p:cNvPr id="8195" name="Rectangle 3">
            <a:extLst>
              <a:ext uri="{FF2B5EF4-FFF2-40B4-BE49-F238E27FC236}">
                <a16:creationId xmlns:a16="http://schemas.microsoft.com/office/drawing/2014/main" id="{16E9B482-EEC4-402E-B437-FF239108F978}"/>
              </a:ext>
            </a:extLst>
          </p:cNvPr>
          <p:cNvSpPr>
            <a:spLocks noGrp="1" noChangeArrowheads="1"/>
          </p:cNvSpPr>
          <p:nvPr>
            <p:ph type="body" idx="1"/>
          </p:nvPr>
        </p:nvSpPr>
        <p:spPr/>
        <p:txBody>
          <a:bodyPr/>
          <a:lstStyle/>
          <a:p>
            <a:pPr eaLnBrk="1" hangingPunct="1"/>
            <a:r>
              <a:rPr lang="ru-RU" altLang="ru-RU" sz="2400"/>
              <a:t>Первая проблема – </a:t>
            </a:r>
            <a:r>
              <a:rPr lang="ru-RU" altLang="ru-RU" sz="2400">
                <a:solidFill>
                  <a:srgbClr val="FF3300"/>
                </a:solidFill>
              </a:rPr>
              <a:t>размерность задачи</a:t>
            </a:r>
            <a:r>
              <a:rPr lang="ru-RU" altLang="ru-RU" sz="2400"/>
              <a:t>. Задача с числом переменных менее 15 является малой задачей. При числе переменных в диапазоне от 15 до 50 – средняя задача, и при числе переменных более 50 – большая задача. </a:t>
            </a:r>
          </a:p>
          <a:p>
            <a:pPr eaLnBrk="1" hangingPunct="1"/>
            <a:r>
              <a:rPr lang="ru-RU" altLang="ru-RU" sz="2400"/>
              <a:t>Вторая проблема – </a:t>
            </a:r>
            <a:r>
              <a:rPr lang="ru-RU" altLang="ru-RU" sz="2400">
                <a:solidFill>
                  <a:srgbClr val="FF3300"/>
                </a:solidFill>
              </a:rPr>
              <a:t>вычисление производных целевой функции</a:t>
            </a:r>
            <a:r>
              <a:rPr lang="ru-RU" altLang="ru-RU" sz="2400"/>
              <a:t> (в тех алгоритмах, где они используются). Во многих задачах целевая функция формируется на основе численного моделирования на ЭВМ.</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5694FD6-249F-44D1-B373-D5275AE6BF39}"/>
              </a:ext>
            </a:extLst>
          </p:cNvPr>
          <p:cNvSpPr>
            <a:spLocks noGrp="1" noChangeArrowheads="1"/>
          </p:cNvSpPr>
          <p:nvPr>
            <p:ph type="body" sz="half" idx="1"/>
          </p:nvPr>
        </p:nvSpPr>
        <p:spPr>
          <a:xfrm>
            <a:off x="0" y="1187450"/>
            <a:ext cx="6858000" cy="6986588"/>
          </a:xfrm>
        </p:spPr>
        <p:txBody>
          <a:bodyPr/>
          <a:lstStyle/>
          <a:p>
            <a:pPr eaLnBrk="1" hangingPunct="1">
              <a:buFont typeface="Wingdings" panose="05000000000000000000" pitchFamily="2" charset="2"/>
              <a:buNone/>
            </a:pPr>
            <a:r>
              <a:rPr lang="ru-RU" altLang="ru-RU" sz="2000"/>
              <a:t>       Дано: функция        </a:t>
            </a:r>
            <a:r>
              <a:rPr lang="en-US" altLang="ru-RU" sz="2000"/>
              <a:t> </a:t>
            </a:r>
            <a:r>
              <a:rPr lang="ru-RU" altLang="ru-RU" sz="2000"/>
              <a:t>определена на </a:t>
            </a:r>
            <a:r>
              <a:rPr lang="en-US" altLang="ru-RU" sz="2000"/>
              <a:t> </a:t>
            </a:r>
            <a:r>
              <a:rPr lang="ru-RU" altLang="ru-RU" sz="2000"/>
              <a:t>интервале </a:t>
            </a:r>
            <a:r>
              <a:rPr lang="en-US" altLang="ru-RU" sz="2000"/>
              <a:t>[</a:t>
            </a:r>
            <a:r>
              <a:rPr lang="en-US" altLang="ru-RU" sz="2000" i="1"/>
              <a:t>a,b</a:t>
            </a:r>
            <a:r>
              <a:rPr lang="en-US" altLang="ru-RU" sz="2000"/>
              <a:t>]</a:t>
            </a:r>
            <a:r>
              <a:rPr lang="ru-RU" altLang="ru-RU" sz="2000"/>
              <a:t>.</a:t>
            </a:r>
            <a:endParaRPr lang="ru-RU" altLang="ru-RU" sz="2000" i="1">
              <a:solidFill>
                <a:srgbClr val="FF3300"/>
              </a:solidFill>
            </a:endParaRPr>
          </a:p>
          <a:p>
            <a:pPr eaLnBrk="1" hangingPunct="1"/>
            <a:endParaRPr lang="ru-RU" altLang="ru-RU" sz="2000" i="1">
              <a:solidFill>
                <a:srgbClr val="FF3300"/>
              </a:solidFill>
            </a:endParaRPr>
          </a:p>
          <a:p>
            <a:pPr eaLnBrk="1" hangingPunct="1"/>
            <a:endParaRPr lang="ru-RU" altLang="ru-RU" sz="2000" i="1">
              <a:solidFill>
                <a:srgbClr val="FF3300"/>
              </a:solidFill>
            </a:endParaRPr>
          </a:p>
          <a:p>
            <a:pPr eaLnBrk="1" hangingPunct="1"/>
            <a:endParaRPr lang="ru-RU" altLang="ru-RU" sz="2000" i="1">
              <a:solidFill>
                <a:srgbClr val="FF3300"/>
              </a:solidFill>
            </a:endParaRPr>
          </a:p>
          <a:p>
            <a:pPr eaLnBrk="1" hangingPunct="1"/>
            <a:endParaRPr lang="ru-RU" altLang="ru-RU" sz="2000" i="1">
              <a:solidFill>
                <a:srgbClr val="FF3300"/>
              </a:solidFill>
            </a:endParaRPr>
          </a:p>
          <a:p>
            <a:pPr eaLnBrk="1" hangingPunct="1"/>
            <a:endParaRPr lang="ru-RU" altLang="ru-RU" sz="2000" i="1">
              <a:solidFill>
                <a:srgbClr val="FF3300"/>
              </a:solidFill>
            </a:endParaRPr>
          </a:p>
          <a:p>
            <a:pPr eaLnBrk="1" hangingPunct="1"/>
            <a:endParaRPr lang="ru-RU" altLang="ru-RU" sz="2000"/>
          </a:p>
          <a:p>
            <a:pPr eaLnBrk="1" hangingPunct="1"/>
            <a:endParaRPr lang="ru-RU" altLang="ru-RU" sz="2000"/>
          </a:p>
          <a:p>
            <a:pPr eaLnBrk="1" hangingPunct="1"/>
            <a:endParaRPr lang="ru-RU" altLang="ru-RU" sz="2000"/>
          </a:p>
          <a:p>
            <a:pPr eaLnBrk="1" hangingPunct="1"/>
            <a:r>
              <a:rPr lang="ru-RU" altLang="ru-RU" sz="2000"/>
              <a:t>1: Вычислить  точки </a:t>
            </a:r>
            <a:r>
              <a:rPr lang="en-US" altLang="ru-RU" sz="2000"/>
              <a:t>        </a:t>
            </a:r>
            <a:r>
              <a:rPr lang="ru-RU" altLang="ru-RU" sz="2000"/>
              <a:t>,</a:t>
            </a:r>
            <a:r>
              <a:rPr lang="en-US" altLang="ru-RU" sz="2000"/>
              <a:t> </a:t>
            </a:r>
            <a:r>
              <a:rPr lang="ru-RU" altLang="ru-RU" sz="2000"/>
              <a:t>      и       ,  значения функции в точках      </a:t>
            </a:r>
            <a:r>
              <a:rPr lang="en-US" altLang="ru-RU" sz="2000"/>
              <a:t>    </a:t>
            </a:r>
            <a:r>
              <a:rPr lang="ru-RU" altLang="ru-RU" sz="2000"/>
              <a:t>,</a:t>
            </a:r>
            <a:r>
              <a:rPr lang="ru-RU" altLang="ru-RU" sz="2000" i="1"/>
              <a:t>        </a:t>
            </a:r>
            <a:r>
              <a:rPr lang="en-US" altLang="ru-RU" sz="2000" i="1"/>
              <a:t>     </a:t>
            </a:r>
            <a:r>
              <a:rPr lang="ru-RU" altLang="ru-RU" sz="2000"/>
              <a:t>и сравнить их</a:t>
            </a:r>
          </a:p>
          <a:p>
            <a:pPr eaLnBrk="1" hangingPunct="1"/>
            <a:endParaRPr lang="ru-RU" altLang="ru-RU" sz="2000"/>
          </a:p>
          <a:p>
            <a:pPr eaLnBrk="1" hangingPunct="1"/>
            <a:endParaRPr lang="ru-RU" altLang="ru-RU" sz="2000" i="1"/>
          </a:p>
        </p:txBody>
      </p:sp>
      <p:graphicFrame>
        <p:nvGraphicFramePr>
          <p:cNvPr id="26627" name="Object 3">
            <a:extLst>
              <a:ext uri="{FF2B5EF4-FFF2-40B4-BE49-F238E27FC236}">
                <a16:creationId xmlns:a16="http://schemas.microsoft.com/office/drawing/2014/main" id="{6319C7BE-03FE-4382-A0E9-7FD3FEB4FF44}"/>
              </a:ext>
            </a:extLst>
          </p:cNvPr>
          <p:cNvGraphicFramePr>
            <a:graphicFrameLocks noChangeAspect="1"/>
          </p:cNvGraphicFramePr>
          <p:nvPr>
            <p:ph sz="quarter" idx="2"/>
          </p:nvPr>
        </p:nvGraphicFramePr>
        <p:xfrm>
          <a:off x="3563938" y="4745038"/>
          <a:ext cx="390525" cy="474662"/>
        </p:xfrm>
        <a:graphic>
          <a:graphicData uri="http://schemas.openxmlformats.org/presentationml/2006/ole">
            <mc:AlternateContent xmlns:mc="http://schemas.openxmlformats.org/markup-compatibility/2006">
              <mc:Choice xmlns:v="urn:schemas-microsoft-com:vml" Requires="v">
                <p:oleObj spid="_x0000_s26694" name="Формула" r:id="rId3" imgW="177569" imgH="215619" progId="Equation.3">
                  <p:embed/>
                </p:oleObj>
              </mc:Choice>
              <mc:Fallback>
                <p:oleObj name="Формула" r:id="rId3" imgW="177569" imgH="21561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745038"/>
                        <a:ext cx="39052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Rectangle 4">
            <a:extLst>
              <a:ext uri="{FF2B5EF4-FFF2-40B4-BE49-F238E27FC236}">
                <a16:creationId xmlns:a16="http://schemas.microsoft.com/office/drawing/2014/main" id="{87A78702-CE81-4CF3-AF1D-8CF3AB838C4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6629" name="Object 5">
            <a:extLst>
              <a:ext uri="{FF2B5EF4-FFF2-40B4-BE49-F238E27FC236}">
                <a16:creationId xmlns:a16="http://schemas.microsoft.com/office/drawing/2014/main" id="{DEB0C3C0-7AA8-45B3-97B8-4D256AA3D664}"/>
              </a:ext>
            </a:extLst>
          </p:cNvPr>
          <p:cNvGraphicFramePr>
            <a:graphicFrameLocks noChangeAspect="1"/>
          </p:cNvGraphicFramePr>
          <p:nvPr/>
        </p:nvGraphicFramePr>
        <p:xfrm>
          <a:off x="0" y="1687513"/>
          <a:ext cx="692150" cy="457200"/>
        </p:xfrm>
        <a:graphic>
          <a:graphicData uri="http://schemas.openxmlformats.org/presentationml/2006/ole">
            <mc:AlternateContent xmlns:mc="http://schemas.openxmlformats.org/markup-compatibility/2006">
              <mc:Choice xmlns:v="urn:schemas-microsoft-com:vml" Requires="v">
                <p:oleObj spid="_x0000_s26695" name="Формула" r:id="rId5" imgW="330057" imgH="215806" progId="Equation.3">
                  <p:embed/>
                </p:oleObj>
              </mc:Choice>
              <mc:Fallback>
                <p:oleObj name="Формула" r:id="rId5" imgW="330057" imgH="21580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87513"/>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Rectangle 6">
            <a:extLst>
              <a:ext uri="{FF2B5EF4-FFF2-40B4-BE49-F238E27FC236}">
                <a16:creationId xmlns:a16="http://schemas.microsoft.com/office/drawing/2014/main" id="{ACB9E81A-536D-4A73-B674-91A3CC8B51D2}"/>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31" name="Rectangle 7">
            <a:extLst>
              <a:ext uri="{FF2B5EF4-FFF2-40B4-BE49-F238E27FC236}">
                <a16:creationId xmlns:a16="http://schemas.microsoft.com/office/drawing/2014/main" id="{38A9CD91-8D44-4279-81C2-FA3E442B8F46}"/>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32" name="Rectangle 8">
            <a:extLst>
              <a:ext uri="{FF2B5EF4-FFF2-40B4-BE49-F238E27FC236}">
                <a16:creationId xmlns:a16="http://schemas.microsoft.com/office/drawing/2014/main" id="{2A135592-27A5-418C-A01E-4EFFB001D73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6633" name="Object 9">
            <a:extLst>
              <a:ext uri="{FF2B5EF4-FFF2-40B4-BE49-F238E27FC236}">
                <a16:creationId xmlns:a16="http://schemas.microsoft.com/office/drawing/2014/main" id="{513043A5-CE52-4D6F-965C-90804158AC59}"/>
              </a:ext>
            </a:extLst>
          </p:cNvPr>
          <p:cNvGraphicFramePr>
            <a:graphicFrameLocks noChangeAspect="1"/>
          </p:cNvGraphicFramePr>
          <p:nvPr/>
        </p:nvGraphicFramePr>
        <p:xfrm>
          <a:off x="3522663" y="4383088"/>
          <a:ext cx="357187" cy="506412"/>
        </p:xfrm>
        <a:graphic>
          <a:graphicData uri="http://schemas.openxmlformats.org/presentationml/2006/ole">
            <mc:AlternateContent xmlns:mc="http://schemas.openxmlformats.org/markup-compatibility/2006">
              <mc:Choice xmlns:v="urn:schemas-microsoft-com:vml" Requires="v">
                <p:oleObj spid="_x0000_s26696" name="Формула" r:id="rId7" imgW="152268" imgH="215713" progId="Equation.3">
                  <p:embed/>
                </p:oleObj>
              </mc:Choice>
              <mc:Fallback>
                <p:oleObj name="Формула" r:id="rId7" imgW="152268" imgH="215713"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663" y="4383088"/>
                        <a:ext cx="3571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4" name="Rectangle 10">
            <a:extLst>
              <a:ext uri="{FF2B5EF4-FFF2-40B4-BE49-F238E27FC236}">
                <a16:creationId xmlns:a16="http://schemas.microsoft.com/office/drawing/2014/main" id="{87D2E307-D5EF-4120-94BF-02851518A4B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6635" name="Object 11">
            <a:extLst>
              <a:ext uri="{FF2B5EF4-FFF2-40B4-BE49-F238E27FC236}">
                <a16:creationId xmlns:a16="http://schemas.microsoft.com/office/drawing/2014/main" id="{D5401DB9-C2F7-4CBD-8159-777AB56CC161}"/>
              </a:ext>
            </a:extLst>
          </p:cNvPr>
          <p:cNvGraphicFramePr>
            <a:graphicFrameLocks noChangeAspect="1"/>
          </p:cNvGraphicFramePr>
          <p:nvPr/>
        </p:nvGraphicFramePr>
        <p:xfrm>
          <a:off x="4222750" y="4398963"/>
          <a:ext cx="417513" cy="506412"/>
        </p:xfrm>
        <a:graphic>
          <a:graphicData uri="http://schemas.openxmlformats.org/presentationml/2006/ole">
            <mc:AlternateContent xmlns:mc="http://schemas.openxmlformats.org/markup-compatibility/2006">
              <mc:Choice xmlns:v="urn:schemas-microsoft-com:vml" Requires="v">
                <p:oleObj spid="_x0000_s26697" name="Формула" r:id="rId9" imgW="177569" imgH="215619" progId="Equation.3">
                  <p:embed/>
                </p:oleObj>
              </mc:Choice>
              <mc:Fallback>
                <p:oleObj name="Формула" r:id="rId9" imgW="177569" imgH="215619"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4398963"/>
                        <a:ext cx="4175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6" name="Rectangle 12">
            <a:extLst>
              <a:ext uri="{FF2B5EF4-FFF2-40B4-BE49-F238E27FC236}">
                <a16:creationId xmlns:a16="http://schemas.microsoft.com/office/drawing/2014/main" id="{E9DC3FC6-A24D-4A71-8E66-2C8CC8E75179}"/>
              </a:ext>
            </a:extLst>
          </p:cNvPr>
          <p:cNvSpPr>
            <a:spLocks noChangeArrowheads="1"/>
          </p:cNvSpPr>
          <p:nvPr/>
        </p:nvSpPr>
        <p:spPr bwMode="auto">
          <a:xfrm>
            <a:off x="712788" y="3892550"/>
            <a:ext cx="5567362" cy="1746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37" name="Freeform 13">
            <a:extLst>
              <a:ext uri="{FF2B5EF4-FFF2-40B4-BE49-F238E27FC236}">
                <a16:creationId xmlns:a16="http://schemas.microsoft.com/office/drawing/2014/main" id="{824D1A6A-78D2-42AA-B669-1392A4BC422B}"/>
              </a:ext>
            </a:extLst>
          </p:cNvPr>
          <p:cNvSpPr>
            <a:spLocks/>
          </p:cNvSpPr>
          <p:nvPr/>
        </p:nvSpPr>
        <p:spPr bwMode="auto">
          <a:xfrm>
            <a:off x="703263" y="1879600"/>
            <a:ext cx="22225" cy="2024063"/>
          </a:xfrm>
          <a:custGeom>
            <a:avLst/>
            <a:gdLst>
              <a:gd name="T0" fmla="*/ 2147483647 w 14"/>
              <a:gd name="T1" fmla="*/ 2147483647 h 1274"/>
              <a:gd name="T2" fmla="*/ 0 w 14"/>
              <a:gd name="T3" fmla="*/ 2147483647 h 1274"/>
              <a:gd name="T4" fmla="*/ 0 w 14"/>
              <a:gd name="T5" fmla="*/ 2147483647 h 1274"/>
              <a:gd name="T6" fmla="*/ 0 w 14"/>
              <a:gd name="T7" fmla="*/ 2147483647 h 1274"/>
              <a:gd name="T8" fmla="*/ 0 w 14"/>
              <a:gd name="T9" fmla="*/ 2147483647 h 1274"/>
              <a:gd name="T10" fmla="*/ 0 w 14"/>
              <a:gd name="T11" fmla="*/ 2147483647 h 1274"/>
              <a:gd name="T12" fmla="*/ 0 w 14"/>
              <a:gd name="T13" fmla="*/ 2147483647 h 1274"/>
              <a:gd name="T14" fmla="*/ 0 w 14"/>
              <a:gd name="T15" fmla="*/ 2147483647 h 1274"/>
              <a:gd name="T16" fmla="*/ 0 w 14"/>
              <a:gd name="T17" fmla="*/ 2147483647 h 1274"/>
              <a:gd name="T18" fmla="*/ 0 w 14"/>
              <a:gd name="T19" fmla="*/ 2147483647 h 1274"/>
              <a:gd name="T20" fmla="*/ 0 w 14"/>
              <a:gd name="T21" fmla="*/ 2147483647 h 1274"/>
              <a:gd name="T22" fmla="*/ 0 w 14"/>
              <a:gd name="T23" fmla="*/ 2147483647 h 1274"/>
              <a:gd name="T24" fmla="*/ 0 w 14"/>
              <a:gd name="T25" fmla="*/ 2147483647 h 1274"/>
              <a:gd name="T26" fmla="*/ 0 w 14"/>
              <a:gd name="T27" fmla="*/ 2147483647 h 1274"/>
              <a:gd name="T28" fmla="*/ 0 w 14"/>
              <a:gd name="T29" fmla="*/ 2147483647 h 1274"/>
              <a:gd name="T30" fmla="*/ 2147483647 w 14"/>
              <a:gd name="T31" fmla="*/ 2147483647 h 1274"/>
              <a:gd name="T32" fmla="*/ 2147483647 w 14"/>
              <a:gd name="T33" fmla="*/ 0 h 1274"/>
              <a:gd name="T34" fmla="*/ 2147483647 w 14"/>
              <a:gd name="T35" fmla="*/ 0 h 1274"/>
              <a:gd name="T36" fmla="*/ 2147483647 w 14"/>
              <a:gd name="T37" fmla="*/ 2147483647 h 1274"/>
              <a:gd name="T38" fmla="*/ 2147483647 w 14"/>
              <a:gd name="T39" fmla="*/ 2147483647 h 1274"/>
              <a:gd name="T40" fmla="*/ 2147483647 w 14"/>
              <a:gd name="T41" fmla="*/ 2147483647 h 1274"/>
              <a:gd name="T42" fmla="*/ 2147483647 w 14"/>
              <a:gd name="T43" fmla="*/ 2147483647 h 1274"/>
              <a:gd name="T44" fmla="*/ 2147483647 w 14"/>
              <a:gd name="T45" fmla="*/ 2147483647 h 1274"/>
              <a:gd name="T46" fmla="*/ 2147483647 w 14"/>
              <a:gd name="T47" fmla="*/ 2147483647 h 1274"/>
              <a:gd name="T48" fmla="*/ 2147483647 w 14"/>
              <a:gd name="T49" fmla="*/ 2147483647 h 1274"/>
              <a:gd name="T50" fmla="*/ 2147483647 w 14"/>
              <a:gd name="T51" fmla="*/ 2147483647 h 1274"/>
              <a:gd name="T52" fmla="*/ 2147483647 w 14"/>
              <a:gd name="T53" fmla="*/ 2147483647 h 1274"/>
              <a:gd name="T54" fmla="*/ 2147483647 w 14"/>
              <a:gd name="T55" fmla="*/ 2147483647 h 1274"/>
              <a:gd name="T56" fmla="*/ 2147483647 w 14"/>
              <a:gd name="T57" fmla="*/ 2147483647 h 1274"/>
              <a:gd name="T58" fmla="*/ 2147483647 w 14"/>
              <a:gd name="T59" fmla="*/ 2147483647 h 1274"/>
              <a:gd name="T60" fmla="*/ 2147483647 w 14"/>
              <a:gd name="T61" fmla="*/ 2147483647 h 1274"/>
              <a:gd name="T62" fmla="*/ 2147483647 w 14"/>
              <a:gd name="T63" fmla="*/ 2147483647 h 1274"/>
              <a:gd name="T64" fmla="*/ 2147483647 w 14"/>
              <a:gd name="T65" fmla="*/ 2147483647 h 1274"/>
              <a:gd name="T66" fmla="*/ 2147483647 w 14"/>
              <a:gd name="T67" fmla="*/ 2147483647 h 1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274"/>
              <a:gd name="T104" fmla="*/ 14 w 14"/>
              <a:gd name="T105" fmla="*/ 1274 h 1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274">
                <a:moveTo>
                  <a:pt x="6" y="1274"/>
                </a:moveTo>
                <a:lnTo>
                  <a:pt x="0" y="1274"/>
                </a:lnTo>
                <a:lnTo>
                  <a:pt x="0" y="1271"/>
                </a:lnTo>
                <a:lnTo>
                  <a:pt x="0" y="1265"/>
                </a:lnTo>
                <a:lnTo>
                  <a:pt x="0" y="1252"/>
                </a:lnTo>
                <a:lnTo>
                  <a:pt x="0" y="1233"/>
                </a:lnTo>
                <a:lnTo>
                  <a:pt x="0" y="1206"/>
                </a:lnTo>
                <a:lnTo>
                  <a:pt x="0" y="1166"/>
                </a:lnTo>
                <a:lnTo>
                  <a:pt x="0" y="1114"/>
                </a:lnTo>
                <a:lnTo>
                  <a:pt x="0" y="1047"/>
                </a:lnTo>
                <a:lnTo>
                  <a:pt x="0" y="963"/>
                </a:lnTo>
                <a:lnTo>
                  <a:pt x="0" y="858"/>
                </a:lnTo>
                <a:lnTo>
                  <a:pt x="0" y="737"/>
                </a:lnTo>
                <a:lnTo>
                  <a:pt x="0" y="591"/>
                </a:lnTo>
                <a:lnTo>
                  <a:pt x="0" y="421"/>
                </a:lnTo>
                <a:lnTo>
                  <a:pt x="3" y="224"/>
                </a:lnTo>
                <a:lnTo>
                  <a:pt x="3" y="0"/>
                </a:lnTo>
                <a:lnTo>
                  <a:pt x="14" y="0"/>
                </a:lnTo>
                <a:lnTo>
                  <a:pt x="14" y="224"/>
                </a:lnTo>
                <a:lnTo>
                  <a:pt x="14" y="421"/>
                </a:lnTo>
                <a:lnTo>
                  <a:pt x="11" y="591"/>
                </a:lnTo>
                <a:lnTo>
                  <a:pt x="11" y="737"/>
                </a:lnTo>
                <a:lnTo>
                  <a:pt x="11" y="858"/>
                </a:lnTo>
                <a:lnTo>
                  <a:pt x="11" y="963"/>
                </a:lnTo>
                <a:lnTo>
                  <a:pt x="11" y="1047"/>
                </a:lnTo>
                <a:lnTo>
                  <a:pt x="11" y="1114"/>
                </a:lnTo>
                <a:lnTo>
                  <a:pt x="11" y="1166"/>
                </a:lnTo>
                <a:lnTo>
                  <a:pt x="11" y="1206"/>
                </a:lnTo>
                <a:lnTo>
                  <a:pt x="11" y="1233"/>
                </a:lnTo>
                <a:lnTo>
                  <a:pt x="11" y="1252"/>
                </a:lnTo>
                <a:lnTo>
                  <a:pt x="11" y="1265"/>
                </a:lnTo>
                <a:lnTo>
                  <a:pt x="11" y="1271"/>
                </a:lnTo>
                <a:lnTo>
                  <a:pt x="11" y="1274"/>
                </a:lnTo>
                <a:lnTo>
                  <a:pt x="6"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38" name="Freeform 14">
            <a:extLst>
              <a:ext uri="{FF2B5EF4-FFF2-40B4-BE49-F238E27FC236}">
                <a16:creationId xmlns:a16="http://schemas.microsoft.com/office/drawing/2014/main" id="{E675E3CD-9E36-4D22-8E71-B3E18EA22029}"/>
              </a:ext>
            </a:extLst>
          </p:cNvPr>
          <p:cNvSpPr>
            <a:spLocks noEditPoints="1"/>
          </p:cNvSpPr>
          <p:nvPr/>
        </p:nvSpPr>
        <p:spPr bwMode="auto">
          <a:xfrm>
            <a:off x="960438" y="1879600"/>
            <a:ext cx="12700" cy="2024063"/>
          </a:xfrm>
          <a:custGeom>
            <a:avLst/>
            <a:gdLst>
              <a:gd name="T0" fmla="*/ 2147483647 w 8"/>
              <a:gd name="T1" fmla="*/ 0 h 1274"/>
              <a:gd name="T2" fmla="*/ 2147483647 w 8"/>
              <a:gd name="T3" fmla="*/ 2147483647 h 1274"/>
              <a:gd name="T4" fmla="*/ 2147483647 w 8"/>
              <a:gd name="T5" fmla="*/ 2147483647 h 1274"/>
              <a:gd name="T6" fmla="*/ 2147483647 w 8"/>
              <a:gd name="T7" fmla="*/ 2147483647 h 1274"/>
              <a:gd name="T8" fmla="*/ 2147483647 w 8"/>
              <a:gd name="T9" fmla="*/ 2147483647 h 1274"/>
              <a:gd name="T10" fmla="*/ 2147483647 w 8"/>
              <a:gd name="T11" fmla="*/ 2147483647 h 1274"/>
              <a:gd name="T12" fmla="*/ 2147483647 w 8"/>
              <a:gd name="T13" fmla="*/ 2147483647 h 1274"/>
              <a:gd name="T14" fmla="*/ 2147483647 w 8"/>
              <a:gd name="T15" fmla="*/ 2147483647 h 1274"/>
              <a:gd name="T16" fmla="*/ 2147483647 w 8"/>
              <a:gd name="T17" fmla="*/ 2147483647 h 1274"/>
              <a:gd name="T18" fmla="*/ 2147483647 w 8"/>
              <a:gd name="T19" fmla="*/ 2147483647 h 1274"/>
              <a:gd name="T20" fmla="*/ 2147483647 w 8"/>
              <a:gd name="T21" fmla="*/ 2147483647 h 1274"/>
              <a:gd name="T22" fmla="*/ 2147483647 w 8"/>
              <a:gd name="T23" fmla="*/ 2147483647 h 1274"/>
              <a:gd name="T24" fmla="*/ 2147483647 w 8"/>
              <a:gd name="T25" fmla="*/ 2147483647 h 1274"/>
              <a:gd name="T26" fmla="*/ 2147483647 w 8"/>
              <a:gd name="T27" fmla="*/ 2147483647 h 1274"/>
              <a:gd name="T28" fmla="*/ 2147483647 w 8"/>
              <a:gd name="T29" fmla="*/ 2147483647 h 1274"/>
              <a:gd name="T30" fmla="*/ 0 w 8"/>
              <a:gd name="T31" fmla="*/ 2147483647 h 1274"/>
              <a:gd name="T32" fmla="*/ 2147483647 w 8"/>
              <a:gd name="T33" fmla="*/ 2147483647 h 1274"/>
              <a:gd name="T34" fmla="*/ 0 w 8"/>
              <a:gd name="T35" fmla="*/ 2147483647 h 1274"/>
              <a:gd name="T36" fmla="*/ 2147483647 w 8"/>
              <a:gd name="T37" fmla="*/ 2147483647 h 1274"/>
              <a:gd name="T38" fmla="*/ 0 w 8"/>
              <a:gd name="T39" fmla="*/ 2147483647 h 1274"/>
              <a:gd name="T40" fmla="*/ 2147483647 w 8"/>
              <a:gd name="T41" fmla="*/ 2147483647 h 1274"/>
              <a:gd name="T42" fmla="*/ 2147483647 w 8"/>
              <a:gd name="T43" fmla="*/ 2147483647 h 1274"/>
              <a:gd name="T44" fmla="*/ 0 w 8"/>
              <a:gd name="T45" fmla="*/ 2147483647 h 1274"/>
              <a:gd name="T46" fmla="*/ 2147483647 w 8"/>
              <a:gd name="T47" fmla="*/ 2147483647 h 1274"/>
              <a:gd name="T48" fmla="*/ 2147483647 w 8"/>
              <a:gd name="T49" fmla="*/ 2147483647 h 1274"/>
              <a:gd name="T50" fmla="*/ 2147483647 w 8"/>
              <a:gd name="T51" fmla="*/ 2147483647 h 1274"/>
              <a:gd name="T52" fmla="*/ 0 w 8"/>
              <a:gd name="T53" fmla="*/ 2147483647 h 1274"/>
              <a:gd name="T54" fmla="*/ 2147483647 w 8"/>
              <a:gd name="T55" fmla="*/ 2147483647 h 1274"/>
              <a:gd name="T56" fmla="*/ 0 w 8"/>
              <a:gd name="T57" fmla="*/ 2147483647 h 1274"/>
              <a:gd name="T58" fmla="*/ 2147483647 w 8"/>
              <a:gd name="T59" fmla="*/ 2147483647 h 1274"/>
              <a:gd name="T60" fmla="*/ 0 w 8"/>
              <a:gd name="T61" fmla="*/ 2147483647 h 1274"/>
              <a:gd name="T62" fmla="*/ 2147483647 w 8"/>
              <a:gd name="T63" fmla="*/ 2147483647 h 1274"/>
              <a:gd name="T64" fmla="*/ 0 w 8"/>
              <a:gd name="T65" fmla="*/ 2147483647 h 1274"/>
              <a:gd name="T66" fmla="*/ 2147483647 w 8"/>
              <a:gd name="T67" fmla="*/ 2147483647 h 1274"/>
              <a:gd name="T68" fmla="*/ 0 w 8"/>
              <a:gd name="T69" fmla="*/ 2147483647 h 1274"/>
              <a:gd name="T70" fmla="*/ 2147483647 w 8"/>
              <a:gd name="T71" fmla="*/ 2147483647 h 1274"/>
              <a:gd name="T72" fmla="*/ 0 w 8"/>
              <a:gd name="T73" fmla="*/ 2147483647 h 1274"/>
              <a:gd name="T74" fmla="*/ 2147483647 w 8"/>
              <a:gd name="T75" fmla="*/ 2147483647 h 1274"/>
              <a:gd name="T76" fmla="*/ 0 w 8"/>
              <a:gd name="T77" fmla="*/ 2147483647 h 1274"/>
              <a:gd name="T78" fmla="*/ 2147483647 w 8"/>
              <a:gd name="T79" fmla="*/ 2147483647 h 1274"/>
              <a:gd name="T80" fmla="*/ 0 w 8"/>
              <a:gd name="T81" fmla="*/ 2147483647 h 1274"/>
              <a:gd name="T82" fmla="*/ 2147483647 w 8"/>
              <a:gd name="T83" fmla="*/ 2147483647 h 1274"/>
              <a:gd name="T84" fmla="*/ 0 w 8"/>
              <a:gd name="T85" fmla="*/ 2147483647 h 1274"/>
              <a:gd name="T86" fmla="*/ 2147483647 w 8"/>
              <a:gd name="T87" fmla="*/ 2147483647 h 1274"/>
              <a:gd name="T88" fmla="*/ 0 w 8"/>
              <a:gd name="T89" fmla="*/ 2147483647 h 1274"/>
              <a:gd name="T90" fmla="*/ 2147483647 w 8"/>
              <a:gd name="T91" fmla="*/ 2147483647 h 1274"/>
              <a:gd name="T92" fmla="*/ 2147483647 w 8"/>
              <a:gd name="T93" fmla="*/ 2147483647 h 1274"/>
              <a:gd name="T94" fmla="*/ 0 w 8"/>
              <a:gd name="T95" fmla="*/ 2147483647 h 1274"/>
              <a:gd name="T96" fmla="*/ 2147483647 w 8"/>
              <a:gd name="T97" fmla="*/ 2147483647 h 1274"/>
              <a:gd name="T98" fmla="*/ 0 w 8"/>
              <a:gd name="T99" fmla="*/ 2147483647 h 1274"/>
              <a:gd name="T100" fmla="*/ 2147483647 w 8"/>
              <a:gd name="T101" fmla="*/ 2147483647 h 1274"/>
              <a:gd name="T102" fmla="*/ 0 w 8"/>
              <a:gd name="T103" fmla="*/ 2147483647 h 1274"/>
              <a:gd name="T104" fmla="*/ 0 w 8"/>
              <a:gd name="T105" fmla="*/ 2147483647 h 1274"/>
              <a:gd name="T106" fmla="*/ 2147483647 w 8"/>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1274"/>
              <a:gd name="T164" fmla="*/ 8 w 8"/>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1274">
                <a:moveTo>
                  <a:pt x="8" y="27"/>
                </a:moveTo>
                <a:lnTo>
                  <a:pt x="3" y="27"/>
                </a:lnTo>
                <a:lnTo>
                  <a:pt x="3" y="0"/>
                </a:lnTo>
                <a:lnTo>
                  <a:pt x="8" y="0"/>
                </a:lnTo>
                <a:lnTo>
                  <a:pt x="8" y="27"/>
                </a:lnTo>
                <a:close/>
                <a:moveTo>
                  <a:pt x="8" y="73"/>
                </a:moveTo>
                <a:lnTo>
                  <a:pt x="3" y="73"/>
                </a:lnTo>
                <a:lnTo>
                  <a:pt x="3" y="43"/>
                </a:lnTo>
                <a:lnTo>
                  <a:pt x="8" y="43"/>
                </a:lnTo>
                <a:lnTo>
                  <a:pt x="8" y="73"/>
                </a:lnTo>
                <a:close/>
                <a:moveTo>
                  <a:pt x="8" y="116"/>
                </a:moveTo>
                <a:lnTo>
                  <a:pt x="3" y="116"/>
                </a:lnTo>
                <a:lnTo>
                  <a:pt x="3" y="89"/>
                </a:lnTo>
                <a:lnTo>
                  <a:pt x="8" y="89"/>
                </a:lnTo>
                <a:lnTo>
                  <a:pt x="8" y="116"/>
                </a:lnTo>
                <a:close/>
                <a:moveTo>
                  <a:pt x="8" y="162"/>
                </a:moveTo>
                <a:lnTo>
                  <a:pt x="3" y="162"/>
                </a:lnTo>
                <a:lnTo>
                  <a:pt x="3" y="135"/>
                </a:lnTo>
                <a:lnTo>
                  <a:pt x="8"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0" y="432"/>
                </a:lnTo>
                <a:lnTo>
                  <a:pt x="0" y="421"/>
                </a:lnTo>
                <a:lnTo>
                  <a:pt x="3" y="405"/>
                </a:lnTo>
                <a:lnTo>
                  <a:pt x="8" y="405"/>
                </a:lnTo>
                <a:lnTo>
                  <a:pt x="8" y="421"/>
                </a:lnTo>
                <a:lnTo>
                  <a:pt x="8" y="432"/>
                </a:lnTo>
                <a:close/>
                <a:moveTo>
                  <a:pt x="8" y="478"/>
                </a:moveTo>
                <a:lnTo>
                  <a:pt x="0" y="478"/>
                </a:lnTo>
                <a:lnTo>
                  <a:pt x="0" y="448"/>
                </a:lnTo>
                <a:lnTo>
                  <a:pt x="8" y="448"/>
                </a:lnTo>
                <a:lnTo>
                  <a:pt x="8" y="478"/>
                </a:lnTo>
                <a:close/>
                <a:moveTo>
                  <a:pt x="6" y="521"/>
                </a:moveTo>
                <a:lnTo>
                  <a:pt x="0" y="521"/>
                </a:lnTo>
                <a:lnTo>
                  <a:pt x="0" y="494"/>
                </a:lnTo>
                <a:lnTo>
                  <a:pt x="6" y="494"/>
                </a:lnTo>
                <a:lnTo>
                  <a:pt x="6" y="521"/>
                </a:lnTo>
                <a:close/>
                <a:moveTo>
                  <a:pt x="6" y="567"/>
                </a:moveTo>
                <a:lnTo>
                  <a:pt x="0" y="567"/>
                </a:lnTo>
                <a:lnTo>
                  <a:pt x="0" y="540"/>
                </a:lnTo>
                <a:lnTo>
                  <a:pt x="6" y="540"/>
                </a:lnTo>
                <a:lnTo>
                  <a:pt x="6" y="567"/>
                </a:lnTo>
                <a:close/>
                <a:moveTo>
                  <a:pt x="6" y="612"/>
                </a:moveTo>
                <a:lnTo>
                  <a:pt x="0" y="612"/>
                </a:lnTo>
                <a:lnTo>
                  <a:pt x="0" y="591"/>
                </a:lnTo>
                <a:lnTo>
                  <a:pt x="0" y="583"/>
                </a:lnTo>
                <a:lnTo>
                  <a:pt x="6" y="583"/>
                </a:lnTo>
                <a:lnTo>
                  <a:pt x="6" y="591"/>
                </a:lnTo>
                <a:lnTo>
                  <a:pt x="6" y="612"/>
                </a:lnTo>
                <a:close/>
                <a:moveTo>
                  <a:pt x="6" y="656"/>
                </a:moveTo>
                <a:lnTo>
                  <a:pt x="0" y="656"/>
                </a:lnTo>
                <a:lnTo>
                  <a:pt x="0" y="629"/>
                </a:lnTo>
                <a:lnTo>
                  <a:pt x="6" y="629"/>
                </a:lnTo>
                <a:lnTo>
                  <a:pt x="6" y="656"/>
                </a:lnTo>
                <a:close/>
                <a:moveTo>
                  <a:pt x="6" y="702"/>
                </a:moveTo>
                <a:lnTo>
                  <a:pt x="0" y="702"/>
                </a:lnTo>
                <a:lnTo>
                  <a:pt x="0" y="675"/>
                </a:lnTo>
                <a:lnTo>
                  <a:pt x="6" y="675"/>
                </a:lnTo>
                <a:lnTo>
                  <a:pt x="6" y="702"/>
                </a:lnTo>
                <a:close/>
                <a:moveTo>
                  <a:pt x="6" y="747"/>
                </a:moveTo>
                <a:lnTo>
                  <a:pt x="0" y="747"/>
                </a:lnTo>
                <a:lnTo>
                  <a:pt x="0" y="737"/>
                </a:lnTo>
                <a:lnTo>
                  <a:pt x="0" y="718"/>
                </a:lnTo>
                <a:lnTo>
                  <a:pt x="6" y="718"/>
                </a:lnTo>
                <a:lnTo>
                  <a:pt x="6" y="737"/>
                </a:lnTo>
                <a:lnTo>
                  <a:pt x="6" y="747"/>
                </a:lnTo>
                <a:close/>
                <a:moveTo>
                  <a:pt x="6" y="791"/>
                </a:moveTo>
                <a:lnTo>
                  <a:pt x="0" y="791"/>
                </a:lnTo>
                <a:lnTo>
                  <a:pt x="0" y="764"/>
                </a:lnTo>
                <a:lnTo>
                  <a:pt x="6" y="764"/>
                </a:lnTo>
                <a:lnTo>
                  <a:pt x="6" y="791"/>
                </a:lnTo>
                <a:close/>
                <a:moveTo>
                  <a:pt x="6" y="836"/>
                </a:moveTo>
                <a:lnTo>
                  <a:pt x="0" y="836"/>
                </a:lnTo>
                <a:lnTo>
                  <a:pt x="0" y="809"/>
                </a:lnTo>
                <a:lnTo>
                  <a:pt x="6" y="809"/>
                </a:lnTo>
                <a:lnTo>
                  <a:pt x="6" y="836"/>
                </a:lnTo>
                <a:close/>
                <a:moveTo>
                  <a:pt x="6" y="882"/>
                </a:moveTo>
                <a:lnTo>
                  <a:pt x="0" y="882"/>
                </a:lnTo>
                <a:lnTo>
                  <a:pt x="0" y="858"/>
                </a:lnTo>
                <a:lnTo>
                  <a:pt x="0" y="853"/>
                </a:lnTo>
                <a:lnTo>
                  <a:pt x="6" y="853"/>
                </a:lnTo>
                <a:lnTo>
                  <a:pt x="6" y="858"/>
                </a:lnTo>
                <a:lnTo>
                  <a:pt x="6" y="882"/>
                </a:lnTo>
                <a:close/>
                <a:moveTo>
                  <a:pt x="6" y="925"/>
                </a:moveTo>
                <a:lnTo>
                  <a:pt x="0" y="925"/>
                </a:lnTo>
                <a:lnTo>
                  <a:pt x="0" y="898"/>
                </a:lnTo>
                <a:lnTo>
                  <a:pt x="6" y="898"/>
                </a:lnTo>
                <a:lnTo>
                  <a:pt x="6" y="925"/>
                </a:lnTo>
                <a:close/>
                <a:moveTo>
                  <a:pt x="6" y="971"/>
                </a:moveTo>
                <a:lnTo>
                  <a:pt x="0" y="971"/>
                </a:lnTo>
                <a:lnTo>
                  <a:pt x="0" y="963"/>
                </a:lnTo>
                <a:lnTo>
                  <a:pt x="0" y="942"/>
                </a:lnTo>
                <a:lnTo>
                  <a:pt x="6" y="942"/>
                </a:lnTo>
                <a:lnTo>
                  <a:pt x="6" y="963"/>
                </a:lnTo>
                <a:lnTo>
                  <a:pt x="6" y="971"/>
                </a:lnTo>
                <a:close/>
                <a:moveTo>
                  <a:pt x="6" y="1017"/>
                </a:moveTo>
                <a:lnTo>
                  <a:pt x="0" y="1017"/>
                </a:lnTo>
                <a:lnTo>
                  <a:pt x="0" y="988"/>
                </a:lnTo>
                <a:lnTo>
                  <a:pt x="6" y="988"/>
                </a:lnTo>
                <a:lnTo>
                  <a:pt x="6" y="1017"/>
                </a:lnTo>
                <a:close/>
                <a:moveTo>
                  <a:pt x="6" y="1060"/>
                </a:moveTo>
                <a:lnTo>
                  <a:pt x="0" y="1060"/>
                </a:lnTo>
                <a:lnTo>
                  <a:pt x="0" y="1047"/>
                </a:lnTo>
                <a:lnTo>
                  <a:pt x="0" y="1033"/>
                </a:lnTo>
                <a:lnTo>
                  <a:pt x="6" y="1033"/>
                </a:lnTo>
                <a:lnTo>
                  <a:pt x="6" y="1047"/>
                </a:lnTo>
                <a:lnTo>
                  <a:pt x="6" y="1060"/>
                </a:lnTo>
                <a:close/>
                <a:moveTo>
                  <a:pt x="6" y="1106"/>
                </a:moveTo>
                <a:lnTo>
                  <a:pt x="0" y="1106"/>
                </a:lnTo>
                <a:lnTo>
                  <a:pt x="0" y="1077"/>
                </a:lnTo>
                <a:lnTo>
                  <a:pt x="6" y="1077"/>
                </a:lnTo>
                <a:lnTo>
                  <a:pt x="6" y="1106"/>
                </a:lnTo>
                <a:close/>
                <a:moveTo>
                  <a:pt x="6" y="1152"/>
                </a:moveTo>
                <a:lnTo>
                  <a:pt x="0" y="1152"/>
                </a:lnTo>
                <a:lnTo>
                  <a:pt x="0" y="1122"/>
                </a:lnTo>
                <a:lnTo>
                  <a:pt x="6" y="1122"/>
                </a:lnTo>
                <a:lnTo>
                  <a:pt x="6" y="1152"/>
                </a:lnTo>
                <a:close/>
                <a:moveTo>
                  <a:pt x="6" y="1195"/>
                </a:moveTo>
                <a:lnTo>
                  <a:pt x="0" y="1195"/>
                </a:lnTo>
                <a:lnTo>
                  <a:pt x="0" y="1168"/>
                </a:lnTo>
                <a:lnTo>
                  <a:pt x="6" y="1168"/>
                </a:lnTo>
                <a:lnTo>
                  <a:pt x="6" y="1195"/>
                </a:lnTo>
                <a:close/>
                <a:moveTo>
                  <a:pt x="6" y="1241"/>
                </a:moveTo>
                <a:lnTo>
                  <a:pt x="0" y="1241"/>
                </a:lnTo>
                <a:lnTo>
                  <a:pt x="0" y="1233"/>
                </a:lnTo>
                <a:lnTo>
                  <a:pt x="0" y="1211"/>
                </a:lnTo>
                <a:lnTo>
                  <a:pt x="6" y="1211"/>
                </a:lnTo>
                <a:lnTo>
                  <a:pt x="6" y="1233"/>
                </a:lnTo>
                <a:lnTo>
                  <a:pt x="6" y="1241"/>
                </a:lnTo>
                <a:close/>
                <a:moveTo>
                  <a:pt x="3" y="1274"/>
                </a:moveTo>
                <a:lnTo>
                  <a:pt x="0" y="1274"/>
                </a:lnTo>
                <a:lnTo>
                  <a:pt x="0" y="1271"/>
                </a:lnTo>
                <a:lnTo>
                  <a:pt x="0" y="1265"/>
                </a:lnTo>
                <a:lnTo>
                  <a:pt x="0" y="1257"/>
                </a:lnTo>
                <a:lnTo>
                  <a:pt x="6" y="1257"/>
                </a:lnTo>
                <a:lnTo>
                  <a:pt x="6" y="1265"/>
                </a:lnTo>
                <a:lnTo>
                  <a:pt x="6" y="1271"/>
                </a:lnTo>
                <a:lnTo>
                  <a:pt x="6"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39" name="Freeform 15">
            <a:extLst>
              <a:ext uri="{FF2B5EF4-FFF2-40B4-BE49-F238E27FC236}">
                <a16:creationId xmlns:a16="http://schemas.microsoft.com/office/drawing/2014/main" id="{8F72985A-6BFB-4543-81CC-F73EA21BCBAA}"/>
              </a:ext>
            </a:extLst>
          </p:cNvPr>
          <p:cNvSpPr>
            <a:spLocks noEditPoints="1"/>
          </p:cNvSpPr>
          <p:nvPr/>
        </p:nvSpPr>
        <p:spPr bwMode="auto">
          <a:xfrm>
            <a:off x="6018213" y="1879600"/>
            <a:ext cx="17462" cy="2024063"/>
          </a:xfrm>
          <a:custGeom>
            <a:avLst/>
            <a:gdLst>
              <a:gd name="T0" fmla="*/ 2147483647 w 11"/>
              <a:gd name="T1" fmla="*/ 0 h 1274"/>
              <a:gd name="T2" fmla="*/ 2147483647 w 11"/>
              <a:gd name="T3" fmla="*/ 2147483647 h 1274"/>
              <a:gd name="T4" fmla="*/ 2147483647 w 11"/>
              <a:gd name="T5" fmla="*/ 2147483647 h 1274"/>
              <a:gd name="T6" fmla="*/ 2147483647 w 11"/>
              <a:gd name="T7" fmla="*/ 2147483647 h 1274"/>
              <a:gd name="T8" fmla="*/ 2147483647 w 11"/>
              <a:gd name="T9" fmla="*/ 2147483647 h 1274"/>
              <a:gd name="T10" fmla="*/ 2147483647 w 11"/>
              <a:gd name="T11" fmla="*/ 2147483647 h 1274"/>
              <a:gd name="T12" fmla="*/ 2147483647 w 11"/>
              <a:gd name="T13" fmla="*/ 2147483647 h 1274"/>
              <a:gd name="T14" fmla="*/ 2147483647 w 11"/>
              <a:gd name="T15" fmla="*/ 2147483647 h 1274"/>
              <a:gd name="T16" fmla="*/ 2147483647 w 11"/>
              <a:gd name="T17" fmla="*/ 2147483647 h 1274"/>
              <a:gd name="T18" fmla="*/ 2147483647 w 11"/>
              <a:gd name="T19" fmla="*/ 2147483647 h 1274"/>
              <a:gd name="T20" fmla="*/ 2147483647 w 11"/>
              <a:gd name="T21" fmla="*/ 2147483647 h 1274"/>
              <a:gd name="T22" fmla="*/ 2147483647 w 11"/>
              <a:gd name="T23" fmla="*/ 2147483647 h 1274"/>
              <a:gd name="T24" fmla="*/ 2147483647 w 11"/>
              <a:gd name="T25" fmla="*/ 2147483647 h 1274"/>
              <a:gd name="T26" fmla="*/ 2147483647 w 11"/>
              <a:gd name="T27" fmla="*/ 2147483647 h 1274"/>
              <a:gd name="T28" fmla="*/ 2147483647 w 11"/>
              <a:gd name="T29" fmla="*/ 2147483647 h 1274"/>
              <a:gd name="T30" fmla="*/ 2147483647 w 11"/>
              <a:gd name="T31" fmla="*/ 2147483647 h 1274"/>
              <a:gd name="T32" fmla="*/ 2147483647 w 11"/>
              <a:gd name="T33" fmla="*/ 2147483647 h 1274"/>
              <a:gd name="T34" fmla="*/ 2147483647 w 11"/>
              <a:gd name="T35" fmla="*/ 2147483647 h 1274"/>
              <a:gd name="T36" fmla="*/ 2147483647 w 11"/>
              <a:gd name="T37" fmla="*/ 2147483647 h 1274"/>
              <a:gd name="T38" fmla="*/ 2147483647 w 11"/>
              <a:gd name="T39" fmla="*/ 2147483647 h 1274"/>
              <a:gd name="T40" fmla="*/ 2147483647 w 11"/>
              <a:gd name="T41" fmla="*/ 2147483647 h 1274"/>
              <a:gd name="T42" fmla="*/ 2147483647 w 11"/>
              <a:gd name="T43" fmla="*/ 2147483647 h 1274"/>
              <a:gd name="T44" fmla="*/ 2147483647 w 11"/>
              <a:gd name="T45" fmla="*/ 2147483647 h 1274"/>
              <a:gd name="T46" fmla="*/ 2147483647 w 11"/>
              <a:gd name="T47" fmla="*/ 2147483647 h 1274"/>
              <a:gd name="T48" fmla="*/ 2147483647 w 11"/>
              <a:gd name="T49" fmla="*/ 2147483647 h 1274"/>
              <a:gd name="T50" fmla="*/ 2147483647 w 11"/>
              <a:gd name="T51" fmla="*/ 2147483647 h 1274"/>
              <a:gd name="T52" fmla="*/ 2147483647 w 11"/>
              <a:gd name="T53" fmla="*/ 2147483647 h 1274"/>
              <a:gd name="T54" fmla="*/ 2147483647 w 11"/>
              <a:gd name="T55" fmla="*/ 2147483647 h 1274"/>
              <a:gd name="T56" fmla="*/ 2147483647 w 11"/>
              <a:gd name="T57" fmla="*/ 2147483647 h 1274"/>
              <a:gd name="T58" fmla="*/ 2147483647 w 11"/>
              <a:gd name="T59" fmla="*/ 2147483647 h 1274"/>
              <a:gd name="T60" fmla="*/ 2147483647 w 11"/>
              <a:gd name="T61" fmla="*/ 2147483647 h 1274"/>
              <a:gd name="T62" fmla="*/ 2147483647 w 11"/>
              <a:gd name="T63" fmla="*/ 2147483647 h 1274"/>
              <a:gd name="T64" fmla="*/ 2147483647 w 11"/>
              <a:gd name="T65" fmla="*/ 2147483647 h 1274"/>
              <a:gd name="T66" fmla="*/ 2147483647 w 11"/>
              <a:gd name="T67" fmla="*/ 2147483647 h 1274"/>
              <a:gd name="T68" fmla="*/ 2147483647 w 11"/>
              <a:gd name="T69" fmla="*/ 2147483647 h 1274"/>
              <a:gd name="T70" fmla="*/ 2147483647 w 11"/>
              <a:gd name="T71" fmla="*/ 2147483647 h 1274"/>
              <a:gd name="T72" fmla="*/ 2147483647 w 11"/>
              <a:gd name="T73" fmla="*/ 2147483647 h 1274"/>
              <a:gd name="T74" fmla="*/ 2147483647 w 11"/>
              <a:gd name="T75" fmla="*/ 2147483647 h 1274"/>
              <a:gd name="T76" fmla="*/ 2147483647 w 11"/>
              <a:gd name="T77" fmla="*/ 2147483647 h 1274"/>
              <a:gd name="T78" fmla="*/ 2147483647 w 11"/>
              <a:gd name="T79" fmla="*/ 2147483647 h 1274"/>
              <a:gd name="T80" fmla="*/ 2147483647 w 11"/>
              <a:gd name="T81" fmla="*/ 2147483647 h 1274"/>
              <a:gd name="T82" fmla="*/ 2147483647 w 11"/>
              <a:gd name="T83" fmla="*/ 2147483647 h 1274"/>
              <a:gd name="T84" fmla="*/ 2147483647 w 11"/>
              <a:gd name="T85" fmla="*/ 2147483647 h 1274"/>
              <a:gd name="T86" fmla="*/ 2147483647 w 11"/>
              <a:gd name="T87" fmla="*/ 2147483647 h 1274"/>
              <a:gd name="T88" fmla="*/ 0 w 11"/>
              <a:gd name="T89" fmla="*/ 2147483647 h 1274"/>
              <a:gd name="T90" fmla="*/ 2147483647 w 11"/>
              <a:gd name="T91" fmla="*/ 2147483647 h 1274"/>
              <a:gd name="T92" fmla="*/ 2147483647 w 11"/>
              <a:gd name="T93" fmla="*/ 2147483647 h 1274"/>
              <a:gd name="T94" fmla="*/ 0 w 11"/>
              <a:gd name="T95" fmla="*/ 2147483647 h 1274"/>
              <a:gd name="T96" fmla="*/ 2147483647 w 11"/>
              <a:gd name="T97" fmla="*/ 2147483647 h 1274"/>
              <a:gd name="T98" fmla="*/ 0 w 11"/>
              <a:gd name="T99" fmla="*/ 2147483647 h 1274"/>
              <a:gd name="T100" fmla="*/ 2147483647 w 11"/>
              <a:gd name="T101" fmla="*/ 2147483647 h 1274"/>
              <a:gd name="T102" fmla="*/ 0 w 11"/>
              <a:gd name="T103" fmla="*/ 2147483647 h 1274"/>
              <a:gd name="T104" fmla="*/ 0 w 11"/>
              <a:gd name="T105" fmla="*/ 2147483647 h 1274"/>
              <a:gd name="T106" fmla="*/ 2147483647 w 11"/>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
              <a:gd name="T163" fmla="*/ 0 h 1274"/>
              <a:gd name="T164" fmla="*/ 11 w 11"/>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 h="1274">
                <a:moveTo>
                  <a:pt x="11" y="27"/>
                </a:moveTo>
                <a:lnTo>
                  <a:pt x="5" y="27"/>
                </a:lnTo>
                <a:lnTo>
                  <a:pt x="5" y="0"/>
                </a:lnTo>
                <a:lnTo>
                  <a:pt x="11" y="0"/>
                </a:lnTo>
                <a:lnTo>
                  <a:pt x="11" y="27"/>
                </a:lnTo>
                <a:close/>
                <a:moveTo>
                  <a:pt x="11" y="73"/>
                </a:moveTo>
                <a:lnTo>
                  <a:pt x="3" y="73"/>
                </a:lnTo>
                <a:lnTo>
                  <a:pt x="5" y="43"/>
                </a:lnTo>
                <a:lnTo>
                  <a:pt x="11" y="43"/>
                </a:lnTo>
                <a:lnTo>
                  <a:pt x="11" y="73"/>
                </a:lnTo>
                <a:close/>
                <a:moveTo>
                  <a:pt x="11" y="116"/>
                </a:moveTo>
                <a:lnTo>
                  <a:pt x="3" y="116"/>
                </a:lnTo>
                <a:lnTo>
                  <a:pt x="3" y="89"/>
                </a:lnTo>
                <a:lnTo>
                  <a:pt x="11" y="89"/>
                </a:lnTo>
                <a:lnTo>
                  <a:pt x="11" y="116"/>
                </a:lnTo>
                <a:close/>
                <a:moveTo>
                  <a:pt x="8" y="162"/>
                </a:moveTo>
                <a:lnTo>
                  <a:pt x="3" y="162"/>
                </a:lnTo>
                <a:lnTo>
                  <a:pt x="3" y="135"/>
                </a:lnTo>
                <a:lnTo>
                  <a:pt x="11"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3" y="432"/>
                </a:lnTo>
                <a:lnTo>
                  <a:pt x="3" y="421"/>
                </a:lnTo>
                <a:lnTo>
                  <a:pt x="3" y="405"/>
                </a:lnTo>
                <a:lnTo>
                  <a:pt x="8" y="405"/>
                </a:lnTo>
                <a:lnTo>
                  <a:pt x="8" y="421"/>
                </a:lnTo>
                <a:lnTo>
                  <a:pt x="8" y="432"/>
                </a:lnTo>
                <a:close/>
                <a:moveTo>
                  <a:pt x="8" y="478"/>
                </a:moveTo>
                <a:lnTo>
                  <a:pt x="3" y="478"/>
                </a:lnTo>
                <a:lnTo>
                  <a:pt x="3" y="448"/>
                </a:lnTo>
                <a:lnTo>
                  <a:pt x="8" y="448"/>
                </a:lnTo>
                <a:lnTo>
                  <a:pt x="8" y="478"/>
                </a:lnTo>
                <a:close/>
                <a:moveTo>
                  <a:pt x="8" y="521"/>
                </a:moveTo>
                <a:lnTo>
                  <a:pt x="3" y="521"/>
                </a:lnTo>
                <a:lnTo>
                  <a:pt x="3" y="494"/>
                </a:lnTo>
                <a:lnTo>
                  <a:pt x="8" y="494"/>
                </a:lnTo>
                <a:lnTo>
                  <a:pt x="8" y="521"/>
                </a:lnTo>
                <a:close/>
                <a:moveTo>
                  <a:pt x="8" y="567"/>
                </a:moveTo>
                <a:lnTo>
                  <a:pt x="3" y="567"/>
                </a:lnTo>
                <a:lnTo>
                  <a:pt x="3" y="540"/>
                </a:lnTo>
                <a:lnTo>
                  <a:pt x="8" y="540"/>
                </a:lnTo>
                <a:lnTo>
                  <a:pt x="8" y="567"/>
                </a:lnTo>
                <a:close/>
                <a:moveTo>
                  <a:pt x="8" y="612"/>
                </a:moveTo>
                <a:lnTo>
                  <a:pt x="3" y="612"/>
                </a:lnTo>
                <a:lnTo>
                  <a:pt x="3" y="591"/>
                </a:lnTo>
                <a:lnTo>
                  <a:pt x="3" y="583"/>
                </a:lnTo>
                <a:lnTo>
                  <a:pt x="8" y="583"/>
                </a:lnTo>
                <a:lnTo>
                  <a:pt x="8" y="591"/>
                </a:lnTo>
                <a:lnTo>
                  <a:pt x="8" y="612"/>
                </a:lnTo>
                <a:close/>
                <a:moveTo>
                  <a:pt x="8" y="656"/>
                </a:moveTo>
                <a:lnTo>
                  <a:pt x="3" y="656"/>
                </a:lnTo>
                <a:lnTo>
                  <a:pt x="3" y="629"/>
                </a:lnTo>
                <a:lnTo>
                  <a:pt x="8" y="629"/>
                </a:lnTo>
                <a:lnTo>
                  <a:pt x="8" y="656"/>
                </a:lnTo>
                <a:close/>
                <a:moveTo>
                  <a:pt x="8" y="702"/>
                </a:moveTo>
                <a:lnTo>
                  <a:pt x="3" y="702"/>
                </a:lnTo>
                <a:lnTo>
                  <a:pt x="3" y="675"/>
                </a:lnTo>
                <a:lnTo>
                  <a:pt x="8" y="675"/>
                </a:lnTo>
                <a:lnTo>
                  <a:pt x="8" y="702"/>
                </a:lnTo>
                <a:close/>
                <a:moveTo>
                  <a:pt x="8" y="747"/>
                </a:moveTo>
                <a:lnTo>
                  <a:pt x="3" y="747"/>
                </a:lnTo>
                <a:lnTo>
                  <a:pt x="3" y="737"/>
                </a:lnTo>
                <a:lnTo>
                  <a:pt x="3" y="718"/>
                </a:lnTo>
                <a:lnTo>
                  <a:pt x="8" y="718"/>
                </a:lnTo>
                <a:lnTo>
                  <a:pt x="8" y="737"/>
                </a:lnTo>
                <a:lnTo>
                  <a:pt x="8" y="747"/>
                </a:lnTo>
                <a:close/>
                <a:moveTo>
                  <a:pt x="8" y="791"/>
                </a:moveTo>
                <a:lnTo>
                  <a:pt x="3" y="791"/>
                </a:lnTo>
                <a:lnTo>
                  <a:pt x="3" y="764"/>
                </a:lnTo>
                <a:lnTo>
                  <a:pt x="8" y="764"/>
                </a:lnTo>
                <a:lnTo>
                  <a:pt x="8" y="791"/>
                </a:lnTo>
                <a:close/>
                <a:moveTo>
                  <a:pt x="8" y="836"/>
                </a:moveTo>
                <a:lnTo>
                  <a:pt x="3" y="836"/>
                </a:lnTo>
                <a:lnTo>
                  <a:pt x="3" y="809"/>
                </a:lnTo>
                <a:lnTo>
                  <a:pt x="8" y="809"/>
                </a:lnTo>
                <a:lnTo>
                  <a:pt x="8" y="836"/>
                </a:lnTo>
                <a:close/>
                <a:moveTo>
                  <a:pt x="8" y="882"/>
                </a:moveTo>
                <a:lnTo>
                  <a:pt x="3" y="882"/>
                </a:lnTo>
                <a:lnTo>
                  <a:pt x="3" y="858"/>
                </a:lnTo>
                <a:lnTo>
                  <a:pt x="3" y="853"/>
                </a:lnTo>
                <a:lnTo>
                  <a:pt x="8" y="853"/>
                </a:lnTo>
                <a:lnTo>
                  <a:pt x="8" y="858"/>
                </a:lnTo>
                <a:lnTo>
                  <a:pt x="8" y="882"/>
                </a:lnTo>
                <a:close/>
                <a:moveTo>
                  <a:pt x="8" y="925"/>
                </a:moveTo>
                <a:lnTo>
                  <a:pt x="3" y="925"/>
                </a:lnTo>
                <a:lnTo>
                  <a:pt x="3" y="898"/>
                </a:lnTo>
                <a:lnTo>
                  <a:pt x="8" y="898"/>
                </a:lnTo>
                <a:lnTo>
                  <a:pt x="8" y="925"/>
                </a:lnTo>
                <a:close/>
                <a:moveTo>
                  <a:pt x="8" y="971"/>
                </a:moveTo>
                <a:lnTo>
                  <a:pt x="3" y="971"/>
                </a:lnTo>
                <a:lnTo>
                  <a:pt x="3" y="963"/>
                </a:lnTo>
                <a:lnTo>
                  <a:pt x="3" y="942"/>
                </a:lnTo>
                <a:lnTo>
                  <a:pt x="8" y="942"/>
                </a:lnTo>
                <a:lnTo>
                  <a:pt x="8" y="963"/>
                </a:lnTo>
                <a:lnTo>
                  <a:pt x="8" y="971"/>
                </a:lnTo>
                <a:close/>
                <a:moveTo>
                  <a:pt x="8" y="1017"/>
                </a:moveTo>
                <a:lnTo>
                  <a:pt x="3" y="1017"/>
                </a:lnTo>
                <a:lnTo>
                  <a:pt x="3" y="988"/>
                </a:lnTo>
                <a:lnTo>
                  <a:pt x="8" y="988"/>
                </a:lnTo>
                <a:lnTo>
                  <a:pt x="8" y="1017"/>
                </a:lnTo>
                <a:close/>
                <a:moveTo>
                  <a:pt x="8" y="1060"/>
                </a:moveTo>
                <a:lnTo>
                  <a:pt x="0" y="1060"/>
                </a:lnTo>
                <a:lnTo>
                  <a:pt x="0" y="1047"/>
                </a:lnTo>
                <a:lnTo>
                  <a:pt x="3" y="1033"/>
                </a:lnTo>
                <a:lnTo>
                  <a:pt x="8" y="1033"/>
                </a:lnTo>
                <a:lnTo>
                  <a:pt x="8" y="1047"/>
                </a:lnTo>
                <a:lnTo>
                  <a:pt x="8" y="1060"/>
                </a:lnTo>
                <a:close/>
                <a:moveTo>
                  <a:pt x="8" y="1106"/>
                </a:moveTo>
                <a:lnTo>
                  <a:pt x="0" y="1106"/>
                </a:lnTo>
                <a:lnTo>
                  <a:pt x="0" y="1077"/>
                </a:lnTo>
                <a:lnTo>
                  <a:pt x="8" y="1077"/>
                </a:lnTo>
                <a:lnTo>
                  <a:pt x="8" y="1106"/>
                </a:lnTo>
                <a:close/>
                <a:moveTo>
                  <a:pt x="5" y="1152"/>
                </a:moveTo>
                <a:lnTo>
                  <a:pt x="0" y="1152"/>
                </a:lnTo>
                <a:lnTo>
                  <a:pt x="0" y="1122"/>
                </a:lnTo>
                <a:lnTo>
                  <a:pt x="5" y="1122"/>
                </a:lnTo>
                <a:lnTo>
                  <a:pt x="5" y="1152"/>
                </a:lnTo>
                <a:close/>
                <a:moveTo>
                  <a:pt x="5" y="1195"/>
                </a:moveTo>
                <a:lnTo>
                  <a:pt x="0" y="1195"/>
                </a:lnTo>
                <a:lnTo>
                  <a:pt x="0" y="1168"/>
                </a:lnTo>
                <a:lnTo>
                  <a:pt x="5" y="1168"/>
                </a:lnTo>
                <a:lnTo>
                  <a:pt x="5" y="1195"/>
                </a:lnTo>
                <a:close/>
                <a:moveTo>
                  <a:pt x="5" y="1241"/>
                </a:moveTo>
                <a:lnTo>
                  <a:pt x="0" y="1241"/>
                </a:lnTo>
                <a:lnTo>
                  <a:pt x="0" y="1233"/>
                </a:lnTo>
                <a:lnTo>
                  <a:pt x="0" y="1211"/>
                </a:lnTo>
                <a:lnTo>
                  <a:pt x="5" y="1211"/>
                </a:lnTo>
                <a:lnTo>
                  <a:pt x="5" y="1233"/>
                </a:lnTo>
                <a:lnTo>
                  <a:pt x="5" y="1241"/>
                </a:lnTo>
                <a:close/>
                <a:moveTo>
                  <a:pt x="3" y="1274"/>
                </a:moveTo>
                <a:lnTo>
                  <a:pt x="0" y="1274"/>
                </a:lnTo>
                <a:lnTo>
                  <a:pt x="0" y="1271"/>
                </a:lnTo>
                <a:lnTo>
                  <a:pt x="0" y="1265"/>
                </a:lnTo>
                <a:lnTo>
                  <a:pt x="0" y="1257"/>
                </a:lnTo>
                <a:lnTo>
                  <a:pt x="5" y="1257"/>
                </a:lnTo>
                <a:lnTo>
                  <a:pt x="5" y="1265"/>
                </a:lnTo>
                <a:lnTo>
                  <a:pt x="5" y="1271"/>
                </a:lnTo>
                <a:lnTo>
                  <a:pt x="5"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40" name="Freeform 16">
            <a:extLst>
              <a:ext uri="{FF2B5EF4-FFF2-40B4-BE49-F238E27FC236}">
                <a16:creationId xmlns:a16="http://schemas.microsoft.com/office/drawing/2014/main" id="{C4FDA2E2-5B2E-4764-93BF-F0F38FD7D25A}"/>
              </a:ext>
            </a:extLst>
          </p:cNvPr>
          <p:cNvSpPr>
            <a:spLocks/>
          </p:cNvSpPr>
          <p:nvPr/>
        </p:nvSpPr>
        <p:spPr bwMode="auto">
          <a:xfrm>
            <a:off x="957263" y="1854200"/>
            <a:ext cx="5086350" cy="1841500"/>
          </a:xfrm>
          <a:custGeom>
            <a:avLst/>
            <a:gdLst>
              <a:gd name="T0" fmla="*/ 2147483647 w 3204"/>
              <a:gd name="T1" fmla="*/ 2147483647 h 1160"/>
              <a:gd name="T2" fmla="*/ 2147483647 w 3204"/>
              <a:gd name="T3" fmla="*/ 2147483647 h 1160"/>
              <a:gd name="T4" fmla="*/ 2147483647 w 3204"/>
              <a:gd name="T5" fmla="*/ 2147483647 h 1160"/>
              <a:gd name="T6" fmla="*/ 2147483647 w 3204"/>
              <a:gd name="T7" fmla="*/ 2147483647 h 1160"/>
              <a:gd name="T8" fmla="*/ 2147483647 w 3204"/>
              <a:gd name="T9" fmla="*/ 2147483647 h 1160"/>
              <a:gd name="T10" fmla="*/ 2147483647 w 3204"/>
              <a:gd name="T11" fmla="*/ 2147483647 h 1160"/>
              <a:gd name="T12" fmla="*/ 2147483647 w 3204"/>
              <a:gd name="T13" fmla="*/ 2147483647 h 1160"/>
              <a:gd name="T14" fmla="*/ 2147483647 w 3204"/>
              <a:gd name="T15" fmla="*/ 2147483647 h 1160"/>
              <a:gd name="T16" fmla="*/ 2147483647 w 3204"/>
              <a:gd name="T17" fmla="*/ 2147483647 h 1160"/>
              <a:gd name="T18" fmla="*/ 2147483647 w 3204"/>
              <a:gd name="T19" fmla="*/ 2147483647 h 1160"/>
              <a:gd name="T20" fmla="*/ 2147483647 w 3204"/>
              <a:gd name="T21" fmla="*/ 2147483647 h 1160"/>
              <a:gd name="T22" fmla="*/ 2147483647 w 3204"/>
              <a:gd name="T23" fmla="*/ 2147483647 h 1160"/>
              <a:gd name="T24" fmla="*/ 2147483647 w 3204"/>
              <a:gd name="T25" fmla="*/ 2147483647 h 1160"/>
              <a:gd name="T26" fmla="*/ 2147483647 w 3204"/>
              <a:gd name="T27" fmla="*/ 2147483647 h 1160"/>
              <a:gd name="T28" fmla="*/ 2147483647 w 3204"/>
              <a:gd name="T29" fmla="*/ 2147483647 h 1160"/>
              <a:gd name="T30" fmla="*/ 2147483647 w 3204"/>
              <a:gd name="T31" fmla="*/ 2147483647 h 1160"/>
              <a:gd name="T32" fmla="*/ 2147483647 w 3204"/>
              <a:gd name="T33" fmla="*/ 2147483647 h 1160"/>
              <a:gd name="T34" fmla="*/ 2147483647 w 3204"/>
              <a:gd name="T35" fmla="*/ 2147483647 h 1160"/>
              <a:gd name="T36" fmla="*/ 2147483647 w 3204"/>
              <a:gd name="T37" fmla="*/ 2147483647 h 1160"/>
              <a:gd name="T38" fmla="*/ 2147483647 w 3204"/>
              <a:gd name="T39" fmla="*/ 2147483647 h 1160"/>
              <a:gd name="T40" fmla="*/ 2147483647 w 3204"/>
              <a:gd name="T41" fmla="*/ 2147483647 h 1160"/>
              <a:gd name="T42" fmla="*/ 2147483647 w 3204"/>
              <a:gd name="T43" fmla="*/ 2147483647 h 1160"/>
              <a:gd name="T44" fmla="*/ 2147483647 w 3204"/>
              <a:gd name="T45" fmla="*/ 2147483647 h 1160"/>
              <a:gd name="T46" fmla="*/ 2147483647 w 3204"/>
              <a:gd name="T47" fmla="*/ 2147483647 h 1160"/>
              <a:gd name="T48" fmla="*/ 2147483647 w 3204"/>
              <a:gd name="T49" fmla="*/ 2147483647 h 1160"/>
              <a:gd name="T50" fmla="*/ 2147483647 w 3204"/>
              <a:gd name="T51" fmla="*/ 2147483647 h 1160"/>
              <a:gd name="T52" fmla="*/ 2147483647 w 3204"/>
              <a:gd name="T53" fmla="*/ 2147483647 h 1160"/>
              <a:gd name="T54" fmla="*/ 2147483647 w 3204"/>
              <a:gd name="T55" fmla="*/ 2147483647 h 1160"/>
              <a:gd name="T56" fmla="*/ 0 w 3204"/>
              <a:gd name="T57" fmla="*/ 2147483647 h 1160"/>
              <a:gd name="T58" fmla="*/ 2147483647 w 3204"/>
              <a:gd name="T59" fmla="*/ 2147483647 h 1160"/>
              <a:gd name="T60" fmla="*/ 2147483647 w 3204"/>
              <a:gd name="T61" fmla="*/ 2147483647 h 1160"/>
              <a:gd name="T62" fmla="*/ 2147483647 w 3204"/>
              <a:gd name="T63" fmla="*/ 2147483647 h 1160"/>
              <a:gd name="T64" fmla="*/ 2147483647 w 3204"/>
              <a:gd name="T65" fmla="*/ 2147483647 h 1160"/>
              <a:gd name="T66" fmla="*/ 2147483647 w 3204"/>
              <a:gd name="T67" fmla="*/ 2147483647 h 1160"/>
              <a:gd name="T68" fmla="*/ 2147483647 w 3204"/>
              <a:gd name="T69" fmla="*/ 2147483647 h 1160"/>
              <a:gd name="T70" fmla="*/ 2147483647 w 3204"/>
              <a:gd name="T71" fmla="*/ 2147483647 h 1160"/>
              <a:gd name="T72" fmla="*/ 2147483647 w 3204"/>
              <a:gd name="T73" fmla="*/ 2147483647 h 1160"/>
              <a:gd name="T74" fmla="*/ 2147483647 w 3204"/>
              <a:gd name="T75" fmla="*/ 2147483647 h 1160"/>
              <a:gd name="T76" fmla="*/ 2147483647 w 3204"/>
              <a:gd name="T77" fmla="*/ 2147483647 h 1160"/>
              <a:gd name="T78" fmla="*/ 2147483647 w 3204"/>
              <a:gd name="T79" fmla="*/ 2147483647 h 1160"/>
              <a:gd name="T80" fmla="*/ 2147483647 w 3204"/>
              <a:gd name="T81" fmla="*/ 2147483647 h 1160"/>
              <a:gd name="T82" fmla="*/ 2147483647 w 3204"/>
              <a:gd name="T83" fmla="*/ 2147483647 h 1160"/>
              <a:gd name="T84" fmla="*/ 2147483647 w 3204"/>
              <a:gd name="T85" fmla="*/ 2147483647 h 1160"/>
              <a:gd name="T86" fmla="*/ 2147483647 w 3204"/>
              <a:gd name="T87" fmla="*/ 2147483647 h 1160"/>
              <a:gd name="T88" fmla="*/ 2147483647 w 3204"/>
              <a:gd name="T89" fmla="*/ 2147483647 h 1160"/>
              <a:gd name="T90" fmla="*/ 2147483647 w 3204"/>
              <a:gd name="T91" fmla="*/ 2147483647 h 1160"/>
              <a:gd name="T92" fmla="*/ 2147483647 w 3204"/>
              <a:gd name="T93" fmla="*/ 2147483647 h 1160"/>
              <a:gd name="T94" fmla="*/ 2147483647 w 3204"/>
              <a:gd name="T95" fmla="*/ 2147483647 h 1160"/>
              <a:gd name="T96" fmla="*/ 2147483647 w 3204"/>
              <a:gd name="T97" fmla="*/ 2147483647 h 1160"/>
              <a:gd name="T98" fmla="*/ 2147483647 w 3204"/>
              <a:gd name="T99" fmla="*/ 2147483647 h 1160"/>
              <a:gd name="T100" fmla="*/ 2147483647 w 3204"/>
              <a:gd name="T101" fmla="*/ 2147483647 h 1160"/>
              <a:gd name="T102" fmla="*/ 2147483647 w 3204"/>
              <a:gd name="T103" fmla="*/ 2147483647 h 1160"/>
              <a:gd name="T104" fmla="*/ 2147483647 w 3204"/>
              <a:gd name="T105" fmla="*/ 2147483647 h 1160"/>
              <a:gd name="T106" fmla="*/ 2147483647 w 3204"/>
              <a:gd name="T107" fmla="*/ 2147483647 h 1160"/>
              <a:gd name="T108" fmla="*/ 2147483647 w 3204"/>
              <a:gd name="T109" fmla="*/ 2147483647 h 1160"/>
              <a:gd name="T110" fmla="*/ 2147483647 w 3204"/>
              <a:gd name="T111" fmla="*/ 2147483647 h 1160"/>
              <a:gd name="T112" fmla="*/ 2147483647 w 3204"/>
              <a:gd name="T113" fmla="*/ 2147483647 h 1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4"/>
              <a:gd name="T172" fmla="*/ 0 h 1160"/>
              <a:gd name="T173" fmla="*/ 3204 w 3204"/>
              <a:gd name="T174" fmla="*/ 1160 h 1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4" h="1160">
                <a:moveTo>
                  <a:pt x="3183" y="5"/>
                </a:moveTo>
                <a:lnTo>
                  <a:pt x="3204" y="13"/>
                </a:lnTo>
                <a:lnTo>
                  <a:pt x="3153" y="113"/>
                </a:lnTo>
                <a:lnTo>
                  <a:pt x="3104" y="208"/>
                </a:lnTo>
                <a:lnTo>
                  <a:pt x="3080" y="256"/>
                </a:lnTo>
                <a:lnTo>
                  <a:pt x="3056" y="302"/>
                </a:lnTo>
                <a:lnTo>
                  <a:pt x="3029" y="351"/>
                </a:lnTo>
                <a:lnTo>
                  <a:pt x="3005" y="394"/>
                </a:lnTo>
                <a:lnTo>
                  <a:pt x="2978" y="440"/>
                </a:lnTo>
                <a:lnTo>
                  <a:pt x="2953" y="485"/>
                </a:lnTo>
                <a:lnTo>
                  <a:pt x="2926" y="529"/>
                </a:lnTo>
                <a:lnTo>
                  <a:pt x="2899" y="569"/>
                </a:lnTo>
                <a:lnTo>
                  <a:pt x="2886" y="591"/>
                </a:lnTo>
                <a:lnTo>
                  <a:pt x="2872" y="612"/>
                </a:lnTo>
                <a:lnTo>
                  <a:pt x="2859" y="631"/>
                </a:lnTo>
                <a:lnTo>
                  <a:pt x="2845" y="653"/>
                </a:lnTo>
                <a:lnTo>
                  <a:pt x="2829" y="672"/>
                </a:lnTo>
                <a:lnTo>
                  <a:pt x="2816" y="691"/>
                </a:lnTo>
                <a:lnTo>
                  <a:pt x="2802" y="709"/>
                </a:lnTo>
                <a:lnTo>
                  <a:pt x="2786" y="728"/>
                </a:lnTo>
                <a:lnTo>
                  <a:pt x="2773" y="747"/>
                </a:lnTo>
                <a:lnTo>
                  <a:pt x="2759" y="766"/>
                </a:lnTo>
                <a:lnTo>
                  <a:pt x="2743" y="785"/>
                </a:lnTo>
                <a:lnTo>
                  <a:pt x="2727" y="801"/>
                </a:lnTo>
                <a:lnTo>
                  <a:pt x="2713" y="820"/>
                </a:lnTo>
                <a:lnTo>
                  <a:pt x="2697" y="836"/>
                </a:lnTo>
                <a:lnTo>
                  <a:pt x="2681" y="852"/>
                </a:lnTo>
                <a:lnTo>
                  <a:pt x="2665" y="869"/>
                </a:lnTo>
                <a:lnTo>
                  <a:pt x="2649" y="885"/>
                </a:lnTo>
                <a:lnTo>
                  <a:pt x="2632" y="901"/>
                </a:lnTo>
                <a:lnTo>
                  <a:pt x="2616" y="917"/>
                </a:lnTo>
                <a:lnTo>
                  <a:pt x="2600" y="931"/>
                </a:lnTo>
                <a:lnTo>
                  <a:pt x="2584" y="947"/>
                </a:lnTo>
                <a:lnTo>
                  <a:pt x="2568" y="960"/>
                </a:lnTo>
                <a:lnTo>
                  <a:pt x="2549" y="974"/>
                </a:lnTo>
                <a:lnTo>
                  <a:pt x="2533" y="987"/>
                </a:lnTo>
                <a:lnTo>
                  <a:pt x="2514" y="1001"/>
                </a:lnTo>
                <a:lnTo>
                  <a:pt x="2495" y="1012"/>
                </a:lnTo>
                <a:lnTo>
                  <a:pt x="2479" y="1025"/>
                </a:lnTo>
                <a:lnTo>
                  <a:pt x="2460" y="1036"/>
                </a:lnTo>
                <a:lnTo>
                  <a:pt x="2441" y="1047"/>
                </a:lnTo>
                <a:lnTo>
                  <a:pt x="2422" y="1057"/>
                </a:lnTo>
                <a:lnTo>
                  <a:pt x="2403" y="1068"/>
                </a:lnTo>
                <a:lnTo>
                  <a:pt x="2381" y="1076"/>
                </a:lnTo>
                <a:lnTo>
                  <a:pt x="2363" y="1087"/>
                </a:lnTo>
                <a:lnTo>
                  <a:pt x="2344" y="1095"/>
                </a:lnTo>
                <a:lnTo>
                  <a:pt x="2322" y="1103"/>
                </a:lnTo>
                <a:lnTo>
                  <a:pt x="2303" y="1111"/>
                </a:lnTo>
                <a:lnTo>
                  <a:pt x="2282" y="1117"/>
                </a:lnTo>
                <a:lnTo>
                  <a:pt x="2260" y="1125"/>
                </a:lnTo>
                <a:lnTo>
                  <a:pt x="2238" y="1130"/>
                </a:lnTo>
                <a:lnTo>
                  <a:pt x="2217" y="1136"/>
                </a:lnTo>
                <a:lnTo>
                  <a:pt x="2195" y="1141"/>
                </a:lnTo>
                <a:lnTo>
                  <a:pt x="2171" y="1144"/>
                </a:lnTo>
                <a:lnTo>
                  <a:pt x="2149" y="1149"/>
                </a:lnTo>
                <a:lnTo>
                  <a:pt x="2128" y="1152"/>
                </a:lnTo>
                <a:lnTo>
                  <a:pt x="2104" y="1155"/>
                </a:lnTo>
                <a:lnTo>
                  <a:pt x="2079" y="1157"/>
                </a:lnTo>
                <a:lnTo>
                  <a:pt x="2055" y="1157"/>
                </a:lnTo>
                <a:lnTo>
                  <a:pt x="2031" y="1160"/>
                </a:lnTo>
                <a:lnTo>
                  <a:pt x="2007" y="1160"/>
                </a:lnTo>
                <a:lnTo>
                  <a:pt x="1982" y="1160"/>
                </a:lnTo>
                <a:lnTo>
                  <a:pt x="1958" y="1157"/>
                </a:lnTo>
                <a:lnTo>
                  <a:pt x="1931" y="1157"/>
                </a:lnTo>
                <a:lnTo>
                  <a:pt x="1904" y="1155"/>
                </a:lnTo>
                <a:lnTo>
                  <a:pt x="1880" y="1152"/>
                </a:lnTo>
                <a:lnTo>
                  <a:pt x="1853" y="1147"/>
                </a:lnTo>
                <a:lnTo>
                  <a:pt x="1826" y="1144"/>
                </a:lnTo>
                <a:lnTo>
                  <a:pt x="1796" y="1138"/>
                </a:lnTo>
                <a:lnTo>
                  <a:pt x="1769" y="1133"/>
                </a:lnTo>
                <a:lnTo>
                  <a:pt x="1742" y="1125"/>
                </a:lnTo>
                <a:lnTo>
                  <a:pt x="1713" y="1120"/>
                </a:lnTo>
                <a:lnTo>
                  <a:pt x="1683" y="1111"/>
                </a:lnTo>
                <a:lnTo>
                  <a:pt x="1653" y="1103"/>
                </a:lnTo>
                <a:lnTo>
                  <a:pt x="1623" y="1095"/>
                </a:lnTo>
                <a:lnTo>
                  <a:pt x="1594" y="1084"/>
                </a:lnTo>
                <a:lnTo>
                  <a:pt x="1564" y="1074"/>
                </a:lnTo>
                <a:lnTo>
                  <a:pt x="1532" y="1063"/>
                </a:lnTo>
                <a:lnTo>
                  <a:pt x="1502" y="1049"/>
                </a:lnTo>
                <a:lnTo>
                  <a:pt x="1470" y="1039"/>
                </a:lnTo>
                <a:lnTo>
                  <a:pt x="1437" y="1025"/>
                </a:lnTo>
                <a:lnTo>
                  <a:pt x="1405" y="1009"/>
                </a:lnTo>
                <a:lnTo>
                  <a:pt x="1373" y="995"/>
                </a:lnTo>
                <a:lnTo>
                  <a:pt x="1338" y="979"/>
                </a:lnTo>
                <a:lnTo>
                  <a:pt x="1302" y="963"/>
                </a:lnTo>
                <a:lnTo>
                  <a:pt x="1270" y="944"/>
                </a:lnTo>
                <a:lnTo>
                  <a:pt x="1235" y="928"/>
                </a:lnTo>
                <a:lnTo>
                  <a:pt x="1200" y="909"/>
                </a:lnTo>
                <a:lnTo>
                  <a:pt x="1162" y="888"/>
                </a:lnTo>
                <a:lnTo>
                  <a:pt x="1127" y="869"/>
                </a:lnTo>
                <a:lnTo>
                  <a:pt x="1089" y="847"/>
                </a:lnTo>
                <a:lnTo>
                  <a:pt x="1052" y="823"/>
                </a:lnTo>
                <a:lnTo>
                  <a:pt x="1014" y="801"/>
                </a:lnTo>
                <a:lnTo>
                  <a:pt x="976" y="777"/>
                </a:lnTo>
                <a:lnTo>
                  <a:pt x="938" y="753"/>
                </a:lnTo>
                <a:lnTo>
                  <a:pt x="898" y="726"/>
                </a:lnTo>
                <a:lnTo>
                  <a:pt x="857" y="699"/>
                </a:lnTo>
                <a:lnTo>
                  <a:pt x="817" y="672"/>
                </a:lnTo>
                <a:lnTo>
                  <a:pt x="776" y="645"/>
                </a:lnTo>
                <a:lnTo>
                  <a:pt x="736" y="615"/>
                </a:lnTo>
                <a:lnTo>
                  <a:pt x="693" y="585"/>
                </a:lnTo>
                <a:lnTo>
                  <a:pt x="652" y="553"/>
                </a:lnTo>
                <a:lnTo>
                  <a:pt x="609" y="521"/>
                </a:lnTo>
                <a:lnTo>
                  <a:pt x="566" y="488"/>
                </a:lnTo>
                <a:lnTo>
                  <a:pt x="520" y="453"/>
                </a:lnTo>
                <a:lnTo>
                  <a:pt x="477" y="421"/>
                </a:lnTo>
                <a:lnTo>
                  <a:pt x="431" y="383"/>
                </a:lnTo>
                <a:lnTo>
                  <a:pt x="385" y="348"/>
                </a:lnTo>
                <a:lnTo>
                  <a:pt x="340" y="310"/>
                </a:lnTo>
                <a:lnTo>
                  <a:pt x="291" y="270"/>
                </a:lnTo>
                <a:lnTo>
                  <a:pt x="245" y="232"/>
                </a:lnTo>
                <a:lnTo>
                  <a:pt x="197" y="191"/>
                </a:lnTo>
                <a:lnTo>
                  <a:pt x="148" y="148"/>
                </a:lnTo>
                <a:lnTo>
                  <a:pt x="99" y="105"/>
                </a:lnTo>
                <a:lnTo>
                  <a:pt x="48" y="62"/>
                </a:lnTo>
                <a:lnTo>
                  <a:pt x="0" y="19"/>
                </a:lnTo>
                <a:lnTo>
                  <a:pt x="13" y="0"/>
                </a:lnTo>
                <a:lnTo>
                  <a:pt x="64" y="46"/>
                </a:lnTo>
                <a:lnTo>
                  <a:pt x="113" y="89"/>
                </a:lnTo>
                <a:lnTo>
                  <a:pt x="161" y="132"/>
                </a:lnTo>
                <a:lnTo>
                  <a:pt x="210" y="172"/>
                </a:lnTo>
                <a:lnTo>
                  <a:pt x="259" y="213"/>
                </a:lnTo>
                <a:lnTo>
                  <a:pt x="307" y="253"/>
                </a:lnTo>
                <a:lnTo>
                  <a:pt x="353" y="291"/>
                </a:lnTo>
                <a:lnTo>
                  <a:pt x="399" y="329"/>
                </a:lnTo>
                <a:lnTo>
                  <a:pt x="445" y="367"/>
                </a:lnTo>
                <a:lnTo>
                  <a:pt x="491" y="402"/>
                </a:lnTo>
                <a:lnTo>
                  <a:pt x="534" y="437"/>
                </a:lnTo>
                <a:lnTo>
                  <a:pt x="580" y="469"/>
                </a:lnTo>
                <a:lnTo>
                  <a:pt x="623" y="504"/>
                </a:lnTo>
                <a:lnTo>
                  <a:pt x="666" y="534"/>
                </a:lnTo>
                <a:lnTo>
                  <a:pt x="706" y="566"/>
                </a:lnTo>
                <a:lnTo>
                  <a:pt x="750" y="596"/>
                </a:lnTo>
                <a:lnTo>
                  <a:pt x="790" y="626"/>
                </a:lnTo>
                <a:lnTo>
                  <a:pt x="830" y="653"/>
                </a:lnTo>
                <a:lnTo>
                  <a:pt x="871" y="680"/>
                </a:lnTo>
                <a:lnTo>
                  <a:pt x="911" y="707"/>
                </a:lnTo>
                <a:lnTo>
                  <a:pt x="949" y="734"/>
                </a:lnTo>
                <a:lnTo>
                  <a:pt x="990" y="758"/>
                </a:lnTo>
                <a:lnTo>
                  <a:pt x="1027" y="782"/>
                </a:lnTo>
                <a:lnTo>
                  <a:pt x="1065" y="804"/>
                </a:lnTo>
                <a:lnTo>
                  <a:pt x="1100" y="828"/>
                </a:lnTo>
                <a:lnTo>
                  <a:pt x="1138" y="847"/>
                </a:lnTo>
                <a:lnTo>
                  <a:pt x="1173" y="869"/>
                </a:lnTo>
                <a:lnTo>
                  <a:pt x="1211" y="888"/>
                </a:lnTo>
                <a:lnTo>
                  <a:pt x="1246" y="906"/>
                </a:lnTo>
                <a:lnTo>
                  <a:pt x="1278" y="925"/>
                </a:lnTo>
                <a:lnTo>
                  <a:pt x="1313" y="941"/>
                </a:lnTo>
                <a:lnTo>
                  <a:pt x="1348" y="960"/>
                </a:lnTo>
                <a:lnTo>
                  <a:pt x="1381" y="974"/>
                </a:lnTo>
                <a:lnTo>
                  <a:pt x="1413" y="990"/>
                </a:lnTo>
                <a:lnTo>
                  <a:pt x="1445" y="1004"/>
                </a:lnTo>
                <a:lnTo>
                  <a:pt x="1478" y="1017"/>
                </a:lnTo>
                <a:lnTo>
                  <a:pt x="1510" y="1031"/>
                </a:lnTo>
                <a:lnTo>
                  <a:pt x="1540" y="1041"/>
                </a:lnTo>
                <a:lnTo>
                  <a:pt x="1572" y="1052"/>
                </a:lnTo>
                <a:lnTo>
                  <a:pt x="1602" y="1063"/>
                </a:lnTo>
                <a:lnTo>
                  <a:pt x="1632" y="1074"/>
                </a:lnTo>
                <a:lnTo>
                  <a:pt x="1661" y="1082"/>
                </a:lnTo>
                <a:lnTo>
                  <a:pt x="1691" y="1090"/>
                </a:lnTo>
                <a:lnTo>
                  <a:pt x="1718" y="1098"/>
                </a:lnTo>
                <a:lnTo>
                  <a:pt x="1748" y="1103"/>
                </a:lnTo>
                <a:lnTo>
                  <a:pt x="1775" y="1111"/>
                </a:lnTo>
                <a:lnTo>
                  <a:pt x="1802" y="1117"/>
                </a:lnTo>
                <a:lnTo>
                  <a:pt x="1828" y="1122"/>
                </a:lnTo>
                <a:lnTo>
                  <a:pt x="1855" y="1125"/>
                </a:lnTo>
                <a:lnTo>
                  <a:pt x="1882" y="1128"/>
                </a:lnTo>
                <a:lnTo>
                  <a:pt x="1907" y="1130"/>
                </a:lnTo>
                <a:lnTo>
                  <a:pt x="1934" y="1133"/>
                </a:lnTo>
                <a:lnTo>
                  <a:pt x="1958" y="1136"/>
                </a:lnTo>
                <a:lnTo>
                  <a:pt x="1982" y="1136"/>
                </a:lnTo>
                <a:lnTo>
                  <a:pt x="2007" y="1136"/>
                </a:lnTo>
                <a:lnTo>
                  <a:pt x="2031" y="1136"/>
                </a:lnTo>
                <a:lnTo>
                  <a:pt x="2055" y="1136"/>
                </a:lnTo>
                <a:lnTo>
                  <a:pt x="2079" y="1133"/>
                </a:lnTo>
                <a:lnTo>
                  <a:pt x="2101" y="1133"/>
                </a:lnTo>
                <a:lnTo>
                  <a:pt x="2125" y="1130"/>
                </a:lnTo>
                <a:lnTo>
                  <a:pt x="2147" y="1128"/>
                </a:lnTo>
                <a:lnTo>
                  <a:pt x="2168" y="1122"/>
                </a:lnTo>
                <a:lnTo>
                  <a:pt x="2190" y="1120"/>
                </a:lnTo>
                <a:lnTo>
                  <a:pt x="2212" y="1114"/>
                </a:lnTo>
                <a:lnTo>
                  <a:pt x="2233" y="1109"/>
                </a:lnTo>
                <a:lnTo>
                  <a:pt x="2255" y="1103"/>
                </a:lnTo>
                <a:lnTo>
                  <a:pt x="2274" y="1095"/>
                </a:lnTo>
                <a:lnTo>
                  <a:pt x="2295" y="1090"/>
                </a:lnTo>
                <a:lnTo>
                  <a:pt x="2314" y="1082"/>
                </a:lnTo>
                <a:lnTo>
                  <a:pt x="2336" y="1074"/>
                </a:lnTo>
                <a:lnTo>
                  <a:pt x="2354" y="1066"/>
                </a:lnTo>
                <a:lnTo>
                  <a:pt x="2373" y="1057"/>
                </a:lnTo>
                <a:lnTo>
                  <a:pt x="2392" y="1047"/>
                </a:lnTo>
                <a:lnTo>
                  <a:pt x="2411" y="1039"/>
                </a:lnTo>
                <a:lnTo>
                  <a:pt x="2430" y="1028"/>
                </a:lnTo>
                <a:lnTo>
                  <a:pt x="2446" y="1017"/>
                </a:lnTo>
                <a:lnTo>
                  <a:pt x="2465" y="1006"/>
                </a:lnTo>
                <a:lnTo>
                  <a:pt x="2484" y="993"/>
                </a:lnTo>
                <a:lnTo>
                  <a:pt x="2500" y="982"/>
                </a:lnTo>
                <a:lnTo>
                  <a:pt x="2519" y="968"/>
                </a:lnTo>
                <a:lnTo>
                  <a:pt x="2535" y="955"/>
                </a:lnTo>
                <a:lnTo>
                  <a:pt x="2551" y="941"/>
                </a:lnTo>
                <a:lnTo>
                  <a:pt x="2570" y="928"/>
                </a:lnTo>
                <a:lnTo>
                  <a:pt x="2586" y="914"/>
                </a:lnTo>
                <a:lnTo>
                  <a:pt x="2603" y="901"/>
                </a:lnTo>
                <a:lnTo>
                  <a:pt x="2619" y="885"/>
                </a:lnTo>
                <a:lnTo>
                  <a:pt x="2635" y="869"/>
                </a:lnTo>
                <a:lnTo>
                  <a:pt x="2649" y="855"/>
                </a:lnTo>
                <a:lnTo>
                  <a:pt x="2665" y="839"/>
                </a:lnTo>
                <a:lnTo>
                  <a:pt x="2681" y="823"/>
                </a:lnTo>
                <a:lnTo>
                  <a:pt x="2697" y="804"/>
                </a:lnTo>
                <a:lnTo>
                  <a:pt x="2711" y="788"/>
                </a:lnTo>
                <a:lnTo>
                  <a:pt x="2727" y="769"/>
                </a:lnTo>
                <a:lnTo>
                  <a:pt x="2740" y="753"/>
                </a:lnTo>
                <a:lnTo>
                  <a:pt x="2756" y="734"/>
                </a:lnTo>
                <a:lnTo>
                  <a:pt x="2770" y="715"/>
                </a:lnTo>
                <a:lnTo>
                  <a:pt x="2783" y="696"/>
                </a:lnTo>
                <a:lnTo>
                  <a:pt x="2797" y="677"/>
                </a:lnTo>
                <a:lnTo>
                  <a:pt x="2813" y="658"/>
                </a:lnTo>
                <a:lnTo>
                  <a:pt x="2827" y="639"/>
                </a:lnTo>
                <a:lnTo>
                  <a:pt x="2840" y="620"/>
                </a:lnTo>
                <a:lnTo>
                  <a:pt x="2854" y="599"/>
                </a:lnTo>
                <a:lnTo>
                  <a:pt x="2867" y="577"/>
                </a:lnTo>
                <a:lnTo>
                  <a:pt x="2880" y="558"/>
                </a:lnTo>
                <a:lnTo>
                  <a:pt x="2907" y="515"/>
                </a:lnTo>
                <a:lnTo>
                  <a:pt x="2934" y="472"/>
                </a:lnTo>
                <a:lnTo>
                  <a:pt x="2959" y="429"/>
                </a:lnTo>
                <a:lnTo>
                  <a:pt x="2986" y="383"/>
                </a:lnTo>
                <a:lnTo>
                  <a:pt x="3010" y="340"/>
                </a:lnTo>
                <a:lnTo>
                  <a:pt x="3034" y="291"/>
                </a:lnTo>
                <a:lnTo>
                  <a:pt x="3061" y="245"/>
                </a:lnTo>
                <a:lnTo>
                  <a:pt x="3085" y="199"/>
                </a:lnTo>
                <a:lnTo>
                  <a:pt x="3134" y="102"/>
                </a:lnTo>
                <a:lnTo>
                  <a:pt x="3183"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41" name="Rectangle 17">
            <a:extLst>
              <a:ext uri="{FF2B5EF4-FFF2-40B4-BE49-F238E27FC236}">
                <a16:creationId xmlns:a16="http://schemas.microsoft.com/office/drawing/2014/main" id="{57C30133-67D2-4865-B5BB-FB2F484CD6F8}"/>
              </a:ext>
            </a:extLst>
          </p:cNvPr>
          <p:cNvSpPr>
            <a:spLocks noChangeArrowheads="1"/>
          </p:cNvSpPr>
          <p:nvPr/>
        </p:nvSpPr>
        <p:spPr bwMode="auto">
          <a:xfrm>
            <a:off x="896938" y="3851275"/>
            <a:ext cx="1555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a</a:t>
            </a:r>
            <a:endParaRPr lang="ru-RU" altLang="ru-RU" sz="1800"/>
          </a:p>
        </p:txBody>
      </p:sp>
      <p:sp>
        <p:nvSpPr>
          <p:cNvPr id="26642" name="Rectangle 18">
            <a:extLst>
              <a:ext uri="{FF2B5EF4-FFF2-40B4-BE49-F238E27FC236}">
                <a16:creationId xmlns:a16="http://schemas.microsoft.com/office/drawing/2014/main" id="{F4CEFF4A-E121-4100-85EE-DABDDEEC59E6}"/>
              </a:ext>
            </a:extLst>
          </p:cNvPr>
          <p:cNvSpPr>
            <a:spLocks noChangeArrowheads="1"/>
          </p:cNvSpPr>
          <p:nvPr/>
        </p:nvSpPr>
        <p:spPr bwMode="auto">
          <a:xfrm>
            <a:off x="6010275" y="39306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b</a:t>
            </a:r>
            <a:endParaRPr lang="ru-RU" altLang="ru-RU" sz="1800"/>
          </a:p>
        </p:txBody>
      </p:sp>
      <p:sp>
        <p:nvSpPr>
          <p:cNvPr id="26643" name="Freeform 19">
            <a:extLst>
              <a:ext uri="{FF2B5EF4-FFF2-40B4-BE49-F238E27FC236}">
                <a16:creationId xmlns:a16="http://schemas.microsoft.com/office/drawing/2014/main" id="{DB927341-41B3-4B95-AA1B-CBD3D489B729}"/>
              </a:ext>
            </a:extLst>
          </p:cNvPr>
          <p:cNvSpPr>
            <a:spLocks/>
          </p:cNvSpPr>
          <p:nvPr/>
        </p:nvSpPr>
        <p:spPr bwMode="auto">
          <a:xfrm>
            <a:off x="6442075" y="3678238"/>
            <a:ext cx="146050" cy="142875"/>
          </a:xfrm>
          <a:custGeom>
            <a:avLst/>
            <a:gdLst>
              <a:gd name="T0" fmla="*/ 2147483647 w 92"/>
              <a:gd name="T1" fmla="*/ 2147483647 h 89"/>
              <a:gd name="T2" fmla="*/ 2147483647 w 92"/>
              <a:gd name="T3" fmla="*/ 2147483647 h 89"/>
              <a:gd name="T4" fmla="*/ 2147483647 w 92"/>
              <a:gd name="T5" fmla="*/ 2147483647 h 89"/>
              <a:gd name="T6" fmla="*/ 2147483647 w 92"/>
              <a:gd name="T7" fmla="*/ 2147483647 h 89"/>
              <a:gd name="T8" fmla="*/ 2147483647 w 92"/>
              <a:gd name="T9" fmla="*/ 0 h 89"/>
              <a:gd name="T10" fmla="*/ 2147483647 w 92"/>
              <a:gd name="T11" fmla="*/ 0 h 89"/>
              <a:gd name="T12" fmla="*/ 2147483647 w 92"/>
              <a:gd name="T13" fmla="*/ 2147483647 h 89"/>
              <a:gd name="T14" fmla="*/ 2147483647 w 92"/>
              <a:gd name="T15" fmla="*/ 2147483647 h 89"/>
              <a:gd name="T16" fmla="*/ 2147483647 w 92"/>
              <a:gd name="T17" fmla="*/ 2147483647 h 89"/>
              <a:gd name="T18" fmla="*/ 2147483647 w 92"/>
              <a:gd name="T19" fmla="*/ 2147483647 h 89"/>
              <a:gd name="T20" fmla="*/ 2147483647 w 92"/>
              <a:gd name="T21" fmla="*/ 2147483647 h 89"/>
              <a:gd name="T22" fmla="*/ 2147483647 w 92"/>
              <a:gd name="T23" fmla="*/ 2147483647 h 89"/>
              <a:gd name="T24" fmla="*/ 2147483647 w 92"/>
              <a:gd name="T25" fmla="*/ 2147483647 h 89"/>
              <a:gd name="T26" fmla="*/ 2147483647 w 92"/>
              <a:gd name="T27" fmla="*/ 2147483647 h 89"/>
              <a:gd name="T28" fmla="*/ 2147483647 w 92"/>
              <a:gd name="T29" fmla="*/ 2147483647 h 89"/>
              <a:gd name="T30" fmla="*/ 2147483647 w 92"/>
              <a:gd name="T31" fmla="*/ 2147483647 h 89"/>
              <a:gd name="T32" fmla="*/ 2147483647 w 92"/>
              <a:gd name="T33" fmla="*/ 2147483647 h 89"/>
              <a:gd name="T34" fmla="*/ 2147483647 w 92"/>
              <a:gd name="T35" fmla="*/ 2147483647 h 89"/>
              <a:gd name="T36" fmla="*/ 2147483647 w 92"/>
              <a:gd name="T37" fmla="*/ 2147483647 h 89"/>
              <a:gd name="T38" fmla="*/ 2147483647 w 92"/>
              <a:gd name="T39" fmla="*/ 2147483647 h 89"/>
              <a:gd name="T40" fmla="*/ 2147483647 w 92"/>
              <a:gd name="T41" fmla="*/ 2147483647 h 89"/>
              <a:gd name="T42" fmla="*/ 2147483647 w 92"/>
              <a:gd name="T43" fmla="*/ 2147483647 h 89"/>
              <a:gd name="T44" fmla="*/ 2147483647 w 92"/>
              <a:gd name="T45" fmla="*/ 2147483647 h 89"/>
              <a:gd name="T46" fmla="*/ 2147483647 w 92"/>
              <a:gd name="T47" fmla="*/ 2147483647 h 89"/>
              <a:gd name="T48" fmla="*/ 2147483647 w 92"/>
              <a:gd name="T49" fmla="*/ 2147483647 h 89"/>
              <a:gd name="T50" fmla="*/ 2147483647 w 92"/>
              <a:gd name="T51" fmla="*/ 2147483647 h 89"/>
              <a:gd name="T52" fmla="*/ 0 w 92"/>
              <a:gd name="T53" fmla="*/ 2147483647 h 89"/>
              <a:gd name="T54" fmla="*/ 2147483647 w 92"/>
              <a:gd name="T55" fmla="*/ 2147483647 h 89"/>
              <a:gd name="T56" fmla="*/ 2147483647 w 92"/>
              <a:gd name="T57" fmla="*/ 2147483647 h 89"/>
              <a:gd name="T58" fmla="*/ 2147483647 w 92"/>
              <a:gd name="T59" fmla="*/ 2147483647 h 89"/>
              <a:gd name="T60" fmla="*/ 2147483647 w 92"/>
              <a:gd name="T61" fmla="*/ 2147483647 h 89"/>
              <a:gd name="T62" fmla="*/ 2147483647 w 92"/>
              <a:gd name="T63" fmla="*/ 2147483647 h 89"/>
              <a:gd name="T64" fmla="*/ 2147483647 w 92"/>
              <a:gd name="T65" fmla="*/ 2147483647 h 89"/>
              <a:gd name="T66" fmla="*/ 2147483647 w 92"/>
              <a:gd name="T67" fmla="*/ 2147483647 h 89"/>
              <a:gd name="T68" fmla="*/ 2147483647 w 92"/>
              <a:gd name="T69" fmla="*/ 2147483647 h 89"/>
              <a:gd name="T70" fmla="*/ 2147483647 w 92"/>
              <a:gd name="T71" fmla="*/ 2147483647 h 89"/>
              <a:gd name="T72" fmla="*/ 2147483647 w 92"/>
              <a:gd name="T73" fmla="*/ 2147483647 h 89"/>
              <a:gd name="T74" fmla="*/ 2147483647 w 92"/>
              <a:gd name="T75" fmla="*/ 2147483647 h 89"/>
              <a:gd name="T76" fmla="*/ 2147483647 w 92"/>
              <a:gd name="T77" fmla="*/ 0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89"/>
              <a:gd name="T119" fmla="*/ 92 w 92"/>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89">
                <a:moveTo>
                  <a:pt x="40" y="0"/>
                </a:moveTo>
                <a:lnTo>
                  <a:pt x="43" y="6"/>
                </a:lnTo>
                <a:lnTo>
                  <a:pt x="49" y="8"/>
                </a:lnTo>
                <a:lnTo>
                  <a:pt x="49" y="16"/>
                </a:lnTo>
                <a:lnTo>
                  <a:pt x="54" y="27"/>
                </a:lnTo>
                <a:lnTo>
                  <a:pt x="62" y="14"/>
                </a:lnTo>
                <a:lnTo>
                  <a:pt x="65" y="11"/>
                </a:lnTo>
                <a:lnTo>
                  <a:pt x="70" y="6"/>
                </a:lnTo>
                <a:lnTo>
                  <a:pt x="73" y="3"/>
                </a:lnTo>
                <a:lnTo>
                  <a:pt x="78" y="0"/>
                </a:lnTo>
                <a:lnTo>
                  <a:pt x="81" y="0"/>
                </a:lnTo>
                <a:lnTo>
                  <a:pt x="84" y="0"/>
                </a:lnTo>
                <a:lnTo>
                  <a:pt x="86" y="0"/>
                </a:lnTo>
                <a:lnTo>
                  <a:pt x="89" y="3"/>
                </a:lnTo>
                <a:lnTo>
                  <a:pt x="92" y="3"/>
                </a:lnTo>
                <a:lnTo>
                  <a:pt x="92" y="6"/>
                </a:lnTo>
                <a:lnTo>
                  <a:pt x="92" y="11"/>
                </a:lnTo>
                <a:lnTo>
                  <a:pt x="89" y="14"/>
                </a:lnTo>
                <a:lnTo>
                  <a:pt x="84" y="14"/>
                </a:lnTo>
                <a:lnTo>
                  <a:pt x="81" y="14"/>
                </a:lnTo>
                <a:lnTo>
                  <a:pt x="76" y="11"/>
                </a:lnTo>
                <a:lnTo>
                  <a:pt x="73" y="14"/>
                </a:lnTo>
                <a:lnTo>
                  <a:pt x="70" y="14"/>
                </a:lnTo>
                <a:lnTo>
                  <a:pt x="62" y="22"/>
                </a:lnTo>
                <a:lnTo>
                  <a:pt x="54" y="33"/>
                </a:lnTo>
                <a:lnTo>
                  <a:pt x="62" y="68"/>
                </a:lnTo>
                <a:lnTo>
                  <a:pt x="65" y="73"/>
                </a:lnTo>
                <a:lnTo>
                  <a:pt x="65" y="76"/>
                </a:lnTo>
                <a:lnTo>
                  <a:pt x="67" y="76"/>
                </a:lnTo>
                <a:lnTo>
                  <a:pt x="67" y="78"/>
                </a:lnTo>
                <a:lnTo>
                  <a:pt x="70" y="76"/>
                </a:lnTo>
                <a:lnTo>
                  <a:pt x="73" y="76"/>
                </a:lnTo>
                <a:lnTo>
                  <a:pt x="78" y="70"/>
                </a:lnTo>
                <a:lnTo>
                  <a:pt x="81" y="65"/>
                </a:lnTo>
                <a:lnTo>
                  <a:pt x="86" y="65"/>
                </a:lnTo>
                <a:lnTo>
                  <a:pt x="78" y="76"/>
                </a:lnTo>
                <a:lnTo>
                  <a:pt x="70" y="84"/>
                </a:lnTo>
                <a:lnTo>
                  <a:pt x="65" y="87"/>
                </a:lnTo>
                <a:lnTo>
                  <a:pt x="62" y="89"/>
                </a:lnTo>
                <a:lnTo>
                  <a:pt x="57" y="87"/>
                </a:lnTo>
                <a:lnTo>
                  <a:pt x="51" y="81"/>
                </a:lnTo>
                <a:lnTo>
                  <a:pt x="49" y="73"/>
                </a:lnTo>
                <a:lnTo>
                  <a:pt x="43" y="52"/>
                </a:lnTo>
                <a:lnTo>
                  <a:pt x="30" y="70"/>
                </a:lnTo>
                <a:lnTo>
                  <a:pt x="19" y="84"/>
                </a:lnTo>
                <a:lnTo>
                  <a:pt x="14" y="87"/>
                </a:lnTo>
                <a:lnTo>
                  <a:pt x="8" y="89"/>
                </a:lnTo>
                <a:lnTo>
                  <a:pt x="5" y="87"/>
                </a:lnTo>
                <a:lnTo>
                  <a:pt x="3" y="87"/>
                </a:lnTo>
                <a:lnTo>
                  <a:pt x="0" y="84"/>
                </a:lnTo>
                <a:lnTo>
                  <a:pt x="0" y="81"/>
                </a:lnTo>
                <a:lnTo>
                  <a:pt x="0" y="76"/>
                </a:lnTo>
                <a:lnTo>
                  <a:pt x="3" y="76"/>
                </a:lnTo>
                <a:lnTo>
                  <a:pt x="3" y="73"/>
                </a:lnTo>
                <a:lnTo>
                  <a:pt x="5" y="73"/>
                </a:lnTo>
                <a:lnTo>
                  <a:pt x="11" y="73"/>
                </a:lnTo>
                <a:lnTo>
                  <a:pt x="14" y="76"/>
                </a:lnTo>
                <a:lnTo>
                  <a:pt x="16" y="78"/>
                </a:lnTo>
                <a:lnTo>
                  <a:pt x="19" y="78"/>
                </a:lnTo>
                <a:lnTo>
                  <a:pt x="19" y="76"/>
                </a:lnTo>
                <a:lnTo>
                  <a:pt x="24" y="70"/>
                </a:lnTo>
                <a:lnTo>
                  <a:pt x="32" y="60"/>
                </a:lnTo>
                <a:lnTo>
                  <a:pt x="38" y="52"/>
                </a:lnTo>
                <a:lnTo>
                  <a:pt x="43" y="43"/>
                </a:lnTo>
                <a:lnTo>
                  <a:pt x="38" y="25"/>
                </a:lnTo>
                <a:lnTo>
                  <a:pt x="35" y="19"/>
                </a:lnTo>
                <a:lnTo>
                  <a:pt x="32" y="14"/>
                </a:lnTo>
                <a:lnTo>
                  <a:pt x="30" y="11"/>
                </a:lnTo>
                <a:lnTo>
                  <a:pt x="27" y="8"/>
                </a:lnTo>
                <a:lnTo>
                  <a:pt x="19" y="8"/>
                </a:lnTo>
                <a:lnTo>
                  <a:pt x="16" y="8"/>
                </a:lnTo>
                <a:lnTo>
                  <a:pt x="14" y="8"/>
                </a:lnTo>
                <a:lnTo>
                  <a:pt x="14" y="3"/>
                </a:lnTo>
                <a:lnTo>
                  <a:pt x="40"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44" name="Rectangle 20">
            <a:extLst>
              <a:ext uri="{FF2B5EF4-FFF2-40B4-BE49-F238E27FC236}">
                <a16:creationId xmlns:a16="http://schemas.microsoft.com/office/drawing/2014/main" id="{56255D4D-D175-45C8-9A0B-E9AC4F860EFB}"/>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45" name="Oval 21">
            <a:extLst>
              <a:ext uri="{FF2B5EF4-FFF2-40B4-BE49-F238E27FC236}">
                <a16:creationId xmlns:a16="http://schemas.microsoft.com/office/drawing/2014/main" id="{50BC6DAD-390E-4FA2-9E81-3BD2DB4AEE4B}"/>
              </a:ext>
            </a:extLst>
          </p:cNvPr>
          <p:cNvSpPr>
            <a:spLocks noChangeArrowheads="1"/>
          </p:cNvSpPr>
          <p:nvPr/>
        </p:nvSpPr>
        <p:spPr bwMode="auto">
          <a:xfrm>
            <a:off x="933450" y="3865563"/>
            <a:ext cx="71438"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46" name="Oval 22">
            <a:extLst>
              <a:ext uri="{FF2B5EF4-FFF2-40B4-BE49-F238E27FC236}">
                <a16:creationId xmlns:a16="http://schemas.microsoft.com/office/drawing/2014/main" id="{FB6B58AE-C3FA-4595-A7A9-4F1284CF58AD}"/>
              </a:ext>
            </a:extLst>
          </p:cNvPr>
          <p:cNvSpPr>
            <a:spLocks noChangeArrowheads="1"/>
          </p:cNvSpPr>
          <p:nvPr/>
        </p:nvSpPr>
        <p:spPr bwMode="auto">
          <a:xfrm>
            <a:off x="5995988" y="3865563"/>
            <a:ext cx="71437"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47" name="Rectangle 23">
            <a:extLst>
              <a:ext uri="{FF2B5EF4-FFF2-40B4-BE49-F238E27FC236}">
                <a16:creationId xmlns:a16="http://schemas.microsoft.com/office/drawing/2014/main" id="{8505DE60-405F-466F-987A-D391C6F8822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6648" name="Object 24">
            <a:extLst>
              <a:ext uri="{FF2B5EF4-FFF2-40B4-BE49-F238E27FC236}">
                <a16:creationId xmlns:a16="http://schemas.microsoft.com/office/drawing/2014/main" id="{CAE8C96E-580F-4CE7-99A8-04719BCF948A}"/>
              </a:ext>
            </a:extLst>
          </p:cNvPr>
          <p:cNvGraphicFramePr>
            <a:graphicFrameLocks noChangeAspect="1"/>
          </p:cNvGraphicFramePr>
          <p:nvPr/>
        </p:nvGraphicFramePr>
        <p:xfrm>
          <a:off x="2276475" y="1152525"/>
          <a:ext cx="720725" cy="469900"/>
        </p:xfrm>
        <a:graphic>
          <a:graphicData uri="http://schemas.openxmlformats.org/presentationml/2006/ole">
            <mc:AlternateContent xmlns:mc="http://schemas.openxmlformats.org/markup-compatibility/2006">
              <mc:Choice xmlns:v="urn:schemas-microsoft-com:vml" Requires="v">
                <p:oleObj spid="_x0000_s26698" name="Формула" r:id="rId10" imgW="330057" imgH="215806" progId="Equation.3">
                  <p:embed/>
                </p:oleObj>
              </mc:Choice>
              <mc:Fallback>
                <p:oleObj name="Формула" r:id="rId10" imgW="330057" imgH="215806"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1152525"/>
                        <a:ext cx="720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49" name="Rectangle 25">
            <a:extLst>
              <a:ext uri="{FF2B5EF4-FFF2-40B4-BE49-F238E27FC236}">
                <a16:creationId xmlns:a16="http://schemas.microsoft.com/office/drawing/2014/main" id="{011D8439-0FD9-4149-BEEB-42D550B5F7D6}"/>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6650" name="Object 26">
            <a:extLst>
              <a:ext uri="{FF2B5EF4-FFF2-40B4-BE49-F238E27FC236}">
                <a16:creationId xmlns:a16="http://schemas.microsoft.com/office/drawing/2014/main" id="{A2C9F10B-ACA5-4599-9EA6-4B66B8B1BB6C}"/>
              </a:ext>
            </a:extLst>
          </p:cNvPr>
          <p:cNvGraphicFramePr>
            <a:graphicFrameLocks noChangeAspect="1"/>
          </p:cNvGraphicFramePr>
          <p:nvPr/>
        </p:nvGraphicFramePr>
        <p:xfrm>
          <a:off x="2924175" y="4427538"/>
          <a:ext cx="465138" cy="504825"/>
        </p:xfrm>
        <a:graphic>
          <a:graphicData uri="http://schemas.openxmlformats.org/presentationml/2006/ole">
            <mc:AlternateContent xmlns:mc="http://schemas.openxmlformats.org/markup-compatibility/2006">
              <mc:Choice xmlns:v="urn:schemas-microsoft-com:vml" Requires="v">
                <p:oleObj spid="_x0000_s26699" name="Формула" r:id="rId11" imgW="215713" imgH="241091" progId="Equation.3">
                  <p:embed/>
                </p:oleObj>
              </mc:Choice>
              <mc:Fallback>
                <p:oleObj name="Формула" r:id="rId11" imgW="215713" imgH="241091" progId="Equation.3">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4175" y="4427538"/>
                        <a:ext cx="465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51" name="Object 27">
            <a:extLst>
              <a:ext uri="{FF2B5EF4-FFF2-40B4-BE49-F238E27FC236}">
                <a16:creationId xmlns:a16="http://schemas.microsoft.com/office/drawing/2014/main" id="{EE950933-9900-407D-B745-EE18915E7A60}"/>
              </a:ext>
            </a:extLst>
          </p:cNvPr>
          <p:cNvGraphicFramePr>
            <a:graphicFrameLocks noChangeAspect="1"/>
          </p:cNvGraphicFramePr>
          <p:nvPr/>
        </p:nvGraphicFramePr>
        <p:xfrm>
          <a:off x="188913" y="5435600"/>
          <a:ext cx="576262" cy="379413"/>
        </p:xfrm>
        <a:graphic>
          <a:graphicData uri="http://schemas.openxmlformats.org/presentationml/2006/ole">
            <mc:AlternateContent xmlns:mc="http://schemas.openxmlformats.org/markup-compatibility/2006">
              <mc:Choice xmlns:v="urn:schemas-microsoft-com:vml" Requires="v">
                <p:oleObj spid="_x0000_s26700" name="Формула" r:id="rId13" imgW="330057" imgH="215806" progId="Equation.3">
                  <p:embed/>
                </p:oleObj>
              </mc:Choice>
              <mc:Fallback>
                <p:oleObj name="Формула" r:id="rId13" imgW="330057" imgH="215806"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3" y="5435600"/>
                        <a:ext cx="5762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52" name="Rectangle 28">
            <a:extLst>
              <a:ext uri="{FF2B5EF4-FFF2-40B4-BE49-F238E27FC236}">
                <a16:creationId xmlns:a16="http://schemas.microsoft.com/office/drawing/2014/main" id="{106FAB13-A2BC-4B4B-AF88-6EBFBCEDB824}"/>
              </a:ext>
            </a:extLst>
          </p:cNvPr>
          <p:cNvSpPr>
            <a:spLocks noChangeArrowheads="1"/>
          </p:cNvSpPr>
          <p:nvPr/>
        </p:nvSpPr>
        <p:spPr bwMode="auto">
          <a:xfrm>
            <a:off x="857250" y="7583488"/>
            <a:ext cx="5567363" cy="1746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53" name="Freeform 29">
            <a:extLst>
              <a:ext uri="{FF2B5EF4-FFF2-40B4-BE49-F238E27FC236}">
                <a16:creationId xmlns:a16="http://schemas.microsoft.com/office/drawing/2014/main" id="{B417ACC0-CA24-462E-A376-4CE606BAA259}"/>
              </a:ext>
            </a:extLst>
          </p:cNvPr>
          <p:cNvSpPr>
            <a:spLocks/>
          </p:cNvSpPr>
          <p:nvPr/>
        </p:nvSpPr>
        <p:spPr bwMode="auto">
          <a:xfrm>
            <a:off x="836613" y="5595938"/>
            <a:ext cx="22225" cy="2022475"/>
          </a:xfrm>
          <a:custGeom>
            <a:avLst/>
            <a:gdLst>
              <a:gd name="T0" fmla="*/ 2147483647 w 14"/>
              <a:gd name="T1" fmla="*/ 2147483647 h 1274"/>
              <a:gd name="T2" fmla="*/ 0 w 14"/>
              <a:gd name="T3" fmla="*/ 2147483647 h 1274"/>
              <a:gd name="T4" fmla="*/ 0 w 14"/>
              <a:gd name="T5" fmla="*/ 2147483647 h 1274"/>
              <a:gd name="T6" fmla="*/ 0 w 14"/>
              <a:gd name="T7" fmla="*/ 2147483647 h 1274"/>
              <a:gd name="T8" fmla="*/ 0 w 14"/>
              <a:gd name="T9" fmla="*/ 2147483647 h 1274"/>
              <a:gd name="T10" fmla="*/ 0 w 14"/>
              <a:gd name="T11" fmla="*/ 2147483647 h 1274"/>
              <a:gd name="T12" fmla="*/ 0 w 14"/>
              <a:gd name="T13" fmla="*/ 2147483647 h 1274"/>
              <a:gd name="T14" fmla="*/ 0 w 14"/>
              <a:gd name="T15" fmla="*/ 2147483647 h 1274"/>
              <a:gd name="T16" fmla="*/ 0 w 14"/>
              <a:gd name="T17" fmla="*/ 2147483647 h 1274"/>
              <a:gd name="T18" fmla="*/ 0 w 14"/>
              <a:gd name="T19" fmla="*/ 2147483647 h 1274"/>
              <a:gd name="T20" fmla="*/ 0 w 14"/>
              <a:gd name="T21" fmla="*/ 2147483647 h 1274"/>
              <a:gd name="T22" fmla="*/ 0 w 14"/>
              <a:gd name="T23" fmla="*/ 2147483647 h 1274"/>
              <a:gd name="T24" fmla="*/ 0 w 14"/>
              <a:gd name="T25" fmla="*/ 2147483647 h 1274"/>
              <a:gd name="T26" fmla="*/ 0 w 14"/>
              <a:gd name="T27" fmla="*/ 2147483647 h 1274"/>
              <a:gd name="T28" fmla="*/ 0 w 14"/>
              <a:gd name="T29" fmla="*/ 2147483647 h 1274"/>
              <a:gd name="T30" fmla="*/ 2147483647 w 14"/>
              <a:gd name="T31" fmla="*/ 2147483647 h 1274"/>
              <a:gd name="T32" fmla="*/ 2147483647 w 14"/>
              <a:gd name="T33" fmla="*/ 0 h 1274"/>
              <a:gd name="T34" fmla="*/ 2147483647 w 14"/>
              <a:gd name="T35" fmla="*/ 0 h 1274"/>
              <a:gd name="T36" fmla="*/ 2147483647 w 14"/>
              <a:gd name="T37" fmla="*/ 2147483647 h 1274"/>
              <a:gd name="T38" fmla="*/ 2147483647 w 14"/>
              <a:gd name="T39" fmla="*/ 2147483647 h 1274"/>
              <a:gd name="T40" fmla="*/ 2147483647 w 14"/>
              <a:gd name="T41" fmla="*/ 2147483647 h 1274"/>
              <a:gd name="T42" fmla="*/ 2147483647 w 14"/>
              <a:gd name="T43" fmla="*/ 2147483647 h 1274"/>
              <a:gd name="T44" fmla="*/ 2147483647 w 14"/>
              <a:gd name="T45" fmla="*/ 2147483647 h 1274"/>
              <a:gd name="T46" fmla="*/ 2147483647 w 14"/>
              <a:gd name="T47" fmla="*/ 2147483647 h 1274"/>
              <a:gd name="T48" fmla="*/ 2147483647 w 14"/>
              <a:gd name="T49" fmla="*/ 2147483647 h 1274"/>
              <a:gd name="T50" fmla="*/ 2147483647 w 14"/>
              <a:gd name="T51" fmla="*/ 2147483647 h 1274"/>
              <a:gd name="T52" fmla="*/ 2147483647 w 14"/>
              <a:gd name="T53" fmla="*/ 2147483647 h 1274"/>
              <a:gd name="T54" fmla="*/ 2147483647 w 14"/>
              <a:gd name="T55" fmla="*/ 2147483647 h 1274"/>
              <a:gd name="T56" fmla="*/ 2147483647 w 14"/>
              <a:gd name="T57" fmla="*/ 2147483647 h 1274"/>
              <a:gd name="T58" fmla="*/ 2147483647 w 14"/>
              <a:gd name="T59" fmla="*/ 2147483647 h 1274"/>
              <a:gd name="T60" fmla="*/ 2147483647 w 14"/>
              <a:gd name="T61" fmla="*/ 2147483647 h 1274"/>
              <a:gd name="T62" fmla="*/ 2147483647 w 14"/>
              <a:gd name="T63" fmla="*/ 2147483647 h 1274"/>
              <a:gd name="T64" fmla="*/ 2147483647 w 14"/>
              <a:gd name="T65" fmla="*/ 2147483647 h 1274"/>
              <a:gd name="T66" fmla="*/ 2147483647 w 14"/>
              <a:gd name="T67" fmla="*/ 2147483647 h 1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274"/>
              <a:gd name="T104" fmla="*/ 14 w 14"/>
              <a:gd name="T105" fmla="*/ 1274 h 1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274">
                <a:moveTo>
                  <a:pt x="6" y="1274"/>
                </a:moveTo>
                <a:lnTo>
                  <a:pt x="0" y="1274"/>
                </a:lnTo>
                <a:lnTo>
                  <a:pt x="0" y="1271"/>
                </a:lnTo>
                <a:lnTo>
                  <a:pt x="0" y="1265"/>
                </a:lnTo>
                <a:lnTo>
                  <a:pt x="0" y="1252"/>
                </a:lnTo>
                <a:lnTo>
                  <a:pt x="0" y="1233"/>
                </a:lnTo>
                <a:lnTo>
                  <a:pt x="0" y="1206"/>
                </a:lnTo>
                <a:lnTo>
                  <a:pt x="0" y="1166"/>
                </a:lnTo>
                <a:lnTo>
                  <a:pt x="0" y="1114"/>
                </a:lnTo>
                <a:lnTo>
                  <a:pt x="0" y="1047"/>
                </a:lnTo>
                <a:lnTo>
                  <a:pt x="0" y="963"/>
                </a:lnTo>
                <a:lnTo>
                  <a:pt x="0" y="858"/>
                </a:lnTo>
                <a:lnTo>
                  <a:pt x="0" y="737"/>
                </a:lnTo>
                <a:lnTo>
                  <a:pt x="0" y="591"/>
                </a:lnTo>
                <a:lnTo>
                  <a:pt x="0" y="421"/>
                </a:lnTo>
                <a:lnTo>
                  <a:pt x="3" y="224"/>
                </a:lnTo>
                <a:lnTo>
                  <a:pt x="3" y="0"/>
                </a:lnTo>
                <a:lnTo>
                  <a:pt x="14" y="0"/>
                </a:lnTo>
                <a:lnTo>
                  <a:pt x="14" y="224"/>
                </a:lnTo>
                <a:lnTo>
                  <a:pt x="14" y="421"/>
                </a:lnTo>
                <a:lnTo>
                  <a:pt x="11" y="591"/>
                </a:lnTo>
                <a:lnTo>
                  <a:pt x="11" y="737"/>
                </a:lnTo>
                <a:lnTo>
                  <a:pt x="11" y="858"/>
                </a:lnTo>
                <a:lnTo>
                  <a:pt x="11" y="963"/>
                </a:lnTo>
                <a:lnTo>
                  <a:pt x="11" y="1047"/>
                </a:lnTo>
                <a:lnTo>
                  <a:pt x="11" y="1114"/>
                </a:lnTo>
                <a:lnTo>
                  <a:pt x="11" y="1166"/>
                </a:lnTo>
                <a:lnTo>
                  <a:pt x="11" y="1206"/>
                </a:lnTo>
                <a:lnTo>
                  <a:pt x="11" y="1233"/>
                </a:lnTo>
                <a:lnTo>
                  <a:pt x="11" y="1252"/>
                </a:lnTo>
                <a:lnTo>
                  <a:pt x="11" y="1265"/>
                </a:lnTo>
                <a:lnTo>
                  <a:pt x="11" y="1271"/>
                </a:lnTo>
                <a:lnTo>
                  <a:pt x="11" y="1274"/>
                </a:lnTo>
                <a:lnTo>
                  <a:pt x="6"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54" name="Freeform 30">
            <a:extLst>
              <a:ext uri="{FF2B5EF4-FFF2-40B4-BE49-F238E27FC236}">
                <a16:creationId xmlns:a16="http://schemas.microsoft.com/office/drawing/2014/main" id="{5D3BB689-2781-4F14-A2BE-F9DC3A9B40AA}"/>
              </a:ext>
            </a:extLst>
          </p:cNvPr>
          <p:cNvSpPr>
            <a:spLocks noEditPoints="1"/>
          </p:cNvSpPr>
          <p:nvPr/>
        </p:nvSpPr>
        <p:spPr bwMode="auto">
          <a:xfrm>
            <a:off x="1104900" y="5570538"/>
            <a:ext cx="12700" cy="2022475"/>
          </a:xfrm>
          <a:custGeom>
            <a:avLst/>
            <a:gdLst>
              <a:gd name="T0" fmla="*/ 2147483647 w 8"/>
              <a:gd name="T1" fmla="*/ 0 h 1274"/>
              <a:gd name="T2" fmla="*/ 2147483647 w 8"/>
              <a:gd name="T3" fmla="*/ 2147483647 h 1274"/>
              <a:gd name="T4" fmla="*/ 2147483647 w 8"/>
              <a:gd name="T5" fmla="*/ 2147483647 h 1274"/>
              <a:gd name="T6" fmla="*/ 2147483647 w 8"/>
              <a:gd name="T7" fmla="*/ 2147483647 h 1274"/>
              <a:gd name="T8" fmla="*/ 2147483647 w 8"/>
              <a:gd name="T9" fmla="*/ 2147483647 h 1274"/>
              <a:gd name="T10" fmla="*/ 2147483647 w 8"/>
              <a:gd name="T11" fmla="*/ 2147483647 h 1274"/>
              <a:gd name="T12" fmla="*/ 2147483647 w 8"/>
              <a:gd name="T13" fmla="*/ 2147483647 h 1274"/>
              <a:gd name="T14" fmla="*/ 2147483647 w 8"/>
              <a:gd name="T15" fmla="*/ 2147483647 h 1274"/>
              <a:gd name="T16" fmla="*/ 2147483647 w 8"/>
              <a:gd name="T17" fmla="*/ 2147483647 h 1274"/>
              <a:gd name="T18" fmla="*/ 2147483647 w 8"/>
              <a:gd name="T19" fmla="*/ 2147483647 h 1274"/>
              <a:gd name="T20" fmla="*/ 2147483647 w 8"/>
              <a:gd name="T21" fmla="*/ 2147483647 h 1274"/>
              <a:gd name="T22" fmla="*/ 2147483647 w 8"/>
              <a:gd name="T23" fmla="*/ 2147483647 h 1274"/>
              <a:gd name="T24" fmla="*/ 2147483647 w 8"/>
              <a:gd name="T25" fmla="*/ 2147483647 h 1274"/>
              <a:gd name="T26" fmla="*/ 2147483647 w 8"/>
              <a:gd name="T27" fmla="*/ 2147483647 h 1274"/>
              <a:gd name="T28" fmla="*/ 2147483647 w 8"/>
              <a:gd name="T29" fmla="*/ 2147483647 h 1274"/>
              <a:gd name="T30" fmla="*/ 0 w 8"/>
              <a:gd name="T31" fmla="*/ 2147483647 h 1274"/>
              <a:gd name="T32" fmla="*/ 2147483647 w 8"/>
              <a:gd name="T33" fmla="*/ 2147483647 h 1274"/>
              <a:gd name="T34" fmla="*/ 0 w 8"/>
              <a:gd name="T35" fmla="*/ 2147483647 h 1274"/>
              <a:gd name="T36" fmla="*/ 2147483647 w 8"/>
              <a:gd name="T37" fmla="*/ 2147483647 h 1274"/>
              <a:gd name="T38" fmla="*/ 0 w 8"/>
              <a:gd name="T39" fmla="*/ 2147483647 h 1274"/>
              <a:gd name="T40" fmla="*/ 2147483647 w 8"/>
              <a:gd name="T41" fmla="*/ 2147483647 h 1274"/>
              <a:gd name="T42" fmla="*/ 2147483647 w 8"/>
              <a:gd name="T43" fmla="*/ 2147483647 h 1274"/>
              <a:gd name="T44" fmla="*/ 0 w 8"/>
              <a:gd name="T45" fmla="*/ 2147483647 h 1274"/>
              <a:gd name="T46" fmla="*/ 2147483647 w 8"/>
              <a:gd name="T47" fmla="*/ 2147483647 h 1274"/>
              <a:gd name="T48" fmla="*/ 2147483647 w 8"/>
              <a:gd name="T49" fmla="*/ 2147483647 h 1274"/>
              <a:gd name="T50" fmla="*/ 2147483647 w 8"/>
              <a:gd name="T51" fmla="*/ 2147483647 h 1274"/>
              <a:gd name="T52" fmla="*/ 0 w 8"/>
              <a:gd name="T53" fmla="*/ 2147483647 h 1274"/>
              <a:gd name="T54" fmla="*/ 2147483647 w 8"/>
              <a:gd name="T55" fmla="*/ 2147483647 h 1274"/>
              <a:gd name="T56" fmla="*/ 0 w 8"/>
              <a:gd name="T57" fmla="*/ 2147483647 h 1274"/>
              <a:gd name="T58" fmla="*/ 2147483647 w 8"/>
              <a:gd name="T59" fmla="*/ 2147483647 h 1274"/>
              <a:gd name="T60" fmla="*/ 0 w 8"/>
              <a:gd name="T61" fmla="*/ 2147483647 h 1274"/>
              <a:gd name="T62" fmla="*/ 2147483647 w 8"/>
              <a:gd name="T63" fmla="*/ 2147483647 h 1274"/>
              <a:gd name="T64" fmla="*/ 0 w 8"/>
              <a:gd name="T65" fmla="*/ 2147483647 h 1274"/>
              <a:gd name="T66" fmla="*/ 2147483647 w 8"/>
              <a:gd name="T67" fmla="*/ 2147483647 h 1274"/>
              <a:gd name="T68" fmla="*/ 0 w 8"/>
              <a:gd name="T69" fmla="*/ 2147483647 h 1274"/>
              <a:gd name="T70" fmla="*/ 2147483647 w 8"/>
              <a:gd name="T71" fmla="*/ 2147483647 h 1274"/>
              <a:gd name="T72" fmla="*/ 0 w 8"/>
              <a:gd name="T73" fmla="*/ 2147483647 h 1274"/>
              <a:gd name="T74" fmla="*/ 2147483647 w 8"/>
              <a:gd name="T75" fmla="*/ 2147483647 h 1274"/>
              <a:gd name="T76" fmla="*/ 0 w 8"/>
              <a:gd name="T77" fmla="*/ 2147483647 h 1274"/>
              <a:gd name="T78" fmla="*/ 2147483647 w 8"/>
              <a:gd name="T79" fmla="*/ 2147483647 h 1274"/>
              <a:gd name="T80" fmla="*/ 0 w 8"/>
              <a:gd name="T81" fmla="*/ 2147483647 h 1274"/>
              <a:gd name="T82" fmla="*/ 2147483647 w 8"/>
              <a:gd name="T83" fmla="*/ 2147483647 h 1274"/>
              <a:gd name="T84" fmla="*/ 0 w 8"/>
              <a:gd name="T85" fmla="*/ 2147483647 h 1274"/>
              <a:gd name="T86" fmla="*/ 2147483647 w 8"/>
              <a:gd name="T87" fmla="*/ 2147483647 h 1274"/>
              <a:gd name="T88" fmla="*/ 0 w 8"/>
              <a:gd name="T89" fmla="*/ 2147483647 h 1274"/>
              <a:gd name="T90" fmla="*/ 2147483647 w 8"/>
              <a:gd name="T91" fmla="*/ 2147483647 h 1274"/>
              <a:gd name="T92" fmla="*/ 2147483647 w 8"/>
              <a:gd name="T93" fmla="*/ 2147483647 h 1274"/>
              <a:gd name="T94" fmla="*/ 0 w 8"/>
              <a:gd name="T95" fmla="*/ 2147483647 h 1274"/>
              <a:gd name="T96" fmla="*/ 2147483647 w 8"/>
              <a:gd name="T97" fmla="*/ 2147483647 h 1274"/>
              <a:gd name="T98" fmla="*/ 0 w 8"/>
              <a:gd name="T99" fmla="*/ 2147483647 h 1274"/>
              <a:gd name="T100" fmla="*/ 2147483647 w 8"/>
              <a:gd name="T101" fmla="*/ 2147483647 h 1274"/>
              <a:gd name="T102" fmla="*/ 0 w 8"/>
              <a:gd name="T103" fmla="*/ 2147483647 h 1274"/>
              <a:gd name="T104" fmla="*/ 0 w 8"/>
              <a:gd name="T105" fmla="*/ 2147483647 h 1274"/>
              <a:gd name="T106" fmla="*/ 2147483647 w 8"/>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1274"/>
              <a:gd name="T164" fmla="*/ 8 w 8"/>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1274">
                <a:moveTo>
                  <a:pt x="8" y="27"/>
                </a:moveTo>
                <a:lnTo>
                  <a:pt x="3" y="27"/>
                </a:lnTo>
                <a:lnTo>
                  <a:pt x="3" y="0"/>
                </a:lnTo>
                <a:lnTo>
                  <a:pt x="8" y="0"/>
                </a:lnTo>
                <a:lnTo>
                  <a:pt x="8" y="27"/>
                </a:lnTo>
                <a:close/>
                <a:moveTo>
                  <a:pt x="8" y="73"/>
                </a:moveTo>
                <a:lnTo>
                  <a:pt x="3" y="73"/>
                </a:lnTo>
                <a:lnTo>
                  <a:pt x="3" y="43"/>
                </a:lnTo>
                <a:lnTo>
                  <a:pt x="8" y="43"/>
                </a:lnTo>
                <a:lnTo>
                  <a:pt x="8" y="73"/>
                </a:lnTo>
                <a:close/>
                <a:moveTo>
                  <a:pt x="8" y="116"/>
                </a:moveTo>
                <a:lnTo>
                  <a:pt x="3" y="116"/>
                </a:lnTo>
                <a:lnTo>
                  <a:pt x="3" y="89"/>
                </a:lnTo>
                <a:lnTo>
                  <a:pt x="8" y="89"/>
                </a:lnTo>
                <a:lnTo>
                  <a:pt x="8" y="116"/>
                </a:lnTo>
                <a:close/>
                <a:moveTo>
                  <a:pt x="8" y="162"/>
                </a:moveTo>
                <a:lnTo>
                  <a:pt x="3" y="162"/>
                </a:lnTo>
                <a:lnTo>
                  <a:pt x="3" y="135"/>
                </a:lnTo>
                <a:lnTo>
                  <a:pt x="8"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0" y="432"/>
                </a:lnTo>
                <a:lnTo>
                  <a:pt x="0" y="421"/>
                </a:lnTo>
                <a:lnTo>
                  <a:pt x="3" y="405"/>
                </a:lnTo>
                <a:lnTo>
                  <a:pt x="8" y="405"/>
                </a:lnTo>
                <a:lnTo>
                  <a:pt x="8" y="421"/>
                </a:lnTo>
                <a:lnTo>
                  <a:pt x="8" y="432"/>
                </a:lnTo>
                <a:close/>
                <a:moveTo>
                  <a:pt x="8" y="478"/>
                </a:moveTo>
                <a:lnTo>
                  <a:pt x="0" y="478"/>
                </a:lnTo>
                <a:lnTo>
                  <a:pt x="0" y="448"/>
                </a:lnTo>
                <a:lnTo>
                  <a:pt x="8" y="448"/>
                </a:lnTo>
                <a:lnTo>
                  <a:pt x="8" y="478"/>
                </a:lnTo>
                <a:close/>
                <a:moveTo>
                  <a:pt x="6" y="521"/>
                </a:moveTo>
                <a:lnTo>
                  <a:pt x="0" y="521"/>
                </a:lnTo>
                <a:lnTo>
                  <a:pt x="0" y="494"/>
                </a:lnTo>
                <a:lnTo>
                  <a:pt x="6" y="494"/>
                </a:lnTo>
                <a:lnTo>
                  <a:pt x="6" y="521"/>
                </a:lnTo>
                <a:close/>
                <a:moveTo>
                  <a:pt x="6" y="567"/>
                </a:moveTo>
                <a:lnTo>
                  <a:pt x="0" y="567"/>
                </a:lnTo>
                <a:lnTo>
                  <a:pt x="0" y="540"/>
                </a:lnTo>
                <a:lnTo>
                  <a:pt x="6" y="540"/>
                </a:lnTo>
                <a:lnTo>
                  <a:pt x="6" y="567"/>
                </a:lnTo>
                <a:close/>
                <a:moveTo>
                  <a:pt x="6" y="612"/>
                </a:moveTo>
                <a:lnTo>
                  <a:pt x="0" y="612"/>
                </a:lnTo>
                <a:lnTo>
                  <a:pt x="0" y="591"/>
                </a:lnTo>
                <a:lnTo>
                  <a:pt x="0" y="583"/>
                </a:lnTo>
                <a:lnTo>
                  <a:pt x="6" y="583"/>
                </a:lnTo>
                <a:lnTo>
                  <a:pt x="6" y="591"/>
                </a:lnTo>
                <a:lnTo>
                  <a:pt x="6" y="612"/>
                </a:lnTo>
                <a:close/>
                <a:moveTo>
                  <a:pt x="6" y="656"/>
                </a:moveTo>
                <a:lnTo>
                  <a:pt x="0" y="656"/>
                </a:lnTo>
                <a:lnTo>
                  <a:pt x="0" y="629"/>
                </a:lnTo>
                <a:lnTo>
                  <a:pt x="6" y="629"/>
                </a:lnTo>
                <a:lnTo>
                  <a:pt x="6" y="656"/>
                </a:lnTo>
                <a:close/>
                <a:moveTo>
                  <a:pt x="6" y="702"/>
                </a:moveTo>
                <a:lnTo>
                  <a:pt x="0" y="702"/>
                </a:lnTo>
                <a:lnTo>
                  <a:pt x="0" y="675"/>
                </a:lnTo>
                <a:lnTo>
                  <a:pt x="6" y="675"/>
                </a:lnTo>
                <a:lnTo>
                  <a:pt x="6" y="702"/>
                </a:lnTo>
                <a:close/>
                <a:moveTo>
                  <a:pt x="6" y="747"/>
                </a:moveTo>
                <a:lnTo>
                  <a:pt x="0" y="747"/>
                </a:lnTo>
                <a:lnTo>
                  <a:pt x="0" y="737"/>
                </a:lnTo>
                <a:lnTo>
                  <a:pt x="0" y="718"/>
                </a:lnTo>
                <a:lnTo>
                  <a:pt x="6" y="718"/>
                </a:lnTo>
                <a:lnTo>
                  <a:pt x="6" y="737"/>
                </a:lnTo>
                <a:lnTo>
                  <a:pt x="6" y="747"/>
                </a:lnTo>
                <a:close/>
                <a:moveTo>
                  <a:pt x="6" y="791"/>
                </a:moveTo>
                <a:lnTo>
                  <a:pt x="0" y="791"/>
                </a:lnTo>
                <a:lnTo>
                  <a:pt x="0" y="764"/>
                </a:lnTo>
                <a:lnTo>
                  <a:pt x="6" y="764"/>
                </a:lnTo>
                <a:lnTo>
                  <a:pt x="6" y="791"/>
                </a:lnTo>
                <a:close/>
                <a:moveTo>
                  <a:pt x="6" y="836"/>
                </a:moveTo>
                <a:lnTo>
                  <a:pt x="0" y="836"/>
                </a:lnTo>
                <a:lnTo>
                  <a:pt x="0" y="809"/>
                </a:lnTo>
                <a:lnTo>
                  <a:pt x="6" y="809"/>
                </a:lnTo>
                <a:lnTo>
                  <a:pt x="6" y="836"/>
                </a:lnTo>
                <a:close/>
                <a:moveTo>
                  <a:pt x="6" y="882"/>
                </a:moveTo>
                <a:lnTo>
                  <a:pt x="0" y="882"/>
                </a:lnTo>
                <a:lnTo>
                  <a:pt x="0" y="858"/>
                </a:lnTo>
                <a:lnTo>
                  <a:pt x="0" y="853"/>
                </a:lnTo>
                <a:lnTo>
                  <a:pt x="6" y="853"/>
                </a:lnTo>
                <a:lnTo>
                  <a:pt x="6" y="858"/>
                </a:lnTo>
                <a:lnTo>
                  <a:pt x="6" y="882"/>
                </a:lnTo>
                <a:close/>
                <a:moveTo>
                  <a:pt x="6" y="925"/>
                </a:moveTo>
                <a:lnTo>
                  <a:pt x="0" y="925"/>
                </a:lnTo>
                <a:lnTo>
                  <a:pt x="0" y="898"/>
                </a:lnTo>
                <a:lnTo>
                  <a:pt x="6" y="898"/>
                </a:lnTo>
                <a:lnTo>
                  <a:pt x="6" y="925"/>
                </a:lnTo>
                <a:close/>
                <a:moveTo>
                  <a:pt x="6" y="971"/>
                </a:moveTo>
                <a:lnTo>
                  <a:pt x="0" y="971"/>
                </a:lnTo>
                <a:lnTo>
                  <a:pt x="0" y="963"/>
                </a:lnTo>
                <a:lnTo>
                  <a:pt x="0" y="942"/>
                </a:lnTo>
                <a:lnTo>
                  <a:pt x="6" y="942"/>
                </a:lnTo>
                <a:lnTo>
                  <a:pt x="6" y="963"/>
                </a:lnTo>
                <a:lnTo>
                  <a:pt x="6" y="971"/>
                </a:lnTo>
                <a:close/>
                <a:moveTo>
                  <a:pt x="6" y="1017"/>
                </a:moveTo>
                <a:lnTo>
                  <a:pt x="0" y="1017"/>
                </a:lnTo>
                <a:lnTo>
                  <a:pt x="0" y="988"/>
                </a:lnTo>
                <a:lnTo>
                  <a:pt x="6" y="988"/>
                </a:lnTo>
                <a:lnTo>
                  <a:pt x="6" y="1017"/>
                </a:lnTo>
                <a:close/>
                <a:moveTo>
                  <a:pt x="6" y="1060"/>
                </a:moveTo>
                <a:lnTo>
                  <a:pt x="0" y="1060"/>
                </a:lnTo>
                <a:lnTo>
                  <a:pt x="0" y="1047"/>
                </a:lnTo>
                <a:lnTo>
                  <a:pt x="0" y="1033"/>
                </a:lnTo>
                <a:lnTo>
                  <a:pt x="6" y="1033"/>
                </a:lnTo>
                <a:lnTo>
                  <a:pt x="6" y="1047"/>
                </a:lnTo>
                <a:lnTo>
                  <a:pt x="6" y="1060"/>
                </a:lnTo>
                <a:close/>
                <a:moveTo>
                  <a:pt x="6" y="1106"/>
                </a:moveTo>
                <a:lnTo>
                  <a:pt x="0" y="1106"/>
                </a:lnTo>
                <a:lnTo>
                  <a:pt x="0" y="1077"/>
                </a:lnTo>
                <a:lnTo>
                  <a:pt x="6" y="1077"/>
                </a:lnTo>
                <a:lnTo>
                  <a:pt x="6" y="1106"/>
                </a:lnTo>
                <a:close/>
                <a:moveTo>
                  <a:pt x="6" y="1152"/>
                </a:moveTo>
                <a:lnTo>
                  <a:pt x="0" y="1152"/>
                </a:lnTo>
                <a:lnTo>
                  <a:pt x="0" y="1122"/>
                </a:lnTo>
                <a:lnTo>
                  <a:pt x="6" y="1122"/>
                </a:lnTo>
                <a:lnTo>
                  <a:pt x="6" y="1152"/>
                </a:lnTo>
                <a:close/>
                <a:moveTo>
                  <a:pt x="6" y="1195"/>
                </a:moveTo>
                <a:lnTo>
                  <a:pt x="0" y="1195"/>
                </a:lnTo>
                <a:lnTo>
                  <a:pt x="0" y="1168"/>
                </a:lnTo>
                <a:lnTo>
                  <a:pt x="6" y="1168"/>
                </a:lnTo>
                <a:lnTo>
                  <a:pt x="6" y="1195"/>
                </a:lnTo>
                <a:close/>
                <a:moveTo>
                  <a:pt x="6" y="1241"/>
                </a:moveTo>
                <a:lnTo>
                  <a:pt x="0" y="1241"/>
                </a:lnTo>
                <a:lnTo>
                  <a:pt x="0" y="1233"/>
                </a:lnTo>
                <a:lnTo>
                  <a:pt x="0" y="1211"/>
                </a:lnTo>
                <a:lnTo>
                  <a:pt x="6" y="1211"/>
                </a:lnTo>
                <a:lnTo>
                  <a:pt x="6" y="1233"/>
                </a:lnTo>
                <a:lnTo>
                  <a:pt x="6" y="1241"/>
                </a:lnTo>
                <a:close/>
                <a:moveTo>
                  <a:pt x="3" y="1274"/>
                </a:moveTo>
                <a:lnTo>
                  <a:pt x="0" y="1274"/>
                </a:lnTo>
                <a:lnTo>
                  <a:pt x="0" y="1271"/>
                </a:lnTo>
                <a:lnTo>
                  <a:pt x="0" y="1265"/>
                </a:lnTo>
                <a:lnTo>
                  <a:pt x="0" y="1257"/>
                </a:lnTo>
                <a:lnTo>
                  <a:pt x="6" y="1257"/>
                </a:lnTo>
                <a:lnTo>
                  <a:pt x="6" y="1265"/>
                </a:lnTo>
                <a:lnTo>
                  <a:pt x="6" y="1271"/>
                </a:lnTo>
                <a:lnTo>
                  <a:pt x="6"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55" name="Freeform 31">
            <a:extLst>
              <a:ext uri="{FF2B5EF4-FFF2-40B4-BE49-F238E27FC236}">
                <a16:creationId xmlns:a16="http://schemas.microsoft.com/office/drawing/2014/main" id="{E40E0095-8404-46A5-8524-2E0F1D2C0D91}"/>
              </a:ext>
            </a:extLst>
          </p:cNvPr>
          <p:cNvSpPr>
            <a:spLocks noEditPoints="1"/>
          </p:cNvSpPr>
          <p:nvPr/>
        </p:nvSpPr>
        <p:spPr bwMode="auto">
          <a:xfrm>
            <a:off x="6162675" y="5570538"/>
            <a:ext cx="17463" cy="2022475"/>
          </a:xfrm>
          <a:custGeom>
            <a:avLst/>
            <a:gdLst>
              <a:gd name="T0" fmla="*/ 2147483647 w 11"/>
              <a:gd name="T1" fmla="*/ 0 h 1274"/>
              <a:gd name="T2" fmla="*/ 2147483647 w 11"/>
              <a:gd name="T3" fmla="*/ 2147483647 h 1274"/>
              <a:gd name="T4" fmla="*/ 2147483647 w 11"/>
              <a:gd name="T5" fmla="*/ 2147483647 h 1274"/>
              <a:gd name="T6" fmla="*/ 2147483647 w 11"/>
              <a:gd name="T7" fmla="*/ 2147483647 h 1274"/>
              <a:gd name="T8" fmla="*/ 2147483647 w 11"/>
              <a:gd name="T9" fmla="*/ 2147483647 h 1274"/>
              <a:gd name="T10" fmla="*/ 2147483647 w 11"/>
              <a:gd name="T11" fmla="*/ 2147483647 h 1274"/>
              <a:gd name="T12" fmla="*/ 2147483647 w 11"/>
              <a:gd name="T13" fmla="*/ 2147483647 h 1274"/>
              <a:gd name="T14" fmla="*/ 2147483647 w 11"/>
              <a:gd name="T15" fmla="*/ 2147483647 h 1274"/>
              <a:gd name="T16" fmla="*/ 2147483647 w 11"/>
              <a:gd name="T17" fmla="*/ 2147483647 h 1274"/>
              <a:gd name="T18" fmla="*/ 2147483647 w 11"/>
              <a:gd name="T19" fmla="*/ 2147483647 h 1274"/>
              <a:gd name="T20" fmla="*/ 2147483647 w 11"/>
              <a:gd name="T21" fmla="*/ 2147483647 h 1274"/>
              <a:gd name="T22" fmla="*/ 2147483647 w 11"/>
              <a:gd name="T23" fmla="*/ 2147483647 h 1274"/>
              <a:gd name="T24" fmla="*/ 2147483647 w 11"/>
              <a:gd name="T25" fmla="*/ 2147483647 h 1274"/>
              <a:gd name="T26" fmla="*/ 2147483647 w 11"/>
              <a:gd name="T27" fmla="*/ 2147483647 h 1274"/>
              <a:gd name="T28" fmla="*/ 2147483647 w 11"/>
              <a:gd name="T29" fmla="*/ 2147483647 h 1274"/>
              <a:gd name="T30" fmla="*/ 2147483647 w 11"/>
              <a:gd name="T31" fmla="*/ 2147483647 h 1274"/>
              <a:gd name="T32" fmla="*/ 2147483647 w 11"/>
              <a:gd name="T33" fmla="*/ 2147483647 h 1274"/>
              <a:gd name="T34" fmla="*/ 2147483647 w 11"/>
              <a:gd name="T35" fmla="*/ 2147483647 h 1274"/>
              <a:gd name="T36" fmla="*/ 2147483647 w 11"/>
              <a:gd name="T37" fmla="*/ 2147483647 h 1274"/>
              <a:gd name="T38" fmla="*/ 2147483647 w 11"/>
              <a:gd name="T39" fmla="*/ 2147483647 h 1274"/>
              <a:gd name="T40" fmla="*/ 2147483647 w 11"/>
              <a:gd name="T41" fmla="*/ 2147483647 h 1274"/>
              <a:gd name="T42" fmla="*/ 2147483647 w 11"/>
              <a:gd name="T43" fmla="*/ 2147483647 h 1274"/>
              <a:gd name="T44" fmla="*/ 2147483647 w 11"/>
              <a:gd name="T45" fmla="*/ 2147483647 h 1274"/>
              <a:gd name="T46" fmla="*/ 2147483647 w 11"/>
              <a:gd name="T47" fmla="*/ 2147483647 h 1274"/>
              <a:gd name="T48" fmla="*/ 2147483647 w 11"/>
              <a:gd name="T49" fmla="*/ 2147483647 h 1274"/>
              <a:gd name="T50" fmla="*/ 2147483647 w 11"/>
              <a:gd name="T51" fmla="*/ 2147483647 h 1274"/>
              <a:gd name="T52" fmla="*/ 2147483647 w 11"/>
              <a:gd name="T53" fmla="*/ 2147483647 h 1274"/>
              <a:gd name="T54" fmla="*/ 2147483647 w 11"/>
              <a:gd name="T55" fmla="*/ 2147483647 h 1274"/>
              <a:gd name="T56" fmla="*/ 2147483647 w 11"/>
              <a:gd name="T57" fmla="*/ 2147483647 h 1274"/>
              <a:gd name="T58" fmla="*/ 2147483647 w 11"/>
              <a:gd name="T59" fmla="*/ 2147483647 h 1274"/>
              <a:gd name="T60" fmla="*/ 2147483647 w 11"/>
              <a:gd name="T61" fmla="*/ 2147483647 h 1274"/>
              <a:gd name="T62" fmla="*/ 2147483647 w 11"/>
              <a:gd name="T63" fmla="*/ 2147483647 h 1274"/>
              <a:gd name="T64" fmla="*/ 2147483647 w 11"/>
              <a:gd name="T65" fmla="*/ 2147483647 h 1274"/>
              <a:gd name="T66" fmla="*/ 2147483647 w 11"/>
              <a:gd name="T67" fmla="*/ 2147483647 h 1274"/>
              <a:gd name="T68" fmla="*/ 2147483647 w 11"/>
              <a:gd name="T69" fmla="*/ 2147483647 h 1274"/>
              <a:gd name="T70" fmla="*/ 2147483647 w 11"/>
              <a:gd name="T71" fmla="*/ 2147483647 h 1274"/>
              <a:gd name="T72" fmla="*/ 2147483647 w 11"/>
              <a:gd name="T73" fmla="*/ 2147483647 h 1274"/>
              <a:gd name="T74" fmla="*/ 2147483647 w 11"/>
              <a:gd name="T75" fmla="*/ 2147483647 h 1274"/>
              <a:gd name="T76" fmla="*/ 2147483647 w 11"/>
              <a:gd name="T77" fmla="*/ 2147483647 h 1274"/>
              <a:gd name="T78" fmla="*/ 2147483647 w 11"/>
              <a:gd name="T79" fmla="*/ 2147483647 h 1274"/>
              <a:gd name="T80" fmla="*/ 2147483647 w 11"/>
              <a:gd name="T81" fmla="*/ 2147483647 h 1274"/>
              <a:gd name="T82" fmla="*/ 2147483647 w 11"/>
              <a:gd name="T83" fmla="*/ 2147483647 h 1274"/>
              <a:gd name="T84" fmla="*/ 2147483647 w 11"/>
              <a:gd name="T85" fmla="*/ 2147483647 h 1274"/>
              <a:gd name="T86" fmla="*/ 2147483647 w 11"/>
              <a:gd name="T87" fmla="*/ 2147483647 h 1274"/>
              <a:gd name="T88" fmla="*/ 0 w 11"/>
              <a:gd name="T89" fmla="*/ 2147483647 h 1274"/>
              <a:gd name="T90" fmla="*/ 2147483647 w 11"/>
              <a:gd name="T91" fmla="*/ 2147483647 h 1274"/>
              <a:gd name="T92" fmla="*/ 2147483647 w 11"/>
              <a:gd name="T93" fmla="*/ 2147483647 h 1274"/>
              <a:gd name="T94" fmla="*/ 0 w 11"/>
              <a:gd name="T95" fmla="*/ 2147483647 h 1274"/>
              <a:gd name="T96" fmla="*/ 2147483647 w 11"/>
              <a:gd name="T97" fmla="*/ 2147483647 h 1274"/>
              <a:gd name="T98" fmla="*/ 0 w 11"/>
              <a:gd name="T99" fmla="*/ 2147483647 h 1274"/>
              <a:gd name="T100" fmla="*/ 2147483647 w 11"/>
              <a:gd name="T101" fmla="*/ 2147483647 h 1274"/>
              <a:gd name="T102" fmla="*/ 0 w 11"/>
              <a:gd name="T103" fmla="*/ 2147483647 h 1274"/>
              <a:gd name="T104" fmla="*/ 0 w 11"/>
              <a:gd name="T105" fmla="*/ 2147483647 h 1274"/>
              <a:gd name="T106" fmla="*/ 2147483647 w 11"/>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
              <a:gd name="T163" fmla="*/ 0 h 1274"/>
              <a:gd name="T164" fmla="*/ 11 w 11"/>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 h="1274">
                <a:moveTo>
                  <a:pt x="11" y="27"/>
                </a:moveTo>
                <a:lnTo>
                  <a:pt x="5" y="27"/>
                </a:lnTo>
                <a:lnTo>
                  <a:pt x="5" y="0"/>
                </a:lnTo>
                <a:lnTo>
                  <a:pt x="11" y="0"/>
                </a:lnTo>
                <a:lnTo>
                  <a:pt x="11" y="27"/>
                </a:lnTo>
                <a:close/>
                <a:moveTo>
                  <a:pt x="11" y="73"/>
                </a:moveTo>
                <a:lnTo>
                  <a:pt x="3" y="73"/>
                </a:lnTo>
                <a:lnTo>
                  <a:pt x="5" y="43"/>
                </a:lnTo>
                <a:lnTo>
                  <a:pt x="11" y="43"/>
                </a:lnTo>
                <a:lnTo>
                  <a:pt x="11" y="73"/>
                </a:lnTo>
                <a:close/>
                <a:moveTo>
                  <a:pt x="11" y="116"/>
                </a:moveTo>
                <a:lnTo>
                  <a:pt x="3" y="116"/>
                </a:lnTo>
                <a:lnTo>
                  <a:pt x="3" y="89"/>
                </a:lnTo>
                <a:lnTo>
                  <a:pt x="11" y="89"/>
                </a:lnTo>
                <a:lnTo>
                  <a:pt x="11" y="116"/>
                </a:lnTo>
                <a:close/>
                <a:moveTo>
                  <a:pt x="8" y="162"/>
                </a:moveTo>
                <a:lnTo>
                  <a:pt x="3" y="162"/>
                </a:lnTo>
                <a:lnTo>
                  <a:pt x="3" y="135"/>
                </a:lnTo>
                <a:lnTo>
                  <a:pt x="11"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3" y="432"/>
                </a:lnTo>
                <a:lnTo>
                  <a:pt x="3" y="421"/>
                </a:lnTo>
                <a:lnTo>
                  <a:pt x="3" y="405"/>
                </a:lnTo>
                <a:lnTo>
                  <a:pt x="8" y="405"/>
                </a:lnTo>
                <a:lnTo>
                  <a:pt x="8" y="421"/>
                </a:lnTo>
                <a:lnTo>
                  <a:pt x="8" y="432"/>
                </a:lnTo>
                <a:close/>
                <a:moveTo>
                  <a:pt x="8" y="478"/>
                </a:moveTo>
                <a:lnTo>
                  <a:pt x="3" y="478"/>
                </a:lnTo>
                <a:lnTo>
                  <a:pt x="3" y="448"/>
                </a:lnTo>
                <a:lnTo>
                  <a:pt x="8" y="448"/>
                </a:lnTo>
                <a:lnTo>
                  <a:pt x="8" y="478"/>
                </a:lnTo>
                <a:close/>
                <a:moveTo>
                  <a:pt x="8" y="521"/>
                </a:moveTo>
                <a:lnTo>
                  <a:pt x="3" y="521"/>
                </a:lnTo>
                <a:lnTo>
                  <a:pt x="3" y="494"/>
                </a:lnTo>
                <a:lnTo>
                  <a:pt x="8" y="494"/>
                </a:lnTo>
                <a:lnTo>
                  <a:pt x="8" y="521"/>
                </a:lnTo>
                <a:close/>
                <a:moveTo>
                  <a:pt x="8" y="567"/>
                </a:moveTo>
                <a:lnTo>
                  <a:pt x="3" y="567"/>
                </a:lnTo>
                <a:lnTo>
                  <a:pt x="3" y="540"/>
                </a:lnTo>
                <a:lnTo>
                  <a:pt x="8" y="540"/>
                </a:lnTo>
                <a:lnTo>
                  <a:pt x="8" y="567"/>
                </a:lnTo>
                <a:close/>
                <a:moveTo>
                  <a:pt x="8" y="612"/>
                </a:moveTo>
                <a:lnTo>
                  <a:pt x="3" y="612"/>
                </a:lnTo>
                <a:lnTo>
                  <a:pt x="3" y="591"/>
                </a:lnTo>
                <a:lnTo>
                  <a:pt x="3" y="583"/>
                </a:lnTo>
                <a:lnTo>
                  <a:pt x="8" y="583"/>
                </a:lnTo>
                <a:lnTo>
                  <a:pt x="8" y="591"/>
                </a:lnTo>
                <a:lnTo>
                  <a:pt x="8" y="612"/>
                </a:lnTo>
                <a:close/>
                <a:moveTo>
                  <a:pt x="8" y="656"/>
                </a:moveTo>
                <a:lnTo>
                  <a:pt x="3" y="656"/>
                </a:lnTo>
                <a:lnTo>
                  <a:pt x="3" y="629"/>
                </a:lnTo>
                <a:lnTo>
                  <a:pt x="8" y="629"/>
                </a:lnTo>
                <a:lnTo>
                  <a:pt x="8" y="656"/>
                </a:lnTo>
                <a:close/>
                <a:moveTo>
                  <a:pt x="8" y="702"/>
                </a:moveTo>
                <a:lnTo>
                  <a:pt x="3" y="702"/>
                </a:lnTo>
                <a:lnTo>
                  <a:pt x="3" y="675"/>
                </a:lnTo>
                <a:lnTo>
                  <a:pt x="8" y="675"/>
                </a:lnTo>
                <a:lnTo>
                  <a:pt x="8" y="702"/>
                </a:lnTo>
                <a:close/>
                <a:moveTo>
                  <a:pt x="8" y="747"/>
                </a:moveTo>
                <a:lnTo>
                  <a:pt x="3" y="747"/>
                </a:lnTo>
                <a:lnTo>
                  <a:pt x="3" y="737"/>
                </a:lnTo>
                <a:lnTo>
                  <a:pt x="3" y="718"/>
                </a:lnTo>
                <a:lnTo>
                  <a:pt x="8" y="718"/>
                </a:lnTo>
                <a:lnTo>
                  <a:pt x="8" y="737"/>
                </a:lnTo>
                <a:lnTo>
                  <a:pt x="8" y="747"/>
                </a:lnTo>
                <a:close/>
                <a:moveTo>
                  <a:pt x="8" y="791"/>
                </a:moveTo>
                <a:lnTo>
                  <a:pt x="3" y="791"/>
                </a:lnTo>
                <a:lnTo>
                  <a:pt x="3" y="764"/>
                </a:lnTo>
                <a:lnTo>
                  <a:pt x="8" y="764"/>
                </a:lnTo>
                <a:lnTo>
                  <a:pt x="8" y="791"/>
                </a:lnTo>
                <a:close/>
                <a:moveTo>
                  <a:pt x="8" y="836"/>
                </a:moveTo>
                <a:lnTo>
                  <a:pt x="3" y="836"/>
                </a:lnTo>
                <a:lnTo>
                  <a:pt x="3" y="809"/>
                </a:lnTo>
                <a:lnTo>
                  <a:pt x="8" y="809"/>
                </a:lnTo>
                <a:lnTo>
                  <a:pt x="8" y="836"/>
                </a:lnTo>
                <a:close/>
                <a:moveTo>
                  <a:pt x="8" y="882"/>
                </a:moveTo>
                <a:lnTo>
                  <a:pt x="3" y="882"/>
                </a:lnTo>
                <a:lnTo>
                  <a:pt x="3" y="858"/>
                </a:lnTo>
                <a:lnTo>
                  <a:pt x="3" y="853"/>
                </a:lnTo>
                <a:lnTo>
                  <a:pt x="8" y="853"/>
                </a:lnTo>
                <a:lnTo>
                  <a:pt x="8" y="858"/>
                </a:lnTo>
                <a:lnTo>
                  <a:pt x="8" y="882"/>
                </a:lnTo>
                <a:close/>
                <a:moveTo>
                  <a:pt x="8" y="925"/>
                </a:moveTo>
                <a:lnTo>
                  <a:pt x="3" y="925"/>
                </a:lnTo>
                <a:lnTo>
                  <a:pt x="3" y="898"/>
                </a:lnTo>
                <a:lnTo>
                  <a:pt x="8" y="898"/>
                </a:lnTo>
                <a:lnTo>
                  <a:pt x="8" y="925"/>
                </a:lnTo>
                <a:close/>
                <a:moveTo>
                  <a:pt x="8" y="971"/>
                </a:moveTo>
                <a:lnTo>
                  <a:pt x="3" y="971"/>
                </a:lnTo>
                <a:lnTo>
                  <a:pt x="3" y="963"/>
                </a:lnTo>
                <a:lnTo>
                  <a:pt x="3" y="942"/>
                </a:lnTo>
                <a:lnTo>
                  <a:pt x="8" y="942"/>
                </a:lnTo>
                <a:lnTo>
                  <a:pt x="8" y="963"/>
                </a:lnTo>
                <a:lnTo>
                  <a:pt x="8" y="971"/>
                </a:lnTo>
                <a:close/>
                <a:moveTo>
                  <a:pt x="8" y="1017"/>
                </a:moveTo>
                <a:lnTo>
                  <a:pt x="3" y="1017"/>
                </a:lnTo>
                <a:lnTo>
                  <a:pt x="3" y="988"/>
                </a:lnTo>
                <a:lnTo>
                  <a:pt x="8" y="988"/>
                </a:lnTo>
                <a:lnTo>
                  <a:pt x="8" y="1017"/>
                </a:lnTo>
                <a:close/>
                <a:moveTo>
                  <a:pt x="8" y="1060"/>
                </a:moveTo>
                <a:lnTo>
                  <a:pt x="0" y="1060"/>
                </a:lnTo>
                <a:lnTo>
                  <a:pt x="0" y="1047"/>
                </a:lnTo>
                <a:lnTo>
                  <a:pt x="3" y="1033"/>
                </a:lnTo>
                <a:lnTo>
                  <a:pt x="8" y="1033"/>
                </a:lnTo>
                <a:lnTo>
                  <a:pt x="8" y="1047"/>
                </a:lnTo>
                <a:lnTo>
                  <a:pt x="8" y="1060"/>
                </a:lnTo>
                <a:close/>
                <a:moveTo>
                  <a:pt x="8" y="1106"/>
                </a:moveTo>
                <a:lnTo>
                  <a:pt x="0" y="1106"/>
                </a:lnTo>
                <a:lnTo>
                  <a:pt x="0" y="1077"/>
                </a:lnTo>
                <a:lnTo>
                  <a:pt x="8" y="1077"/>
                </a:lnTo>
                <a:lnTo>
                  <a:pt x="8" y="1106"/>
                </a:lnTo>
                <a:close/>
                <a:moveTo>
                  <a:pt x="5" y="1152"/>
                </a:moveTo>
                <a:lnTo>
                  <a:pt x="0" y="1152"/>
                </a:lnTo>
                <a:lnTo>
                  <a:pt x="0" y="1122"/>
                </a:lnTo>
                <a:lnTo>
                  <a:pt x="5" y="1122"/>
                </a:lnTo>
                <a:lnTo>
                  <a:pt x="5" y="1152"/>
                </a:lnTo>
                <a:close/>
                <a:moveTo>
                  <a:pt x="5" y="1195"/>
                </a:moveTo>
                <a:lnTo>
                  <a:pt x="0" y="1195"/>
                </a:lnTo>
                <a:lnTo>
                  <a:pt x="0" y="1168"/>
                </a:lnTo>
                <a:lnTo>
                  <a:pt x="5" y="1168"/>
                </a:lnTo>
                <a:lnTo>
                  <a:pt x="5" y="1195"/>
                </a:lnTo>
                <a:close/>
                <a:moveTo>
                  <a:pt x="5" y="1241"/>
                </a:moveTo>
                <a:lnTo>
                  <a:pt x="0" y="1241"/>
                </a:lnTo>
                <a:lnTo>
                  <a:pt x="0" y="1233"/>
                </a:lnTo>
                <a:lnTo>
                  <a:pt x="0" y="1211"/>
                </a:lnTo>
                <a:lnTo>
                  <a:pt x="5" y="1211"/>
                </a:lnTo>
                <a:lnTo>
                  <a:pt x="5" y="1233"/>
                </a:lnTo>
                <a:lnTo>
                  <a:pt x="5" y="1241"/>
                </a:lnTo>
                <a:close/>
                <a:moveTo>
                  <a:pt x="3" y="1274"/>
                </a:moveTo>
                <a:lnTo>
                  <a:pt x="0" y="1274"/>
                </a:lnTo>
                <a:lnTo>
                  <a:pt x="0" y="1271"/>
                </a:lnTo>
                <a:lnTo>
                  <a:pt x="0" y="1265"/>
                </a:lnTo>
                <a:lnTo>
                  <a:pt x="0" y="1257"/>
                </a:lnTo>
                <a:lnTo>
                  <a:pt x="5" y="1257"/>
                </a:lnTo>
                <a:lnTo>
                  <a:pt x="5" y="1265"/>
                </a:lnTo>
                <a:lnTo>
                  <a:pt x="5" y="1271"/>
                </a:lnTo>
                <a:lnTo>
                  <a:pt x="5"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56" name="Freeform 32">
            <a:extLst>
              <a:ext uri="{FF2B5EF4-FFF2-40B4-BE49-F238E27FC236}">
                <a16:creationId xmlns:a16="http://schemas.microsoft.com/office/drawing/2014/main" id="{EC237B95-E506-4C07-817F-C86723B826AC}"/>
              </a:ext>
            </a:extLst>
          </p:cNvPr>
          <p:cNvSpPr>
            <a:spLocks/>
          </p:cNvSpPr>
          <p:nvPr/>
        </p:nvSpPr>
        <p:spPr bwMode="auto">
          <a:xfrm>
            <a:off x="1101725" y="5545138"/>
            <a:ext cx="5086350" cy="1841500"/>
          </a:xfrm>
          <a:custGeom>
            <a:avLst/>
            <a:gdLst>
              <a:gd name="T0" fmla="*/ 2147483647 w 3204"/>
              <a:gd name="T1" fmla="*/ 2147483647 h 1160"/>
              <a:gd name="T2" fmla="*/ 2147483647 w 3204"/>
              <a:gd name="T3" fmla="*/ 2147483647 h 1160"/>
              <a:gd name="T4" fmla="*/ 2147483647 w 3204"/>
              <a:gd name="T5" fmla="*/ 2147483647 h 1160"/>
              <a:gd name="T6" fmla="*/ 2147483647 w 3204"/>
              <a:gd name="T7" fmla="*/ 2147483647 h 1160"/>
              <a:gd name="T8" fmla="*/ 2147483647 w 3204"/>
              <a:gd name="T9" fmla="*/ 2147483647 h 1160"/>
              <a:gd name="T10" fmla="*/ 2147483647 w 3204"/>
              <a:gd name="T11" fmla="*/ 2147483647 h 1160"/>
              <a:gd name="T12" fmla="*/ 2147483647 w 3204"/>
              <a:gd name="T13" fmla="*/ 2147483647 h 1160"/>
              <a:gd name="T14" fmla="*/ 2147483647 w 3204"/>
              <a:gd name="T15" fmla="*/ 2147483647 h 1160"/>
              <a:gd name="T16" fmla="*/ 2147483647 w 3204"/>
              <a:gd name="T17" fmla="*/ 2147483647 h 1160"/>
              <a:gd name="T18" fmla="*/ 2147483647 w 3204"/>
              <a:gd name="T19" fmla="*/ 2147483647 h 1160"/>
              <a:gd name="T20" fmla="*/ 2147483647 w 3204"/>
              <a:gd name="T21" fmla="*/ 2147483647 h 1160"/>
              <a:gd name="T22" fmla="*/ 2147483647 w 3204"/>
              <a:gd name="T23" fmla="*/ 2147483647 h 1160"/>
              <a:gd name="T24" fmla="*/ 2147483647 w 3204"/>
              <a:gd name="T25" fmla="*/ 2147483647 h 1160"/>
              <a:gd name="T26" fmla="*/ 2147483647 w 3204"/>
              <a:gd name="T27" fmla="*/ 2147483647 h 1160"/>
              <a:gd name="T28" fmla="*/ 2147483647 w 3204"/>
              <a:gd name="T29" fmla="*/ 2147483647 h 1160"/>
              <a:gd name="T30" fmla="*/ 2147483647 w 3204"/>
              <a:gd name="T31" fmla="*/ 2147483647 h 1160"/>
              <a:gd name="T32" fmla="*/ 2147483647 w 3204"/>
              <a:gd name="T33" fmla="*/ 2147483647 h 1160"/>
              <a:gd name="T34" fmla="*/ 2147483647 w 3204"/>
              <a:gd name="T35" fmla="*/ 2147483647 h 1160"/>
              <a:gd name="T36" fmla="*/ 2147483647 w 3204"/>
              <a:gd name="T37" fmla="*/ 2147483647 h 1160"/>
              <a:gd name="T38" fmla="*/ 2147483647 w 3204"/>
              <a:gd name="T39" fmla="*/ 2147483647 h 1160"/>
              <a:gd name="T40" fmla="*/ 2147483647 w 3204"/>
              <a:gd name="T41" fmla="*/ 2147483647 h 1160"/>
              <a:gd name="T42" fmla="*/ 2147483647 w 3204"/>
              <a:gd name="T43" fmla="*/ 2147483647 h 1160"/>
              <a:gd name="T44" fmla="*/ 2147483647 w 3204"/>
              <a:gd name="T45" fmla="*/ 2147483647 h 1160"/>
              <a:gd name="T46" fmla="*/ 2147483647 w 3204"/>
              <a:gd name="T47" fmla="*/ 2147483647 h 1160"/>
              <a:gd name="T48" fmla="*/ 2147483647 w 3204"/>
              <a:gd name="T49" fmla="*/ 2147483647 h 1160"/>
              <a:gd name="T50" fmla="*/ 2147483647 w 3204"/>
              <a:gd name="T51" fmla="*/ 2147483647 h 1160"/>
              <a:gd name="T52" fmla="*/ 2147483647 w 3204"/>
              <a:gd name="T53" fmla="*/ 2147483647 h 1160"/>
              <a:gd name="T54" fmla="*/ 2147483647 w 3204"/>
              <a:gd name="T55" fmla="*/ 2147483647 h 1160"/>
              <a:gd name="T56" fmla="*/ 0 w 3204"/>
              <a:gd name="T57" fmla="*/ 2147483647 h 1160"/>
              <a:gd name="T58" fmla="*/ 2147483647 w 3204"/>
              <a:gd name="T59" fmla="*/ 2147483647 h 1160"/>
              <a:gd name="T60" fmla="*/ 2147483647 w 3204"/>
              <a:gd name="T61" fmla="*/ 2147483647 h 1160"/>
              <a:gd name="T62" fmla="*/ 2147483647 w 3204"/>
              <a:gd name="T63" fmla="*/ 2147483647 h 1160"/>
              <a:gd name="T64" fmla="*/ 2147483647 w 3204"/>
              <a:gd name="T65" fmla="*/ 2147483647 h 1160"/>
              <a:gd name="T66" fmla="*/ 2147483647 w 3204"/>
              <a:gd name="T67" fmla="*/ 2147483647 h 1160"/>
              <a:gd name="T68" fmla="*/ 2147483647 w 3204"/>
              <a:gd name="T69" fmla="*/ 2147483647 h 1160"/>
              <a:gd name="T70" fmla="*/ 2147483647 w 3204"/>
              <a:gd name="T71" fmla="*/ 2147483647 h 1160"/>
              <a:gd name="T72" fmla="*/ 2147483647 w 3204"/>
              <a:gd name="T73" fmla="*/ 2147483647 h 1160"/>
              <a:gd name="T74" fmla="*/ 2147483647 w 3204"/>
              <a:gd name="T75" fmla="*/ 2147483647 h 1160"/>
              <a:gd name="T76" fmla="*/ 2147483647 w 3204"/>
              <a:gd name="T77" fmla="*/ 2147483647 h 1160"/>
              <a:gd name="T78" fmla="*/ 2147483647 w 3204"/>
              <a:gd name="T79" fmla="*/ 2147483647 h 1160"/>
              <a:gd name="T80" fmla="*/ 2147483647 w 3204"/>
              <a:gd name="T81" fmla="*/ 2147483647 h 1160"/>
              <a:gd name="T82" fmla="*/ 2147483647 w 3204"/>
              <a:gd name="T83" fmla="*/ 2147483647 h 1160"/>
              <a:gd name="T84" fmla="*/ 2147483647 w 3204"/>
              <a:gd name="T85" fmla="*/ 2147483647 h 1160"/>
              <a:gd name="T86" fmla="*/ 2147483647 w 3204"/>
              <a:gd name="T87" fmla="*/ 2147483647 h 1160"/>
              <a:gd name="T88" fmla="*/ 2147483647 w 3204"/>
              <a:gd name="T89" fmla="*/ 2147483647 h 1160"/>
              <a:gd name="T90" fmla="*/ 2147483647 w 3204"/>
              <a:gd name="T91" fmla="*/ 2147483647 h 1160"/>
              <a:gd name="T92" fmla="*/ 2147483647 w 3204"/>
              <a:gd name="T93" fmla="*/ 2147483647 h 1160"/>
              <a:gd name="T94" fmla="*/ 2147483647 w 3204"/>
              <a:gd name="T95" fmla="*/ 2147483647 h 1160"/>
              <a:gd name="T96" fmla="*/ 2147483647 w 3204"/>
              <a:gd name="T97" fmla="*/ 2147483647 h 1160"/>
              <a:gd name="T98" fmla="*/ 2147483647 w 3204"/>
              <a:gd name="T99" fmla="*/ 2147483647 h 1160"/>
              <a:gd name="T100" fmla="*/ 2147483647 w 3204"/>
              <a:gd name="T101" fmla="*/ 2147483647 h 1160"/>
              <a:gd name="T102" fmla="*/ 2147483647 w 3204"/>
              <a:gd name="T103" fmla="*/ 2147483647 h 1160"/>
              <a:gd name="T104" fmla="*/ 2147483647 w 3204"/>
              <a:gd name="T105" fmla="*/ 2147483647 h 1160"/>
              <a:gd name="T106" fmla="*/ 2147483647 w 3204"/>
              <a:gd name="T107" fmla="*/ 2147483647 h 1160"/>
              <a:gd name="T108" fmla="*/ 2147483647 w 3204"/>
              <a:gd name="T109" fmla="*/ 2147483647 h 1160"/>
              <a:gd name="T110" fmla="*/ 2147483647 w 3204"/>
              <a:gd name="T111" fmla="*/ 2147483647 h 1160"/>
              <a:gd name="T112" fmla="*/ 2147483647 w 3204"/>
              <a:gd name="T113" fmla="*/ 2147483647 h 1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4"/>
              <a:gd name="T172" fmla="*/ 0 h 1160"/>
              <a:gd name="T173" fmla="*/ 3204 w 3204"/>
              <a:gd name="T174" fmla="*/ 1160 h 1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4" h="1160">
                <a:moveTo>
                  <a:pt x="3183" y="5"/>
                </a:moveTo>
                <a:lnTo>
                  <a:pt x="3204" y="13"/>
                </a:lnTo>
                <a:lnTo>
                  <a:pt x="3153" y="113"/>
                </a:lnTo>
                <a:lnTo>
                  <a:pt x="3104" y="208"/>
                </a:lnTo>
                <a:lnTo>
                  <a:pt x="3080" y="256"/>
                </a:lnTo>
                <a:lnTo>
                  <a:pt x="3056" y="302"/>
                </a:lnTo>
                <a:lnTo>
                  <a:pt x="3029" y="351"/>
                </a:lnTo>
                <a:lnTo>
                  <a:pt x="3005" y="394"/>
                </a:lnTo>
                <a:lnTo>
                  <a:pt x="2978" y="440"/>
                </a:lnTo>
                <a:lnTo>
                  <a:pt x="2953" y="485"/>
                </a:lnTo>
                <a:lnTo>
                  <a:pt x="2926" y="529"/>
                </a:lnTo>
                <a:lnTo>
                  <a:pt x="2899" y="569"/>
                </a:lnTo>
                <a:lnTo>
                  <a:pt x="2886" y="591"/>
                </a:lnTo>
                <a:lnTo>
                  <a:pt x="2872" y="612"/>
                </a:lnTo>
                <a:lnTo>
                  <a:pt x="2859" y="631"/>
                </a:lnTo>
                <a:lnTo>
                  <a:pt x="2845" y="653"/>
                </a:lnTo>
                <a:lnTo>
                  <a:pt x="2829" y="672"/>
                </a:lnTo>
                <a:lnTo>
                  <a:pt x="2816" y="691"/>
                </a:lnTo>
                <a:lnTo>
                  <a:pt x="2802" y="709"/>
                </a:lnTo>
                <a:lnTo>
                  <a:pt x="2786" y="728"/>
                </a:lnTo>
                <a:lnTo>
                  <a:pt x="2773" y="747"/>
                </a:lnTo>
                <a:lnTo>
                  <a:pt x="2759" y="766"/>
                </a:lnTo>
                <a:lnTo>
                  <a:pt x="2743" y="785"/>
                </a:lnTo>
                <a:lnTo>
                  <a:pt x="2727" y="801"/>
                </a:lnTo>
                <a:lnTo>
                  <a:pt x="2713" y="820"/>
                </a:lnTo>
                <a:lnTo>
                  <a:pt x="2697" y="836"/>
                </a:lnTo>
                <a:lnTo>
                  <a:pt x="2681" y="852"/>
                </a:lnTo>
                <a:lnTo>
                  <a:pt x="2665" y="869"/>
                </a:lnTo>
                <a:lnTo>
                  <a:pt x="2649" y="885"/>
                </a:lnTo>
                <a:lnTo>
                  <a:pt x="2632" y="901"/>
                </a:lnTo>
                <a:lnTo>
                  <a:pt x="2616" y="917"/>
                </a:lnTo>
                <a:lnTo>
                  <a:pt x="2600" y="931"/>
                </a:lnTo>
                <a:lnTo>
                  <a:pt x="2584" y="947"/>
                </a:lnTo>
                <a:lnTo>
                  <a:pt x="2568" y="960"/>
                </a:lnTo>
                <a:lnTo>
                  <a:pt x="2549" y="974"/>
                </a:lnTo>
                <a:lnTo>
                  <a:pt x="2533" y="987"/>
                </a:lnTo>
                <a:lnTo>
                  <a:pt x="2514" y="1001"/>
                </a:lnTo>
                <a:lnTo>
                  <a:pt x="2495" y="1012"/>
                </a:lnTo>
                <a:lnTo>
                  <a:pt x="2479" y="1025"/>
                </a:lnTo>
                <a:lnTo>
                  <a:pt x="2460" y="1036"/>
                </a:lnTo>
                <a:lnTo>
                  <a:pt x="2441" y="1047"/>
                </a:lnTo>
                <a:lnTo>
                  <a:pt x="2422" y="1057"/>
                </a:lnTo>
                <a:lnTo>
                  <a:pt x="2403" y="1068"/>
                </a:lnTo>
                <a:lnTo>
                  <a:pt x="2381" y="1076"/>
                </a:lnTo>
                <a:lnTo>
                  <a:pt x="2363" y="1087"/>
                </a:lnTo>
                <a:lnTo>
                  <a:pt x="2344" y="1095"/>
                </a:lnTo>
                <a:lnTo>
                  <a:pt x="2322" y="1103"/>
                </a:lnTo>
                <a:lnTo>
                  <a:pt x="2303" y="1111"/>
                </a:lnTo>
                <a:lnTo>
                  <a:pt x="2282" y="1117"/>
                </a:lnTo>
                <a:lnTo>
                  <a:pt x="2260" y="1125"/>
                </a:lnTo>
                <a:lnTo>
                  <a:pt x="2238" y="1130"/>
                </a:lnTo>
                <a:lnTo>
                  <a:pt x="2217" y="1136"/>
                </a:lnTo>
                <a:lnTo>
                  <a:pt x="2195" y="1141"/>
                </a:lnTo>
                <a:lnTo>
                  <a:pt x="2171" y="1144"/>
                </a:lnTo>
                <a:lnTo>
                  <a:pt x="2149" y="1149"/>
                </a:lnTo>
                <a:lnTo>
                  <a:pt x="2128" y="1152"/>
                </a:lnTo>
                <a:lnTo>
                  <a:pt x="2104" y="1155"/>
                </a:lnTo>
                <a:lnTo>
                  <a:pt x="2079" y="1157"/>
                </a:lnTo>
                <a:lnTo>
                  <a:pt x="2055" y="1157"/>
                </a:lnTo>
                <a:lnTo>
                  <a:pt x="2031" y="1160"/>
                </a:lnTo>
                <a:lnTo>
                  <a:pt x="2007" y="1160"/>
                </a:lnTo>
                <a:lnTo>
                  <a:pt x="1982" y="1160"/>
                </a:lnTo>
                <a:lnTo>
                  <a:pt x="1958" y="1157"/>
                </a:lnTo>
                <a:lnTo>
                  <a:pt x="1931" y="1157"/>
                </a:lnTo>
                <a:lnTo>
                  <a:pt x="1904" y="1155"/>
                </a:lnTo>
                <a:lnTo>
                  <a:pt x="1880" y="1152"/>
                </a:lnTo>
                <a:lnTo>
                  <a:pt x="1853" y="1147"/>
                </a:lnTo>
                <a:lnTo>
                  <a:pt x="1826" y="1144"/>
                </a:lnTo>
                <a:lnTo>
                  <a:pt x="1796" y="1138"/>
                </a:lnTo>
                <a:lnTo>
                  <a:pt x="1769" y="1133"/>
                </a:lnTo>
                <a:lnTo>
                  <a:pt x="1742" y="1125"/>
                </a:lnTo>
                <a:lnTo>
                  <a:pt x="1713" y="1120"/>
                </a:lnTo>
                <a:lnTo>
                  <a:pt x="1683" y="1111"/>
                </a:lnTo>
                <a:lnTo>
                  <a:pt x="1653" y="1103"/>
                </a:lnTo>
                <a:lnTo>
                  <a:pt x="1623" y="1095"/>
                </a:lnTo>
                <a:lnTo>
                  <a:pt x="1594" y="1084"/>
                </a:lnTo>
                <a:lnTo>
                  <a:pt x="1564" y="1074"/>
                </a:lnTo>
                <a:lnTo>
                  <a:pt x="1532" y="1063"/>
                </a:lnTo>
                <a:lnTo>
                  <a:pt x="1502" y="1049"/>
                </a:lnTo>
                <a:lnTo>
                  <a:pt x="1470" y="1039"/>
                </a:lnTo>
                <a:lnTo>
                  <a:pt x="1437" y="1025"/>
                </a:lnTo>
                <a:lnTo>
                  <a:pt x="1405" y="1009"/>
                </a:lnTo>
                <a:lnTo>
                  <a:pt x="1373" y="995"/>
                </a:lnTo>
                <a:lnTo>
                  <a:pt x="1338" y="979"/>
                </a:lnTo>
                <a:lnTo>
                  <a:pt x="1302" y="963"/>
                </a:lnTo>
                <a:lnTo>
                  <a:pt x="1270" y="944"/>
                </a:lnTo>
                <a:lnTo>
                  <a:pt x="1235" y="928"/>
                </a:lnTo>
                <a:lnTo>
                  <a:pt x="1200" y="909"/>
                </a:lnTo>
                <a:lnTo>
                  <a:pt x="1162" y="888"/>
                </a:lnTo>
                <a:lnTo>
                  <a:pt x="1127" y="869"/>
                </a:lnTo>
                <a:lnTo>
                  <a:pt x="1089" y="847"/>
                </a:lnTo>
                <a:lnTo>
                  <a:pt x="1052" y="823"/>
                </a:lnTo>
                <a:lnTo>
                  <a:pt x="1014" y="801"/>
                </a:lnTo>
                <a:lnTo>
                  <a:pt x="976" y="777"/>
                </a:lnTo>
                <a:lnTo>
                  <a:pt x="938" y="753"/>
                </a:lnTo>
                <a:lnTo>
                  <a:pt x="898" y="726"/>
                </a:lnTo>
                <a:lnTo>
                  <a:pt x="857" y="699"/>
                </a:lnTo>
                <a:lnTo>
                  <a:pt x="817" y="672"/>
                </a:lnTo>
                <a:lnTo>
                  <a:pt x="776" y="645"/>
                </a:lnTo>
                <a:lnTo>
                  <a:pt x="736" y="615"/>
                </a:lnTo>
                <a:lnTo>
                  <a:pt x="693" y="585"/>
                </a:lnTo>
                <a:lnTo>
                  <a:pt x="652" y="553"/>
                </a:lnTo>
                <a:lnTo>
                  <a:pt x="609" y="521"/>
                </a:lnTo>
                <a:lnTo>
                  <a:pt x="566" y="488"/>
                </a:lnTo>
                <a:lnTo>
                  <a:pt x="520" y="453"/>
                </a:lnTo>
                <a:lnTo>
                  <a:pt x="477" y="421"/>
                </a:lnTo>
                <a:lnTo>
                  <a:pt x="431" y="383"/>
                </a:lnTo>
                <a:lnTo>
                  <a:pt x="385" y="348"/>
                </a:lnTo>
                <a:lnTo>
                  <a:pt x="340" y="310"/>
                </a:lnTo>
                <a:lnTo>
                  <a:pt x="291" y="270"/>
                </a:lnTo>
                <a:lnTo>
                  <a:pt x="245" y="232"/>
                </a:lnTo>
                <a:lnTo>
                  <a:pt x="197" y="191"/>
                </a:lnTo>
                <a:lnTo>
                  <a:pt x="148" y="148"/>
                </a:lnTo>
                <a:lnTo>
                  <a:pt x="99" y="105"/>
                </a:lnTo>
                <a:lnTo>
                  <a:pt x="48" y="62"/>
                </a:lnTo>
                <a:lnTo>
                  <a:pt x="0" y="19"/>
                </a:lnTo>
                <a:lnTo>
                  <a:pt x="13" y="0"/>
                </a:lnTo>
                <a:lnTo>
                  <a:pt x="64" y="46"/>
                </a:lnTo>
                <a:lnTo>
                  <a:pt x="113" y="89"/>
                </a:lnTo>
                <a:lnTo>
                  <a:pt x="161" y="132"/>
                </a:lnTo>
                <a:lnTo>
                  <a:pt x="210" y="172"/>
                </a:lnTo>
                <a:lnTo>
                  <a:pt x="259" y="213"/>
                </a:lnTo>
                <a:lnTo>
                  <a:pt x="307" y="253"/>
                </a:lnTo>
                <a:lnTo>
                  <a:pt x="353" y="291"/>
                </a:lnTo>
                <a:lnTo>
                  <a:pt x="399" y="329"/>
                </a:lnTo>
                <a:lnTo>
                  <a:pt x="445" y="367"/>
                </a:lnTo>
                <a:lnTo>
                  <a:pt x="491" y="402"/>
                </a:lnTo>
                <a:lnTo>
                  <a:pt x="534" y="437"/>
                </a:lnTo>
                <a:lnTo>
                  <a:pt x="580" y="469"/>
                </a:lnTo>
                <a:lnTo>
                  <a:pt x="623" y="504"/>
                </a:lnTo>
                <a:lnTo>
                  <a:pt x="666" y="534"/>
                </a:lnTo>
                <a:lnTo>
                  <a:pt x="706" y="566"/>
                </a:lnTo>
                <a:lnTo>
                  <a:pt x="750" y="596"/>
                </a:lnTo>
                <a:lnTo>
                  <a:pt x="790" y="626"/>
                </a:lnTo>
                <a:lnTo>
                  <a:pt x="830" y="653"/>
                </a:lnTo>
                <a:lnTo>
                  <a:pt x="871" y="680"/>
                </a:lnTo>
                <a:lnTo>
                  <a:pt x="911" y="707"/>
                </a:lnTo>
                <a:lnTo>
                  <a:pt x="949" y="734"/>
                </a:lnTo>
                <a:lnTo>
                  <a:pt x="990" y="758"/>
                </a:lnTo>
                <a:lnTo>
                  <a:pt x="1027" y="782"/>
                </a:lnTo>
                <a:lnTo>
                  <a:pt x="1065" y="804"/>
                </a:lnTo>
                <a:lnTo>
                  <a:pt x="1100" y="828"/>
                </a:lnTo>
                <a:lnTo>
                  <a:pt x="1138" y="847"/>
                </a:lnTo>
                <a:lnTo>
                  <a:pt x="1173" y="869"/>
                </a:lnTo>
                <a:lnTo>
                  <a:pt x="1211" y="888"/>
                </a:lnTo>
                <a:lnTo>
                  <a:pt x="1246" y="906"/>
                </a:lnTo>
                <a:lnTo>
                  <a:pt x="1278" y="925"/>
                </a:lnTo>
                <a:lnTo>
                  <a:pt x="1313" y="941"/>
                </a:lnTo>
                <a:lnTo>
                  <a:pt x="1348" y="960"/>
                </a:lnTo>
                <a:lnTo>
                  <a:pt x="1381" y="974"/>
                </a:lnTo>
                <a:lnTo>
                  <a:pt x="1413" y="990"/>
                </a:lnTo>
                <a:lnTo>
                  <a:pt x="1445" y="1004"/>
                </a:lnTo>
                <a:lnTo>
                  <a:pt x="1478" y="1017"/>
                </a:lnTo>
                <a:lnTo>
                  <a:pt x="1510" y="1031"/>
                </a:lnTo>
                <a:lnTo>
                  <a:pt x="1540" y="1041"/>
                </a:lnTo>
                <a:lnTo>
                  <a:pt x="1572" y="1052"/>
                </a:lnTo>
                <a:lnTo>
                  <a:pt x="1602" y="1063"/>
                </a:lnTo>
                <a:lnTo>
                  <a:pt x="1632" y="1074"/>
                </a:lnTo>
                <a:lnTo>
                  <a:pt x="1661" y="1082"/>
                </a:lnTo>
                <a:lnTo>
                  <a:pt x="1691" y="1090"/>
                </a:lnTo>
                <a:lnTo>
                  <a:pt x="1718" y="1098"/>
                </a:lnTo>
                <a:lnTo>
                  <a:pt x="1748" y="1103"/>
                </a:lnTo>
                <a:lnTo>
                  <a:pt x="1775" y="1111"/>
                </a:lnTo>
                <a:lnTo>
                  <a:pt x="1802" y="1117"/>
                </a:lnTo>
                <a:lnTo>
                  <a:pt x="1828" y="1122"/>
                </a:lnTo>
                <a:lnTo>
                  <a:pt x="1855" y="1125"/>
                </a:lnTo>
                <a:lnTo>
                  <a:pt x="1882" y="1128"/>
                </a:lnTo>
                <a:lnTo>
                  <a:pt x="1907" y="1130"/>
                </a:lnTo>
                <a:lnTo>
                  <a:pt x="1934" y="1133"/>
                </a:lnTo>
                <a:lnTo>
                  <a:pt x="1958" y="1136"/>
                </a:lnTo>
                <a:lnTo>
                  <a:pt x="1982" y="1136"/>
                </a:lnTo>
                <a:lnTo>
                  <a:pt x="2007" y="1136"/>
                </a:lnTo>
                <a:lnTo>
                  <a:pt x="2031" y="1136"/>
                </a:lnTo>
                <a:lnTo>
                  <a:pt x="2055" y="1136"/>
                </a:lnTo>
                <a:lnTo>
                  <a:pt x="2079" y="1133"/>
                </a:lnTo>
                <a:lnTo>
                  <a:pt x="2101" y="1133"/>
                </a:lnTo>
                <a:lnTo>
                  <a:pt x="2125" y="1130"/>
                </a:lnTo>
                <a:lnTo>
                  <a:pt x="2147" y="1128"/>
                </a:lnTo>
                <a:lnTo>
                  <a:pt x="2168" y="1122"/>
                </a:lnTo>
                <a:lnTo>
                  <a:pt x="2190" y="1120"/>
                </a:lnTo>
                <a:lnTo>
                  <a:pt x="2212" y="1114"/>
                </a:lnTo>
                <a:lnTo>
                  <a:pt x="2233" y="1109"/>
                </a:lnTo>
                <a:lnTo>
                  <a:pt x="2255" y="1103"/>
                </a:lnTo>
                <a:lnTo>
                  <a:pt x="2274" y="1095"/>
                </a:lnTo>
                <a:lnTo>
                  <a:pt x="2295" y="1090"/>
                </a:lnTo>
                <a:lnTo>
                  <a:pt x="2314" y="1082"/>
                </a:lnTo>
                <a:lnTo>
                  <a:pt x="2336" y="1074"/>
                </a:lnTo>
                <a:lnTo>
                  <a:pt x="2354" y="1066"/>
                </a:lnTo>
                <a:lnTo>
                  <a:pt x="2373" y="1057"/>
                </a:lnTo>
                <a:lnTo>
                  <a:pt x="2392" y="1047"/>
                </a:lnTo>
                <a:lnTo>
                  <a:pt x="2411" y="1039"/>
                </a:lnTo>
                <a:lnTo>
                  <a:pt x="2430" y="1028"/>
                </a:lnTo>
                <a:lnTo>
                  <a:pt x="2446" y="1017"/>
                </a:lnTo>
                <a:lnTo>
                  <a:pt x="2465" y="1006"/>
                </a:lnTo>
                <a:lnTo>
                  <a:pt x="2484" y="993"/>
                </a:lnTo>
                <a:lnTo>
                  <a:pt x="2500" y="982"/>
                </a:lnTo>
                <a:lnTo>
                  <a:pt x="2519" y="968"/>
                </a:lnTo>
                <a:lnTo>
                  <a:pt x="2535" y="955"/>
                </a:lnTo>
                <a:lnTo>
                  <a:pt x="2551" y="941"/>
                </a:lnTo>
                <a:lnTo>
                  <a:pt x="2570" y="928"/>
                </a:lnTo>
                <a:lnTo>
                  <a:pt x="2586" y="914"/>
                </a:lnTo>
                <a:lnTo>
                  <a:pt x="2603" y="901"/>
                </a:lnTo>
                <a:lnTo>
                  <a:pt x="2619" y="885"/>
                </a:lnTo>
                <a:lnTo>
                  <a:pt x="2635" y="869"/>
                </a:lnTo>
                <a:lnTo>
                  <a:pt x="2649" y="855"/>
                </a:lnTo>
                <a:lnTo>
                  <a:pt x="2665" y="839"/>
                </a:lnTo>
                <a:lnTo>
                  <a:pt x="2681" y="823"/>
                </a:lnTo>
                <a:lnTo>
                  <a:pt x="2697" y="804"/>
                </a:lnTo>
                <a:lnTo>
                  <a:pt x="2711" y="788"/>
                </a:lnTo>
                <a:lnTo>
                  <a:pt x="2727" y="769"/>
                </a:lnTo>
                <a:lnTo>
                  <a:pt x="2740" y="753"/>
                </a:lnTo>
                <a:lnTo>
                  <a:pt x="2756" y="734"/>
                </a:lnTo>
                <a:lnTo>
                  <a:pt x="2770" y="715"/>
                </a:lnTo>
                <a:lnTo>
                  <a:pt x="2783" y="696"/>
                </a:lnTo>
                <a:lnTo>
                  <a:pt x="2797" y="677"/>
                </a:lnTo>
                <a:lnTo>
                  <a:pt x="2813" y="658"/>
                </a:lnTo>
                <a:lnTo>
                  <a:pt x="2827" y="639"/>
                </a:lnTo>
                <a:lnTo>
                  <a:pt x="2840" y="620"/>
                </a:lnTo>
                <a:lnTo>
                  <a:pt x="2854" y="599"/>
                </a:lnTo>
                <a:lnTo>
                  <a:pt x="2867" y="577"/>
                </a:lnTo>
                <a:lnTo>
                  <a:pt x="2880" y="558"/>
                </a:lnTo>
                <a:lnTo>
                  <a:pt x="2907" y="515"/>
                </a:lnTo>
                <a:lnTo>
                  <a:pt x="2934" y="472"/>
                </a:lnTo>
                <a:lnTo>
                  <a:pt x="2959" y="429"/>
                </a:lnTo>
                <a:lnTo>
                  <a:pt x="2986" y="383"/>
                </a:lnTo>
                <a:lnTo>
                  <a:pt x="3010" y="340"/>
                </a:lnTo>
                <a:lnTo>
                  <a:pt x="3034" y="291"/>
                </a:lnTo>
                <a:lnTo>
                  <a:pt x="3061" y="245"/>
                </a:lnTo>
                <a:lnTo>
                  <a:pt x="3085" y="199"/>
                </a:lnTo>
                <a:lnTo>
                  <a:pt x="3134" y="102"/>
                </a:lnTo>
                <a:lnTo>
                  <a:pt x="3183"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57" name="Rectangle 33">
            <a:extLst>
              <a:ext uri="{FF2B5EF4-FFF2-40B4-BE49-F238E27FC236}">
                <a16:creationId xmlns:a16="http://schemas.microsoft.com/office/drawing/2014/main" id="{C68C994C-C97F-4950-82C0-2038BF09B047}"/>
              </a:ext>
            </a:extLst>
          </p:cNvPr>
          <p:cNvSpPr>
            <a:spLocks noChangeArrowheads="1"/>
          </p:cNvSpPr>
          <p:nvPr/>
        </p:nvSpPr>
        <p:spPr bwMode="auto">
          <a:xfrm>
            <a:off x="1016000" y="75247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a</a:t>
            </a:r>
            <a:endParaRPr lang="ru-RU" altLang="ru-RU" sz="1800"/>
          </a:p>
        </p:txBody>
      </p:sp>
      <p:sp>
        <p:nvSpPr>
          <p:cNvPr id="26658" name="Rectangle 34">
            <a:extLst>
              <a:ext uri="{FF2B5EF4-FFF2-40B4-BE49-F238E27FC236}">
                <a16:creationId xmlns:a16="http://schemas.microsoft.com/office/drawing/2014/main" id="{0241461A-CE6D-4F04-A941-10815CBDDB80}"/>
              </a:ext>
            </a:extLst>
          </p:cNvPr>
          <p:cNvSpPr>
            <a:spLocks noChangeArrowheads="1"/>
          </p:cNvSpPr>
          <p:nvPr/>
        </p:nvSpPr>
        <p:spPr bwMode="auto">
          <a:xfrm>
            <a:off x="6129338" y="75628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b</a:t>
            </a:r>
            <a:endParaRPr lang="ru-RU" altLang="ru-RU" sz="1800"/>
          </a:p>
        </p:txBody>
      </p:sp>
      <p:sp>
        <p:nvSpPr>
          <p:cNvPr id="26659" name="Freeform 35">
            <a:extLst>
              <a:ext uri="{FF2B5EF4-FFF2-40B4-BE49-F238E27FC236}">
                <a16:creationId xmlns:a16="http://schemas.microsoft.com/office/drawing/2014/main" id="{D38C0E06-C98C-45D9-9835-496ED0C2B237}"/>
              </a:ext>
            </a:extLst>
          </p:cNvPr>
          <p:cNvSpPr>
            <a:spLocks/>
          </p:cNvSpPr>
          <p:nvPr/>
        </p:nvSpPr>
        <p:spPr bwMode="auto">
          <a:xfrm>
            <a:off x="6586538" y="7370763"/>
            <a:ext cx="146050" cy="139700"/>
          </a:xfrm>
          <a:custGeom>
            <a:avLst/>
            <a:gdLst>
              <a:gd name="T0" fmla="*/ 2147483647 w 92"/>
              <a:gd name="T1" fmla="*/ 2147483647 h 89"/>
              <a:gd name="T2" fmla="*/ 2147483647 w 92"/>
              <a:gd name="T3" fmla="*/ 2147483647 h 89"/>
              <a:gd name="T4" fmla="*/ 2147483647 w 92"/>
              <a:gd name="T5" fmla="*/ 2147483647 h 89"/>
              <a:gd name="T6" fmla="*/ 2147483647 w 92"/>
              <a:gd name="T7" fmla="*/ 2147483647 h 89"/>
              <a:gd name="T8" fmla="*/ 2147483647 w 92"/>
              <a:gd name="T9" fmla="*/ 0 h 89"/>
              <a:gd name="T10" fmla="*/ 2147483647 w 92"/>
              <a:gd name="T11" fmla="*/ 0 h 89"/>
              <a:gd name="T12" fmla="*/ 2147483647 w 92"/>
              <a:gd name="T13" fmla="*/ 2147483647 h 89"/>
              <a:gd name="T14" fmla="*/ 2147483647 w 92"/>
              <a:gd name="T15" fmla="*/ 2147483647 h 89"/>
              <a:gd name="T16" fmla="*/ 2147483647 w 92"/>
              <a:gd name="T17" fmla="*/ 2147483647 h 89"/>
              <a:gd name="T18" fmla="*/ 2147483647 w 92"/>
              <a:gd name="T19" fmla="*/ 2147483647 h 89"/>
              <a:gd name="T20" fmla="*/ 2147483647 w 92"/>
              <a:gd name="T21" fmla="*/ 2147483647 h 89"/>
              <a:gd name="T22" fmla="*/ 2147483647 w 92"/>
              <a:gd name="T23" fmla="*/ 2147483647 h 89"/>
              <a:gd name="T24" fmla="*/ 2147483647 w 92"/>
              <a:gd name="T25" fmla="*/ 2147483647 h 89"/>
              <a:gd name="T26" fmla="*/ 2147483647 w 92"/>
              <a:gd name="T27" fmla="*/ 2147483647 h 89"/>
              <a:gd name="T28" fmla="*/ 2147483647 w 92"/>
              <a:gd name="T29" fmla="*/ 2147483647 h 89"/>
              <a:gd name="T30" fmla="*/ 2147483647 w 92"/>
              <a:gd name="T31" fmla="*/ 2147483647 h 89"/>
              <a:gd name="T32" fmla="*/ 2147483647 w 92"/>
              <a:gd name="T33" fmla="*/ 2147483647 h 89"/>
              <a:gd name="T34" fmla="*/ 2147483647 w 92"/>
              <a:gd name="T35" fmla="*/ 2147483647 h 89"/>
              <a:gd name="T36" fmla="*/ 2147483647 w 92"/>
              <a:gd name="T37" fmla="*/ 2147483647 h 89"/>
              <a:gd name="T38" fmla="*/ 2147483647 w 92"/>
              <a:gd name="T39" fmla="*/ 2147483647 h 89"/>
              <a:gd name="T40" fmla="*/ 2147483647 w 92"/>
              <a:gd name="T41" fmla="*/ 2147483647 h 89"/>
              <a:gd name="T42" fmla="*/ 2147483647 w 92"/>
              <a:gd name="T43" fmla="*/ 2147483647 h 89"/>
              <a:gd name="T44" fmla="*/ 2147483647 w 92"/>
              <a:gd name="T45" fmla="*/ 2147483647 h 89"/>
              <a:gd name="T46" fmla="*/ 2147483647 w 92"/>
              <a:gd name="T47" fmla="*/ 2147483647 h 89"/>
              <a:gd name="T48" fmla="*/ 2147483647 w 92"/>
              <a:gd name="T49" fmla="*/ 2147483647 h 89"/>
              <a:gd name="T50" fmla="*/ 2147483647 w 92"/>
              <a:gd name="T51" fmla="*/ 2147483647 h 89"/>
              <a:gd name="T52" fmla="*/ 0 w 92"/>
              <a:gd name="T53" fmla="*/ 2147483647 h 89"/>
              <a:gd name="T54" fmla="*/ 2147483647 w 92"/>
              <a:gd name="T55" fmla="*/ 2147483647 h 89"/>
              <a:gd name="T56" fmla="*/ 2147483647 w 92"/>
              <a:gd name="T57" fmla="*/ 2147483647 h 89"/>
              <a:gd name="T58" fmla="*/ 2147483647 w 92"/>
              <a:gd name="T59" fmla="*/ 2147483647 h 89"/>
              <a:gd name="T60" fmla="*/ 2147483647 w 92"/>
              <a:gd name="T61" fmla="*/ 2147483647 h 89"/>
              <a:gd name="T62" fmla="*/ 2147483647 w 92"/>
              <a:gd name="T63" fmla="*/ 2147483647 h 89"/>
              <a:gd name="T64" fmla="*/ 2147483647 w 92"/>
              <a:gd name="T65" fmla="*/ 2147483647 h 89"/>
              <a:gd name="T66" fmla="*/ 2147483647 w 92"/>
              <a:gd name="T67" fmla="*/ 2147483647 h 89"/>
              <a:gd name="T68" fmla="*/ 2147483647 w 92"/>
              <a:gd name="T69" fmla="*/ 2147483647 h 89"/>
              <a:gd name="T70" fmla="*/ 2147483647 w 92"/>
              <a:gd name="T71" fmla="*/ 2147483647 h 89"/>
              <a:gd name="T72" fmla="*/ 2147483647 w 92"/>
              <a:gd name="T73" fmla="*/ 2147483647 h 89"/>
              <a:gd name="T74" fmla="*/ 2147483647 w 92"/>
              <a:gd name="T75" fmla="*/ 2147483647 h 89"/>
              <a:gd name="T76" fmla="*/ 2147483647 w 92"/>
              <a:gd name="T77" fmla="*/ 0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89"/>
              <a:gd name="T119" fmla="*/ 92 w 92"/>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89">
                <a:moveTo>
                  <a:pt x="40" y="0"/>
                </a:moveTo>
                <a:lnTo>
                  <a:pt x="43" y="6"/>
                </a:lnTo>
                <a:lnTo>
                  <a:pt x="49" y="8"/>
                </a:lnTo>
                <a:lnTo>
                  <a:pt x="49" y="16"/>
                </a:lnTo>
                <a:lnTo>
                  <a:pt x="54" y="27"/>
                </a:lnTo>
                <a:lnTo>
                  <a:pt x="62" y="14"/>
                </a:lnTo>
                <a:lnTo>
                  <a:pt x="65" y="11"/>
                </a:lnTo>
                <a:lnTo>
                  <a:pt x="70" y="6"/>
                </a:lnTo>
                <a:lnTo>
                  <a:pt x="73" y="3"/>
                </a:lnTo>
                <a:lnTo>
                  <a:pt x="78" y="0"/>
                </a:lnTo>
                <a:lnTo>
                  <a:pt x="81" y="0"/>
                </a:lnTo>
                <a:lnTo>
                  <a:pt x="84" y="0"/>
                </a:lnTo>
                <a:lnTo>
                  <a:pt x="86" y="0"/>
                </a:lnTo>
                <a:lnTo>
                  <a:pt x="89" y="3"/>
                </a:lnTo>
                <a:lnTo>
                  <a:pt x="92" y="3"/>
                </a:lnTo>
                <a:lnTo>
                  <a:pt x="92" y="6"/>
                </a:lnTo>
                <a:lnTo>
                  <a:pt x="92" y="11"/>
                </a:lnTo>
                <a:lnTo>
                  <a:pt x="89" y="14"/>
                </a:lnTo>
                <a:lnTo>
                  <a:pt x="84" y="14"/>
                </a:lnTo>
                <a:lnTo>
                  <a:pt x="81" y="14"/>
                </a:lnTo>
                <a:lnTo>
                  <a:pt x="76" y="11"/>
                </a:lnTo>
                <a:lnTo>
                  <a:pt x="73" y="14"/>
                </a:lnTo>
                <a:lnTo>
                  <a:pt x="70" y="14"/>
                </a:lnTo>
                <a:lnTo>
                  <a:pt x="62" y="22"/>
                </a:lnTo>
                <a:lnTo>
                  <a:pt x="54" y="33"/>
                </a:lnTo>
                <a:lnTo>
                  <a:pt x="62" y="68"/>
                </a:lnTo>
                <a:lnTo>
                  <a:pt x="65" y="73"/>
                </a:lnTo>
                <a:lnTo>
                  <a:pt x="65" y="76"/>
                </a:lnTo>
                <a:lnTo>
                  <a:pt x="67" y="76"/>
                </a:lnTo>
                <a:lnTo>
                  <a:pt x="67" y="78"/>
                </a:lnTo>
                <a:lnTo>
                  <a:pt x="70" y="76"/>
                </a:lnTo>
                <a:lnTo>
                  <a:pt x="73" y="76"/>
                </a:lnTo>
                <a:lnTo>
                  <a:pt x="78" y="70"/>
                </a:lnTo>
                <a:lnTo>
                  <a:pt x="81" y="65"/>
                </a:lnTo>
                <a:lnTo>
                  <a:pt x="86" y="65"/>
                </a:lnTo>
                <a:lnTo>
                  <a:pt x="78" y="76"/>
                </a:lnTo>
                <a:lnTo>
                  <a:pt x="70" y="84"/>
                </a:lnTo>
                <a:lnTo>
                  <a:pt x="65" y="87"/>
                </a:lnTo>
                <a:lnTo>
                  <a:pt x="62" y="89"/>
                </a:lnTo>
                <a:lnTo>
                  <a:pt x="57" y="87"/>
                </a:lnTo>
                <a:lnTo>
                  <a:pt x="51" y="81"/>
                </a:lnTo>
                <a:lnTo>
                  <a:pt x="49" y="73"/>
                </a:lnTo>
                <a:lnTo>
                  <a:pt x="43" y="52"/>
                </a:lnTo>
                <a:lnTo>
                  <a:pt x="30" y="70"/>
                </a:lnTo>
                <a:lnTo>
                  <a:pt x="19" y="84"/>
                </a:lnTo>
                <a:lnTo>
                  <a:pt x="14" y="87"/>
                </a:lnTo>
                <a:lnTo>
                  <a:pt x="8" y="89"/>
                </a:lnTo>
                <a:lnTo>
                  <a:pt x="5" y="87"/>
                </a:lnTo>
                <a:lnTo>
                  <a:pt x="3" y="87"/>
                </a:lnTo>
                <a:lnTo>
                  <a:pt x="0" y="84"/>
                </a:lnTo>
                <a:lnTo>
                  <a:pt x="0" y="81"/>
                </a:lnTo>
                <a:lnTo>
                  <a:pt x="0" y="76"/>
                </a:lnTo>
                <a:lnTo>
                  <a:pt x="3" y="76"/>
                </a:lnTo>
                <a:lnTo>
                  <a:pt x="3" y="73"/>
                </a:lnTo>
                <a:lnTo>
                  <a:pt x="5" y="73"/>
                </a:lnTo>
                <a:lnTo>
                  <a:pt x="11" y="73"/>
                </a:lnTo>
                <a:lnTo>
                  <a:pt x="14" y="76"/>
                </a:lnTo>
                <a:lnTo>
                  <a:pt x="16" y="78"/>
                </a:lnTo>
                <a:lnTo>
                  <a:pt x="19" y="78"/>
                </a:lnTo>
                <a:lnTo>
                  <a:pt x="19" y="76"/>
                </a:lnTo>
                <a:lnTo>
                  <a:pt x="24" y="70"/>
                </a:lnTo>
                <a:lnTo>
                  <a:pt x="32" y="60"/>
                </a:lnTo>
                <a:lnTo>
                  <a:pt x="38" y="52"/>
                </a:lnTo>
                <a:lnTo>
                  <a:pt x="43" y="43"/>
                </a:lnTo>
                <a:lnTo>
                  <a:pt x="38" y="25"/>
                </a:lnTo>
                <a:lnTo>
                  <a:pt x="35" y="19"/>
                </a:lnTo>
                <a:lnTo>
                  <a:pt x="32" y="14"/>
                </a:lnTo>
                <a:lnTo>
                  <a:pt x="30" y="11"/>
                </a:lnTo>
                <a:lnTo>
                  <a:pt x="27" y="8"/>
                </a:lnTo>
                <a:lnTo>
                  <a:pt x="19" y="8"/>
                </a:lnTo>
                <a:lnTo>
                  <a:pt x="16" y="8"/>
                </a:lnTo>
                <a:lnTo>
                  <a:pt x="14" y="8"/>
                </a:lnTo>
                <a:lnTo>
                  <a:pt x="14" y="3"/>
                </a:lnTo>
                <a:lnTo>
                  <a:pt x="40"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660" name="Oval 36">
            <a:extLst>
              <a:ext uri="{FF2B5EF4-FFF2-40B4-BE49-F238E27FC236}">
                <a16:creationId xmlns:a16="http://schemas.microsoft.com/office/drawing/2014/main" id="{16D5C5B1-2A19-4F12-BAC0-5C257D9E2FBD}"/>
              </a:ext>
            </a:extLst>
          </p:cNvPr>
          <p:cNvSpPr>
            <a:spLocks noChangeArrowheads="1"/>
          </p:cNvSpPr>
          <p:nvPr/>
        </p:nvSpPr>
        <p:spPr bwMode="auto">
          <a:xfrm>
            <a:off x="1077913" y="7554913"/>
            <a:ext cx="71437"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61" name="Oval 37">
            <a:extLst>
              <a:ext uri="{FF2B5EF4-FFF2-40B4-BE49-F238E27FC236}">
                <a16:creationId xmlns:a16="http://schemas.microsoft.com/office/drawing/2014/main" id="{E87D5CDE-EE14-4511-AEF0-E4CCE3F573ED}"/>
              </a:ext>
            </a:extLst>
          </p:cNvPr>
          <p:cNvSpPr>
            <a:spLocks noChangeArrowheads="1"/>
          </p:cNvSpPr>
          <p:nvPr/>
        </p:nvSpPr>
        <p:spPr bwMode="auto">
          <a:xfrm>
            <a:off x="6140450" y="7554913"/>
            <a:ext cx="71438"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6662" name="Object 38">
            <a:extLst>
              <a:ext uri="{FF2B5EF4-FFF2-40B4-BE49-F238E27FC236}">
                <a16:creationId xmlns:a16="http://schemas.microsoft.com/office/drawing/2014/main" id="{74789E6C-8CE3-48A5-9B96-0C684E268F32}"/>
              </a:ext>
            </a:extLst>
          </p:cNvPr>
          <p:cNvGraphicFramePr>
            <a:graphicFrameLocks noChangeAspect="1"/>
          </p:cNvGraphicFramePr>
          <p:nvPr>
            <p:ph sz="quarter" idx="3"/>
          </p:nvPr>
        </p:nvGraphicFramePr>
        <p:xfrm>
          <a:off x="2635250" y="4730750"/>
          <a:ext cx="325438" cy="460375"/>
        </p:xfrm>
        <a:graphic>
          <a:graphicData uri="http://schemas.openxmlformats.org/presentationml/2006/ole">
            <mc:AlternateContent xmlns:mc="http://schemas.openxmlformats.org/markup-compatibility/2006">
              <mc:Choice xmlns:v="urn:schemas-microsoft-com:vml" Requires="v">
                <p:oleObj spid="_x0000_s26701" name="Формула" r:id="rId14" imgW="152268" imgH="215713" progId="Equation.3">
                  <p:embed/>
                </p:oleObj>
              </mc:Choice>
              <mc:Fallback>
                <p:oleObj name="Формула" r:id="rId14" imgW="152268" imgH="215713"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250" y="4730750"/>
                        <a:ext cx="3254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63" name="Rectangle 39">
            <a:extLst>
              <a:ext uri="{FF2B5EF4-FFF2-40B4-BE49-F238E27FC236}">
                <a16:creationId xmlns:a16="http://schemas.microsoft.com/office/drawing/2014/main" id="{00DD2FB6-8D17-472C-81C2-3108A84A4110}"/>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64" name="Rectangle 40">
            <a:extLst>
              <a:ext uri="{FF2B5EF4-FFF2-40B4-BE49-F238E27FC236}">
                <a16:creationId xmlns:a16="http://schemas.microsoft.com/office/drawing/2014/main" id="{CD22889B-5C45-4CDA-B7C3-904A486EC4D1}"/>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2" name="Group 41">
            <a:extLst>
              <a:ext uri="{FF2B5EF4-FFF2-40B4-BE49-F238E27FC236}">
                <a16:creationId xmlns:a16="http://schemas.microsoft.com/office/drawing/2014/main" id="{C092E67E-8F14-4A5A-9384-127E7E5ED2A5}"/>
              </a:ext>
            </a:extLst>
          </p:cNvPr>
          <p:cNvGrpSpPr>
            <a:grpSpLocks/>
          </p:cNvGrpSpPr>
          <p:nvPr/>
        </p:nvGrpSpPr>
        <p:grpSpPr bwMode="auto">
          <a:xfrm>
            <a:off x="3441700" y="5580063"/>
            <a:ext cx="419100" cy="2616200"/>
            <a:chOff x="2160" y="3515"/>
            <a:chExt cx="264" cy="1648"/>
          </a:xfrm>
        </p:grpSpPr>
        <p:graphicFrame>
          <p:nvGraphicFramePr>
            <p:cNvPr id="26689" name="Object 42">
              <a:extLst>
                <a:ext uri="{FF2B5EF4-FFF2-40B4-BE49-F238E27FC236}">
                  <a16:creationId xmlns:a16="http://schemas.microsoft.com/office/drawing/2014/main" id="{1BA7372B-2213-4702-AAED-580192B8703B}"/>
                </a:ext>
              </a:extLst>
            </p:cNvPr>
            <p:cNvGraphicFramePr>
              <a:graphicFrameLocks noChangeAspect="1"/>
            </p:cNvGraphicFramePr>
            <p:nvPr/>
          </p:nvGraphicFramePr>
          <p:xfrm>
            <a:off x="2160" y="4876"/>
            <a:ext cx="264" cy="287"/>
          </p:xfrm>
          <a:graphic>
            <a:graphicData uri="http://schemas.openxmlformats.org/presentationml/2006/ole">
              <mc:AlternateContent xmlns:mc="http://schemas.openxmlformats.org/markup-compatibility/2006">
                <mc:Choice xmlns:v="urn:schemas-microsoft-com:vml" Requires="v">
                  <p:oleObj spid="_x0000_s26702" name="Формула" r:id="rId15" imgW="215713" imgH="241091" progId="Equation.3">
                    <p:embed/>
                  </p:oleObj>
                </mc:Choice>
                <mc:Fallback>
                  <p:oleObj name="Формула" r:id="rId15" imgW="215713" imgH="241091"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0" y="4876"/>
                          <a:ext cx="264" cy="2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690" name="Group 43">
              <a:extLst>
                <a:ext uri="{FF2B5EF4-FFF2-40B4-BE49-F238E27FC236}">
                  <a16:creationId xmlns:a16="http://schemas.microsoft.com/office/drawing/2014/main" id="{527EA3AF-5281-4263-AB95-294C0396165C}"/>
                </a:ext>
              </a:extLst>
            </p:cNvPr>
            <p:cNvGrpSpPr>
              <a:grpSpLocks/>
            </p:cNvGrpSpPr>
            <p:nvPr/>
          </p:nvGrpSpPr>
          <p:grpSpPr bwMode="auto">
            <a:xfrm>
              <a:off x="2243" y="3515"/>
              <a:ext cx="45" cy="1286"/>
              <a:chOff x="2251" y="3515"/>
              <a:chExt cx="45" cy="1286"/>
            </a:xfrm>
          </p:grpSpPr>
          <p:sp>
            <p:nvSpPr>
              <p:cNvPr id="26692" name="Oval 44">
                <a:extLst>
                  <a:ext uri="{FF2B5EF4-FFF2-40B4-BE49-F238E27FC236}">
                    <a16:creationId xmlns:a16="http://schemas.microsoft.com/office/drawing/2014/main" id="{AEE3F227-C922-441B-A244-A5DCEE6518FB}"/>
                  </a:ext>
                </a:extLst>
              </p:cNvPr>
              <p:cNvSpPr>
                <a:spLocks noChangeArrowheads="1"/>
              </p:cNvSpPr>
              <p:nvPr/>
            </p:nvSpPr>
            <p:spPr bwMode="auto">
              <a:xfrm>
                <a:off x="2251" y="4757"/>
                <a:ext cx="45" cy="44"/>
              </a:xfrm>
              <a:prstGeom prst="ellipse">
                <a:avLst/>
              </a:prstGeom>
              <a:solidFill>
                <a:srgbClr val="716F6E"/>
              </a:solidFill>
              <a:ln w="0">
                <a:solidFill>
                  <a:srgbClr val="24211D"/>
                </a:solidFill>
                <a:prstDash val="dash"/>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93" name="Line 45">
                <a:extLst>
                  <a:ext uri="{FF2B5EF4-FFF2-40B4-BE49-F238E27FC236}">
                    <a16:creationId xmlns:a16="http://schemas.microsoft.com/office/drawing/2014/main" id="{04C2484D-5957-4BEB-B436-56E8F1A77646}"/>
                  </a:ext>
                </a:extLst>
              </p:cNvPr>
              <p:cNvSpPr>
                <a:spLocks noChangeShapeType="1"/>
              </p:cNvSpPr>
              <p:nvPr/>
            </p:nvSpPr>
            <p:spPr bwMode="auto">
              <a:xfrm flipV="1">
                <a:off x="2267"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6691" name="Line 46">
              <a:extLst>
                <a:ext uri="{FF2B5EF4-FFF2-40B4-BE49-F238E27FC236}">
                  <a16:creationId xmlns:a16="http://schemas.microsoft.com/office/drawing/2014/main" id="{95E8979F-9F9B-4528-971A-85B0148B6284}"/>
                </a:ext>
              </a:extLst>
            </p:cNvPr>
            <p:cNvSpPr>
              <a:spLocks noChangeShapeType="1"/>
            </p:cNvSpPr>
            <p:nvPr/>
          </p:nvSpPr>
          <p:spPr bwMode="auto">
            <a:xfrm flipV="1">
              <a:off x="2259" y="4830"/>
              <a:ext cx="0" cy="1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4" name="Group 47">
            <a:extLst>
              <a:ext uri="{FF2B5EF4-FFF2-40B4-BE49-F238E27FC236}">
                <a16:creationId xmlns:a16="http://schemas.microsoft.com/office/drawing/2014/main" id="{10B9FBE4-55D6-40A1-AD34-492931530F2B}"/>
              </a:ext>
            </a:extLst>
          </p:cNvPr>
          <p:cNvGrpSpPr>
            <a:grpSpLocks/>
          </p:cNvGrpSpPr>
          <p:nvPr/>
        </p:nvGrpSpPr>
        <p:grpSpPr bwMode="auto">
          <a:xfrm>
            <a:off x="2708275" y="5580063"/>
            <a:ext cx="792163" cy="2520950"/>
            <a:chOff x="1706" y="3515"/>
            <a:chExt cx="499" cy="1587"/>
          </a:xfrm>
        </p:grpSpPr>
        <p:grpSp>
          <p:nvGrpSpPr>
            <p:cNvPr id="26684" name="Group 48">
              <a:extLst>
                <a:ext uri="{FF2B5EF4-FFF2-40B4-BE49-F238E27FC236}">
                  <a16:creationId xmlns:a16="http://schemas.microsoft.com/office/drawing/2014/main" id="{8FCEB768-5C95-4C2D-91F5-40FF8577F94D}"/>
                </a:ext>
              </a:extLst>
            </p:cNvPr>
            <p:cNvGrpSpPr>
              <a:grpSpLocks/>
            </p:cNvGrpSpPr>
            <p:nvPr/>
          </p:nvGrpSpPr>
          <p:grpSpPr bwMode="auto">
            <a:xfrm>
              <a:off x="2160" y="3515"/>
              <a:ext cx="45" cy="1286"/>
              <a:chOff x="2160" y="3515"/>
              <a:chExt cx="45" cy="1286"/>
            </a:xfrm>
          </p:grpSpPr>
          <p:sp>
            <p:nvSpPr>
              <p:cNvPr id="26687" name="Oval 49">
                <a:extLst>
                  <a:ext uri="{FF2B5EF4-FFF2-40B4-BE49-F238E27FC236}">
                    <a16:creationId xmlns:a16="http://schemas.microsoft.com/office/drawing/2014/main" id="{1059BFA5-E2D3-40C1-A1F2-3BBF49847181}"/>
                  </a:ext>
                </a:extLst>
              </p:cNvPr>
              <p:cNvSpPr>
                <a:spLocks noChangeArrowheads="1"/>
              </p:cNvSpPr>
              <p:nvPr/>
            </p:nvSpPr>
            <p:spPr bwMode="auto">
              <a:xfrm>
                <a:off x="2160" y="4757"/>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88" name="Line 50">
                <a:extLst>
                  <a:ext uri="{FF2B5EF4-FFF2-40B4-BE49-F238E27FC236}">
                    <a16:creationId xmlns:a16="http://schemas.microsoft.com/office/drawing/2014/main" id="{026AA47C-5085-41A9-AA6E-BF980D6362C0}"/>
                  </a:ext>
                </a:extLst>
              </p:cNvPr>
              <p:cNvSpPr>
                <a:spLocks noChangeShapeType="1"/>
              </p:cNvSpPr>
              <p:nvPr/>
            </p:nvSpPr>
            <p:spPr bwMode="auto">
              <a:xfrm flipV="1">
                <a:off x="2182"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graphicFrame>
          <p:nvGraphicFramePr>
            <p:cNvPr id="26685" name="Object 51">
              <a:extLst>
                <a:ext uri="{FF2B5EF4-FFF2-40B4-BE49-F238E27FC236}">
                  <a16:creationId xmlns:a16="http://schemas.microsoft.com/office/drawing/2014/main" id="{8A3AB69E-2481-4351-B579-A20CBC712178}"/>
                </a:ext>
              </a:extLst>
            </p:cNvPr>
            <p:cNvGraphicFramePr>
              <a:graphicFrameLocks noChangeAspect="1"/>
            </p:cNvGraphicFramePr>
            <p:nvPr/>
          </p:nvGraphicFramePr>
          <p:xfrm>
            <a:off x="1706" y="4830"/>
            <a:ext cx="189" cy="272"/>
          </p:xfrm>
          <a:graphic>
            <a:graphicData uri="http://schemas.openxmlformats.org/presentationml/2006/ole">
              <mc:AlternateContent xmlns:mc="http://schemas.openxmlformats.org/markup-compatibility/2006">
                <mc:Choice xmlns:v="urn:schemas-microsoft-com:vml" Requires="v">
                  <p:oleObj spid="_x0000_s26703" name="Формула" r:id="rId16" imgW="152268" imgH="215713" progId="Equation.3">
                    <p:embed/>
                  </p:oleObj>
                </mc:Choice>
                <mc:Fallback>
                  <p:oleObj name="Формула" r:id="rId16" imgW="152268" imgH="215713" progId="Equation.3">
                    <p:embed/>
                    <p:pic>
                      <p:nvPicPr>
                        <p:cNvPr id="0" name="Object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 y="4830"/>
                          <a:ext cx="1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86" name="Line 52">
              <a:extLst>
                <a:ext uri="{FF2B5EF4-FFF2-40B4-BE49-F238E27FC236}">
                  <a16:creationId xmlns:a16="http://schemas.microsoft.com/office/drawing/2014/main" id="{DB8F88CB-A958-4E5B-BCC4-92A23E4AE2DE}"/>
                </a:ext>
              </a:extLst>
            </p:cNvPr>
            <p:cNvSpPr>
              <a:spLocks noChangeShapeType="1"/>
            </p:cNvSpPr>
            <p:nvPr/>
          </p:nvSpPr>
          <p:spPr bwMode="auto">
            <a:xfrm flipV="1">
              <a:off x="1842" y="4830"/>
              <a:ext cx="273"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6" name="Group 53">
            <a:extLst>
              <a:ext uri="{FF2B5EF4-FFF2-40B4-BE49-F238E27FC236}">
                <a16:creationId xmlns:a16="http://schemas.microsoft.com/office/drawing/2014/main" id="{905257E9-DCC6-48F6-9939-4F67504059AB}"/>
              </a:ext>
            </a:extLst>
          </p:cNvPr>
          <p:cNvGrpSpPr>
            <a:grpSpLocks/>
          </p:cNvGrpSpPr>
          <p:nvPr/>
        </p:nvGrpSpPr>
        <p:grpSpPr bwMode="auto">
          <a:xfrm>
            <a:off x="3713163" y="5580063"/>
            <a:ext cx="720725" cy="2520950"/>
            <a:chOff x="2339" y="3515"/>
            <a:chExt cx="454" cy="1587"/>
          </a:xfrm>
        </p:grpSpPr>
        <p:grpSp>
          <p:nvGrpSpPr>
            <p:cNvPr id="26679" name="Group 54">
              <a:extLst>
                <a:ext uri="{FF2B5EF4-FFF2-40B4-BE49-F238E27FC236}">
                  <a16:creationId xmlns:a16="http://schemas.microsoft.com/office/drawing/2014/main" id="{D2761748-19B2-4E6A-BB65-D125EB2E9050}"/>
                </a:ext>
              </a:extLst>
            </p:cNvPr>
            <p:cNvGrpSpPr>
              <a:grpSpLocks/>
            </p:cNvGrpSpPr>
            <p:nvPr/>
          </p:nvGrpSpPr>
          <p:grpSpPr bwMode="auto">
            <a:xfrm>
              <a:off x="2339" y="3515"/>
              <a:ext cx="45" cy="1286"/>
              <a:chOff x="2363" y="3515"/>
              <a:chExt cx="45" cy="1286"/>
            </a:xfrm>
          </p:grpSpPr>
          <p:sp>
            <p:nvSpPr>
              <p:cNvPr id="26682" name="Oval 55">
                <a:extLst>
                  <a:ext uri="{FF2B5EF4-FFF2-40B4-BE49-F238E27FC236}">
                    <a16:creationId xmlns:a16="http://schemas.microsoft.com/office/drawing/2014/main" id="{3EA7CFB5-46B0-40AA-91C9-B403D78168CA}"/>
                  </a:ext>
                </a:extLst>
              </p:cNvPr>
              <p:cNvSpPr>
                <a:spLocks noChangeArrowheads="1"/>
              </p:cNvSpPr>
              <p:nvPr/>
            </p:nvSpPr>
            <p:spPr bwMode="auto">
              <a:xfrm>
                <a:off x="2363" y="4757"/>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83" name="Line 56">
                <a:extLst>
                  <a:ext uri="{FF2B5EF4-FFF2-40B4-BE49-F238E27FC236}">
                    <a16:creationId xmlns:a16="http://schemas.microsoft.com/office/drawing/2014/main" id="{5DD5D6FD-FC93-472F-9C5B-64B10FA4403B}"/>
                  </a:ext>
                </a:extLst>
              </p:cNvPr>
              <p:cNvSpPr>
                <a:spLocks noChangeShapeType="1"/>
              </p:cNvSpPr>
              <p:nvPr/>
            </p:nvSpPr>
            <p:spPr bwMode="auto">
              <a:xfrm flipV="1">
                <a:off x="2387"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graphicFrame>
          <p:nvGraphicFramePr>
            <p:cNvPr id="26680" name="Object 57">
              <a:extLst>
                <a:ext uri="{FF2B5EF4-FFF2-40B4-BE49-F238E27FC236}">
                  <a16:creationId xmlns:a16="http://schemas.microsoft.com/office/drawing/2014/main" id="{6C7FCFB4-3DE7-45F7-B615-7B59959C6798}"/>
                </a:ext>
              </a:extLst>
            </p:cNvPr>
            <p:cNvGraphicFramePr>
              <a:graphicFrameLocks noChangeAspect="1"/>
            </p:cNvGraphicFramePr>
            <p:nvPr/>
          </p:nvGraphicFramePr>
          <p:xfrm>
            <a:off x="2568" y="4830"/>
            <a:ext cx="225" cy="272"/>
          </p:xfrm>
          <a:graphic>
            <a:graphicData uri="http://schemas.openxmlformats.org/presentationml/2006/ole">
              <mc:AlternateContent xmlns:mc="http://schemas.openxmlformats.org/markup-compatibility/2006">
                <mc:Choice xmlns:v="urn:schemas-microsoft-com:vml" Requires="v">
                  <p:oleObj spid="_x0000_s26704" name="Формула" r:id="rId17" imgW="177569" imgH="215619" progId="Equation.3">
                    <p:embed/>
                  </p:oleObj>
                </mc:Choice>
                <mc:Fallback>
                  <p:oleObj name="Формула" r:id="rId17" imgW="177569" imgH="215619" progId="Equation.3">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 y="4830"/>
                          <a:ext cx="22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81" name="Line 58">
              <a:extLst>
                <a:ext uri="{FF2B5EF4-FFF2-40B4-BE49-F238E27FC236}">
                  <a16:creationId xmlns:a16="http://schemas.microsoft.com/office/drawing/2014/main" id="{ACB4DA98-DA8F-4C3B-9030-145899D3D409}"/>
                </a:ext>
              </a:extLst>
            </p:cNvPr>
            <p:cNvSpPr>
              <a:spLocks noChangeShapeType="1"/>
            </p:cNvSpPr>
            <p:nvPr/>
          </p:nvSpPr>
          <p:spPr bwMode="auto">
            <a:xfrm flipH="1" flipV="1">
              <a:off x="2387" y="4830"/>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8" name="Group 59">
            <a:extLst>
              <a:ext uri="{FF2B5EF4-FFF2-40B4-BE49-F238E27FC236}">
                <a16:creationId xmlns:a16="http://schemas.microsoft.com/office/drawing/2014/main" id="{14E7FAEB-8633-47FC-A3A1-DDB832F8174C}"/>
              </a:ext>
            </a:extLst>
          </p:cNvPr>
          <p:cNvGrpSpPr>
            <a:grpSpLocks/>
          </p:cNvGrpSpPr>
          <p:nvPr/>
        </p:nvGrpSpPr>
        <p:grpSpPr bwMode="auto">
          <a:xfrm>
            <a:off x="2781300" y="6400800"/>
            <a:ext cx="741363" cy="850900"/>
            <a:chOff x="1752" y="4032"/>
            <a:chExt cx="467" cy="536"/>
          </a:xfrm>
        </p:grpSpPr>
        <p:graphicFrame>
          <p:nvGraphicFramePr>
            <p:cNvPr id="26676" name="Object 60">
              <a:extLst>
                <a:ext uri="{FF2B5EF4-FFF2-40B4-BE49-F238E27FC236}">
                  <a16:creationId xmlns:a16="http://schemas.microsoft.com/office/drawing/2014/main" id="{F51239EA-3123-4F9B-9A66-DC1C4F8A12B0}"/>
                </a:ext>
              </a:extLst>
            </p:cNvPr>
            <p:cNvGraphicFramePr>
              <a:graphicFrameLocks noChangeAspect="1"/>
            </p:cNvGraphicFramePr>
            <p:nvPr/>
          </p:nvGraphicFramePr>
          <p:xfrm>
            <a:off x="1752" y="4032"/>
            <a:ext cx="363" cy="209"/>
          </p:xfrm>
          <a:graphic>
            <a:graphicData uri="http://schemas.openxmlformats.org/presentationml/2006/ole">
              <mc:AlternateContent xmlns:mc="http://schemas.openxmlformats.org/markup-compatibility/2006">
                <mc:Choice xmlns:v="urn:schemas-microsoft-com:vml" Requires="v">
                  <p:oleObj spid="_x0000_s26705" name="Формула" r:id="rId18" imgW="380835" imgH="215806" progId="Equation.3">
                    <p:embed/>
                  </p:oleObj>
                </mc:Choice>
                <mc:Fallback>
                  <p:oleObj name="Формула" r:id="rId18" imgW="380835" imgH="215806" progId="Equation.3">
                    <p:embed/>
                    <p:pic>
                      <p:nvPicPr>
                        <p:cNvPr id="0" name="Object 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2" y="4032"/>
                          <a:ext cx="3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7" name="Oval 61">
              <a:extLst>
                <a:ext uri="{FF2B5EF4-FFF2-40B4-BE49-F238E27FC236}">
                  <a16:creationId xmlns:a16="http://schemas.microsoft.com/office/drawing/2014/main" id="{3D85D601-724B-4883-8FE5-1E4212C0924E}"/>
                </a:ext>
              </a:extLst>
            </p:cNvPr>
            <p:cNvSpPr>
              <a:spLocks noChangeArrowheads="1"/>
            </p:cNvSpPr>
            <p:nvPr/>
          </p:nvSpPr>
          <p:spPr bwMode="auto">
            <a:xfrm>
              <a:off x="2144" y="4497"/>
              <a:ext cx="75" cy="71"/>
            </a:xfrm>
            <a:prstGeom prst="ellipse">
              <a:avLst/>
            </a:prstGeom>
            <a:solidFill>
              <a:srgbClr val="FF33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78" name="Line 62">
              <a:extLst>
                <a:ext uri="{FF2B5EF4-FFF2-40B4-BE49-F238E27FC236}">
                  <a16:creationId xmlns:a16="http://schemas.microsoft.com/office/drawing/2014/main" id="{B1CF866F-9090-44D9-9891-F9812EAF1D16}"/>
                </a:ext>
              </a:extLst>
            </p:cNvPr>
            <p:cNvSpPr>
              <a:spLocks noChangeShapeType="1"/>
            </p:cNvSpPr>
            <p:nvPr/>
          </p:nvSpPr>
          <p:spPr bwMode="auto">
            <a:xfrm>
              <a:off x="1888" y="4241"/>
              <a:ext cx="272"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9" name="Group 63">
            <a:extLst>
              <a:ext uri="{FF2B5EF4-FFF2-40B4-BE49-F238E27FC236}">
                <a16:creationId xmlns:a16="http://schemas.microsoft.com/office/drawing/2014/main" id="{239678CE-B982-41C6-A475-C67CBD0CB75C}"/>
              </a:ext>
            </a:extLst>
          </p:cNvPr>
          <p:cNvGrpSpPr>
            <a:grpSpLocks/>
          </p:cNvGrpSpPr>
          <p:nvPr/>
        </p:nvGrpSpPr>
        <p:grpSpPr bwMode="auto">
          <a:xfrm>
            <a:off x="3690938" y="6411913"/>
            <a:ext cx="746125" cy="923925"/>
            <a:chOff x="2325" y="4038"/>
            <a:chExt cx="470" cy="583"/>
          </a:xfrm>
        </p:grpSpPr>
        <p:graphicFrame>
          <p:nvGraphicFramePr>
            <p:cNvPr id="26673" name="Object 64">
              <a:extLst>
                <a:ext uri="{FF2B5EF4-FFF2-40B4-BE49-F238E27FC236}">
                  <a16:creationId xmlns:a16="http://schemas.microsoft.com/office/drawing/2014/main" id="{925ADDE2-0ECC-4632-B1B9-337B35507D43}"/>
                </a:ext>
              </a:extLst>
            </p:cNvPr>
            <p:cNvGraphicFramePr>
              <a:graphicFrameLocks noChangeAspect="1"/>
            </p:cNvGraphicFramePr>
            <p:nvPr/>
          </p:nvGraphicFramePr>
          <p:xfrm>
            <a:off x="2433" y="4038"/>
            <a:ext cx="362" cy="203"/>
          </p:xfrm>
          <a:graphic>
            <a:graphicData uri="http://schemas.openxmlformats.org/presentationml/2006/ole">
              <mc:AlternateContent xmlns:mc="http://schemas.openxmlformats.org/markup-compatibility/2006">
                <mc:Choice xmlns:v="urn:schemas-microsoft-com:vml" Requires="v">
                  <p:oleObj spid="_x0000_s26706" name="Формула" r:id="rId20" imgW="393359" imgH="215713" progId="Equation.3">
                    <p:embed/>
                  </p:oleObj>
                </mc:Choice>
                <mc:Fallback>
                  <p:oleObj name="Формула" r:id="rId20" imgW="393359" imgH="215713" progId="Equation.3">
                    <p:embed/>
                    <p:pic>
                      <p:nvPicPr>
                        <p:cNvPr id="0" name="Object 6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33" y="4038"/>
                          <a:ext cx="3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4" name="Oval 65">
              <a:extLst>
                <a:ext uri="{FF2B5EF4-FFF2-40B4-BE49-F238E27FC236}">
                  <a16:creationId xmlns:a16="http://schemas.microsoft.com/office/drawing/2014/main" id="{E38E8082-EA85-46CE-AEB0-FAB0BA4409B8}"/>
                </a:ext>
              </a:extLst>
            </p:cNvPr>
            <p:cNvSpPr>
              <a:spLocks noChangeArrowheads="1"/>
            </p:cNvSpPr>
            <p:nvPr/>
          </p:nvSpPr>
          <p:spPr bwMode="auto">
            <a:xfrm>
              <a:off x="2325" y="4550"/>
              <a:ext cx="75" cy="71"/>
            </a:xfrm>
            <a:prstGeom prst="ellipse">
              <a:avLst/>
            </a:prstGeom>
            <a:solidFill>
              <a:srgbClr val="FF33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6675" name="Line 66">
              <a:extLst>
                <a:ext uri="{FF2B5EF4-FFF2-40B4-BE49-F238E27FC236}">
                  <a16:creationId xmlns:a16="http://schemas.microsoft.com/office/drawing/2014/main" id="{2C73AC10-658C-4B9A-A304-3932EA2086B1}"/>
                </a:ext>
              </a:extLst>
            </p:cNvPr>
            <p:cNvSpPr>
              <a:spLocks noChangeShapeType="1"/>
            </p:cNvSpPr>
            <p:nvPr/>
          </p:nvSpPr>
          <p:spPr bwMode="auto">
            <a:xfrm flipH="1">
              <a:off x="2387" y="4241"/>
              <a:ext cx="181"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26670" name="Rectangle 67">
            <a:extLst>
              <a:ext uri="{FF2B5EF4-FFF2-40B4-BE49-F238E27FC236}">
                <a16:creationId xmlns:a16="http://schemas.microsoft.com/office/drawing/2014/main" id="{6749D59A-A6CF-4235-8925-6EEBCC290545}"/>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30116" name="Object 68">
            <a:extLst>
              <a:ext uri="{FF2B5EF4-FFF2-40B4-BE49-F238E27FC236}">
                <a16:creationId xmlns:a16="http://schemas.microsoft.com/office/drawing/2014/main" id="{7664185D-EC16-4422-A70A-2968BB10EEC1}"/>
              </a:ext>
            </a:extLst>
          </p:cNvPr>
          <p:cNvGraphicFramePr>
            <a:graphicFrameLocks noChangeAspect="1"/>
          </p:cNvGraphicFramePr>
          <p:nvPr/>
        </p:nvGraphicFramePr>
        <p:xfrm>
          <a:off x="4005263" y="5795963"/>
          <a:ext cx="1511300" cy="374650"/>
        </p:xfrm>
        <a:graphic>
          <a:graphicData uri="http://schemas.openxmlformats.org/presentationml/2006/ole">
            <mc:AlternateContent xmlns:mc="http://schemas.openxmlformats.org/markup-compatibility/2006">
              <mc:Choice xmlns:v="urn:schemas-microsoft-com:vml" Requires="v">
                <p:oleObj spid="_x0000_s26707" name="Формула" r:id="rId22" imgW="888614" imgH="215806" progId="Equation.3">
                  <p:embed/>
                </p:oleObj>
              </mc:Choice>
              <mc:Fallback>
                <p:oleObj name="Формула" r:id="rId22" imgW="888614" imgH="215806" progId="Equation.3">
                  <p:embed/>
                  <p:pic>
                    <p:nvPicPr>
                      <p:cNvPr id="0" name="Object 6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05263" y="5795963"/>
                        <a:ext cx="1511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117" name="Rectangle 69">
            <a:extLst>
              <a:ext uri="{FF2B5EF4-FFF2-40B4-BE49-F238E27FC236}">
                <a16:creationId xmlns:a16="http://schemas.microsoft.com/office/drawing/2014/main" id="{BF330AA8-4F50-4674-8C71-E368AC09DB18}"/>
              </a:ext>
            </a:extLst>
          </p:cNvPr>
          <p:cNvSpPr>
            <a:spLocks noChangeArrowheads="1"/>
          </p:cNvSpPr>
          <p:nvPr/>
        </p:nvSpPr>
        <p:spPr bwMode="auto">
          <a:xfrm>
            <a:off x="1125538" y="5580063"/>
            <a:ext cx="2447925" cy="2016125"/>
          </a:xfrm>
          <a:prstGeom prst="rect">
            <a:avLst/>
          </a:prstGeom>
          <a:gradFill rotWithShape="1">
            <a:gsLst>
              <a:gs pos="0">
                <a:srgbClr val="CCECFF">
                  <a:alpha val="29999"/>
                </a:srgbClr>
              </a:gs>
              <a:gs pos="100000">
                <a:srgbClr val="5E6D76">
                  <a:alpha val="48000"/>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30116"/>
                                        </p:tgtEl>
                                        <p:attrNameLst>
                                          <p:attrName>style.visibility</p:attrName>
                                        </p:attrNameLst>
                                      </p:cBhvr>
                                      <p:to>
                                        <p:strVal val="visible"/>
                                      </p:to>
                                    </p:set>
                                    <p:animEffect transition="in" filter="wipe(down)">
                                      <p:cBhvr>
                                        <p:cTn id="32" dur="500"/>
                                        <p:tgtEl>
                                          <p:spTgt spid="1301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30116"/>
                                        </p:tgtEl>
                                      </p:cBhvr>
                                    </p:animEffect>
                                    <p:animScale>
                                      <p:cBhvr>
                                        <p:cTn id="37" dur="250" autoRev="1" fill="hold"/>
                                        <p:tgtEl>
                                          <p:spTgt spid="130116"/>
                                        </p:tgtEl>
                                      </p:cBhvr>
                                      <p:by x="105000" y="105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0117"/>
                                        </p:tgtEl>
                                        <p:attrNameLst>
                                          <p:attrName>style.visibility</p:attrName>
                                        </p:attrNameLst>
                                      </p:cBhvr>
                                      <p:to>
                                        <p:strVal val="visible"/>
                                      </p:to>
                                    </p:set>
                                    <p:animEffect transition="in" filter="wipe(down)">
                                      <p:cBhvr>
                                        <p:cTn id="42" dur="500"/>
                                        <p:tgtEl>
                                          <p:spTgt spid="13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B270441-688F-44B1-8C30-CD55E43E7B9B}"/>
              </a:ext>
            </a:extLst>
          </p:cNvPr>
          <p:cNvSpPr>
            <a:spLocks noChangeArrowheads="1"/>
          </p:cNvSpPr>
          <p:nvPr/>
        </p:nvSpPr>
        <p:spPr bwMode="auto">
          <a:xfrm>
            <a:off x="1135063" y="5313363"/>
            <a:ext cx="2303462" cy="2016125"/>
          </a:xfrm>
          <a:prstGeom prst="rect">
            <a:avLst/>
          </a:prstGeom>
          <a:gradFill rotWithShape="1">
            <a:gsLst>
              <a:gs pos="0">
                <a:srgbClr val="CCECFF">
                  <a:alpha val="28000"/>
                </a:srgbClr>
              </a:gs>
              <a:gs pos="100000">
                <a:srgbClr val="5E6D76">
                  <a:alpha val="49001"/>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31075" name="Rectangle 3">
            <a:extLst>
              <a:ext uri="{FF2B5EF4-FFF2-40B4-BE49-F238E27FC236}">
                <a16:creationId xmlns:a16="http://schemas.microsoft.com/office/drawing/2014/main" id="{62FB60C9-B775-434B-A9A8-FC896AF3A9F8}"/>
              </a:ext>
            </a:extLst>
          </p:cNvPr>
          <p:cNvSpPr>
            <a:spLocks noChangeArrowheads="1"/>
          </p:cNvSpPr>
          <p:nvPr/>
        </p:nvSpPr>
        <p:spPr bwMode="auto">
          <a:xfrm>
            <a:off x="3487738" y="5326063"/>
            <a:ext cx="649287" cy="2016125"/>
          </a:xfrm>
          <a:prstGeom prst="rect">
            <a:avLst/>
          </a:prstGeom>
          <a:gradFill rotWithShape="1">
            <a:gsLst>
              <a:gs pos="0">
                <a:srgbClr val="00FF99">
                  <a:alpha val="25000"/>
                </a:srgbClr>
              </a:gs>
              <a:gs pos="100000">
                <a:srgbClr val="007647">
                  <a:alpha val="50998"/>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52" name="Rectangle 4">
            <a:extLst>
              <a:ext uri="{FF2B5EF4-FFF2-40B4-BE49-F238E27FC236}">
                <a16:creationId xmlns:a16="http://schemas.microsoft.com/office/drawing/2014/main" id="{31B699CB-6FE7-4547-A6A5-11A651F3F21A}"/>
              </a:ext>
            </a:extLst>
          </p:cNvPr>
          <p:cNvSpPr>
            <a:spLocks noChangeArrowheads="1"/>
          </p:cNvSpPr>
          <p:nvPr/>
        </p:nvSpPr>
        <p:spPr bwMode="auto">
          <a:xfrm>
            <a:off x="4822825" y="5389563"/>
            <a:ext cx="1343025" cy="1944687"/>
          </a:xfrm>
          <a:prstGeom prst="rect">
            <a:avLst/>
          </a:prstGeom>
          <a:gradFill rotWithShape="1">
            <a:gsLst>
              <a:gs pos="0">
                <a:srgbClr val="CCECFF">
                  <a:alpha val="35001"/>
                </a:srgbClr>
              </a:gs>
              <a:gs pos="100000">
                <a:srgbClr val="5E6D76">
                  <a:alpha val="62000"/>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53" name="Rectangle 5">
            <a:extLst>
              <a:ext uri="{FF2B5EF4-FFF2-40B4-BE49-F238E27FC236}">
                <a16:creationId xmlns:a16="http://schemas.microsoft.com/office/drawing/2014/main" id="{9A4641C5-3FE0-4A62-B614-CD0536D3693B}"/>
              </a:ext>
            </a:extLst>
          </p:cNvPr>
          <p:cNvSpPr>
            <a:spLocks noGrp="1" noChangeArrowheads="1"/>
          </p:cNvSpPr>
          <p:nvPr>
            <p:ph type="body" idx="1"/>
          </p:nvPr>
        </p:nvSpPr>
        <p:spPr>
          <a:xfrm>
            <a:off x="342900" y="468313"/>
            <a:ext cx="6172200" cy="7705725"/>
          </a:xfrm>
        </p:spPr>
        <p:txBody>
          <a:bodyPr/>
          <a:lstStyle/>
          <a:p>
            <a:pPr algn="ctr" eaLnBrk="1" hangingPunct="1">
              <a:buFont typeface="Wingdings" panose="05000000000000000000" pitchFamily="2" charset="2"/>
              <a:buNone/>
            </a:pPr>
            <a:r>
              <a:rPr lang="ru-RU" altLang="ru-RU" sz="2400"/>
              <a:t>2:Определить новые границы интервала поиска и проводим поиск</a:t>
            </a:r>
            <a:endParaRPr lang="en-US" altLang="ru-RU" sz="2400"/>
          </a:p>
          <a:p>
            <a:pPr algn="ctr" eaLnBrk="1" hangingPunct="1"/>
            <a:endParaRPr lang="en-US" altLang="ru-RU" sz="2400"/>
          </a:p>
          <a:p>
            <a:pPr algn="ctr" eaLnBrk="1" hangingPunct="1"/>
            <a:endParaRPr lang="en-US" altLang="ru-RU" sz="2400"/>
          </a:p>
          <a:p>
            <a:pPr algn="ctr" eaLnBrk="1" hangingPunct="1"/>
            <a:endParaRPr lang="en-US" altLang="ru-RU" sz="2400"/>
          </a:p>
          <a:p>
            <a:pPr algn="ctr" eaLnBrk="1" hangingPunct="1"/>
            <a:endParaRPr lang="en-US" altLang="ru-RU" sz="2400"/>
          </a:p>
          <a:p>
            <a:pPr algn="ctr" eaLnBrk="1" hangingPunct="1"/>
            <a:endParaRPr lang="en-US" altLang="ru-RU" sz="2400"/>
          </a:p>
          <a:p>
            <a:pPr algn="ctr" eaLnBrk="1" hangingPunct="1"/>
            <a:endParaRPr lang="en-US" altLang="ru-RU" sz="2400"/>
          </a:p>
          <a:p>
            <a:pPr algn="ctr" eaLnBrk="1" hangingPunct="1"/>
            <a:endParaRPr lang="en-US" altLang="ru-RU" sz="2400"/>
          </a:p>
          <a:p>
            <a:pPr eaLnBrk="1" hangingPunct="1"/>
            <a:r>
              <a:rPr lang="ru-RU" altLang="ru-RU" sz="2400"/>
              <a:t>3:Определить новые границы интервала поиска и проводим поиск</a:t>
            </a:r>
          </a:p>
          <a:p>
            <a:pPr eaLnBrk="1" hangingPunct="1">
              <a:buFont typeface="Wingdings" panose="05000000000000000000" pitchFamily="2" charset="2"/>
              <a:buNone/>
            </a:pPr>
            <a:endParaRPr lang="ru-RU" altLang="ru-RU" sz="2400"/>
          </a:p>
        </p:txBody>
      </p:sp>
      <p:graphicFrame>
        <p:nvGraphicFramePr>
          <p:cNvPr id="27654" name="Object 6">
            <a:extLst>
              <a:ext uri="{FF2B5EF4-FFF2-40B4-BE49-F238E27FC236}">
                <a16:creationId xmlns:a16="http://schemas.microsoft.com/office/drawing/2014/main" id="{0AB83C44-11CA-4F83-9B31-FD9C53650E8C}"/>
              </a:ext>
            </a:extLst>
          </p:cNvPr>
          <p:cNvGraphicFramePr>
            <a:graphicFrameLocks noChangeAspect="1"/>
          </p:cNvGraphicFramePr>
          <p:nvPr/>
        </p:nvGraphicFramePr>
        <p:xfrm>
          <a:off x="188913" y="1403350"/>
          <a:ext cx="576262" cy="379413"/>
        </p:xfrm>
        <a:graphic>
          <a:graphicData uri="http://schemas.openxmlformats.org/presentationml/2006/ole">
            <mc:AlternateContent xmlns:mc="http://schemas.openxmlformats.org/markup-compatibility/2006">
              <mc:Choice xmlns:v="urn:schemas-microsoft-com:vml" Requires="v">
                <p:oleObj spid="_x0000_s27736" name="Формула" r:id="rId3" imgW="330057" imgH="215806" progId="Equation.3">
                  <p:embed/>
                </p:oleObj>
              </mc:Choice>
              <mc:Fallback>
                <p:oleObj name="Формула" r:id="rId3" imgW="330057" imgH="215806"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403350"/>
                        <a:ext cx="5762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7">
            <a:extLst>
              <a:ext uri="{FF2B5EF4-FFF2-40B4-BE49-F238E27FC236}">
                <a16:creationId xmlns:a16="http://schemas.microsoft.com/office/drawing/2014/main" id="{35587B1A-DCB5-46D6-9A37-0FD7E8001088}"/>
              </a:ext>
            </a:extLst>
          </p:cNvPr>
          <p:cNvSpPr>
            <a:spLocks noChangeArrowheads="1"/>
          </p:cNvSpPr>
          <p:nvPr/>
        </p:nvSpPr>
        <p:spPr bwMode="auto">
          <a:xfrm>
            <a:off x="857250" y="3551238"/>
            <a:ext cx="5567363" cy="1746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56" name="Freeform 8">
            <a:extLst>
              <a:ext uri="{FF2B5EF4-FFF2-40B4-BE49-F238E27FC236}">
                <a16:creationId xmlns:a16="http://schemas.microsoft.com/office/drawing/2014/main" id="{7FE2A2C3-DC03-428D-8825-2ACB21791829}"/>
              </a:ext>
            </a:extLst>
          </p:cNvPr>
          <p:cNvSpPr>
            <a:spLocks/>
          </p:cNvSpPr>
          <p:nvPr/>
        </p:nvSpPr>
        <p:spPr bwMode="auto">
          <a:xfrm>
            <a:off x="836613" y="1563688"/>
            <a:ext cx="22225" cy="2022475"/>
          </a:xfrm>
          <a:custGeom>
            <a:avLst/>
            <a:gdLst>
              <a:gd name="T0" fmla="*/ 2147483647 w 14"/>
              <a:gd name="T1" fmla="*/ 2147483647 h 1274"/>
              <a:gd name="T2" fmla="*/ 0 w 14"/>
              <a:gd name="T3" fmla="*/ 2147483647 h 1274"/>
              <a:gd name="T4" fmla="*/ 0 w 14"/>
              <a:gd name="T5" fmla="*/ 2147483647 h 1274"/>
              <a:gd name="T6" fmla="*/ 0 w 14"/>
              <a:gd name="T7" fmla="*/ 2147483647 h 1274"/>
              <a:gd name="T8" fmla="*/ 0 w 14"/>
              <a:gd name="T9" fmla="*/ 2147483647 h 1274"/>
              <a:gd name="T10" fmla="*/ 0 w 14"/>
              <a:gd name="T11" fmla="*/ 2147483647 h 1274"/>
              <a:gd name="T12" fmla="*/ 0 w 14"/>
              <a:gd name="T13" fmla="*/ 2147483647 h 1274"/>
              <a:gd name="T14" fmla="*/ 0 w 14"/>
              <a:gd name="T15" fmla="*/ 2147483647 h 1274"/>
              <a:gd name="T16" fmla="*/ 0 w 14"/>
              <a:gd name="T17" fmla="*/ 2147483647 h 1274"/>
              <a:gd name="T18" fmla="*/ 0 w 14"/>
              <a:gd name="T19" fmla="*/ 2147483647 h 1274"/>
              <a:gd name="T20" fmla="*/ 0 w 14"/>
              <a:gd name="T21" fmla="*/ 2147483647 h 1274"/>
              <a:gd name="T22" fmla="*/ 0 w 14"/>
              <a:gd name="T23" fmla="*/ 2147483647 h 1274"/>
              <a:gd name="T24" fmla="*/ 0 w 14"/>
              <a:gd name="T25" fmla="*/ 2147483647 h 1274"/>
              <a:gd name="T26" fmla="*/ 0 w 14"/>
              <a:gd name="T27" fmla="*/ 2147483647 h 1274"/>
              <a:gd name="T28" fmla="*/ 0 w 14"/>
              <a:gd name="T29" fmla="*/ 2147483647 h 1274"/>
              <a:gd name="T30" fmla="*/ 2147483647 w 14"/>
              <a:gd name="T31" fmla="*/ 2147483647 h 1274"/>
              <a:gd name="T32" fmla="*/ 2147483647 w 14"/>
              <a:gd name="T33" fmla="*/ 0 h 1274"/>
              <a:gd name="T34" fmla="*/ 2147483647 w 14"/>
              <a:gd name="T35" fmla="*/ 0 h 1274"/>
              <a:gd name="T36" fmla="*/ 2147483647 w 14"/>
              <a:gd name="T37" fmla="*/ 2147483647 h 1274"/>
              <a:gd name="T38" fmla="*/ 2147483647 w 14"/>
              <a:gd name="T39" fmla="*/ 2147483647 h 1274"/>
              <a:gd name="T40" fmla="*/ 2147483647 w 14"/>
              <a:gd name="T41" fmla="*/ 2147483647 h 1274"/>
              <a:gd name="T42" fmla="*/ 2147483647 w 14"/>
              <a:gd name="T43" fmla="*/ 2147483647 h 1274"/>
              <a:gd name="T44" fmla="*/ 2147483647 w 14"/>
              <a:gd name="T45" fmla="*/ 2147483647 h 1274"/>
              <a:gd name="T46" fmla="*/ 2147483647 w 14"/>
              <a:gd name="T47" fmla="*/ 2147483647 h 1274"/>
              <a:gd name="T48" fmla="*/ 2147483647 w 14"/>
              <a:gd name="T49" fmla="*/ 2147483647 h 1274"/>
              <a:gd name="T50" fmla="*/ 2147483647 w 14"/>
              <a:gd name="T51" fmla="*/ 2147483647 h 1274"/>
              <a:gd name="T52" fmla="*/ 2147483647 w 14"/>
              <a:gd name="T53" fmla="*/ 2147483647 h 1274"/>
              <a:gd name="T54" fmla="*/ 2147483647 w 14"/>
              <a:gd name="T55" fmla="*/ 2147483647 h 1274"/>
              <a:gd name="T56" fmla="*/ 2147483647 w 14"/>
              <a:gd name="T57" fmla="*/ 2147483647 h 1274"/>
              <a:gd name="T58" fmla="*/ 2147483647 w 14"/>
              <a:gd name="T59" fmla="*/ 2147483647 h 1274"/>
              <a:gd name="T60" fmla="*/ 2147483647 w 14"/>
              <a:gd name="T61" fmla="*/ 2147483647 h 1274"/>
              <a:gd name="T62" fmla="*/ 2147483647 w 14"/>
              <a:gd name="T63" fmla="*/ 2147483647 h 1274"/>
              <a:gd name="T64" fmla="*/ 2147483647 w 14"/>
              <a:gd name="T65" fmla="*/ 2147483647 h 1274"/>
              <a:gd name="T66" fmla="*/ 2147483647 w 14"/>
              <a:gd name="T67" fmla="*/ 2147483647 h 1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274"/>
              <a:gd name="T104" fmla="*/ 14 w 14"/>
              <a:gd name="T105" fmla="*/ 1274 h 1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274">
                <a:moveTo>
                  <a:pt x="6" y="1274"/>
                </a:moveTo>
                <a:lnTo>
                  <a:pt x="0" y="1274"/>
                </a:lnTo>
                <a:lnTo>
                  <a:pt x="0" y="1271"/>
                </a:lnTo>
                <a:lnTo>
                  <a:pt x="0" y="1265"/>
                </a:lnTo>
                <a:lnTo>
                  <a:pt x="0" y="1252"/>
                </a:lnTo>
                <a:lnTo>
                  <a:pt x="0" y="1233"/>
                </a:lnTo>
                <a:lnTo>
                  <a:pt x="0" y="1206"/>
                </a:lnTo>
                <a:lnTo>
                  <a:pt x="0" y="1166"/>
                </a:lnTo>
                <a:lnTo>
                  <a:pt x="0" y="1114"/>
                </a:lnTo>
                <a:lnTo>
                  <a:pt x="0" y="1047"/>
                </a:lnTo>
                <a:lnTo>
                  <a:pt x="0" y="963"/>
                </a:lnTo>
                <a:lnTo>
                  <a:pt x="0" y="858"/>
                </a:lnTo>
                <a:lnTo>
                  <a:pt x="0" y="737"/>
                </a:lnTo>
                <a:lnTo>
                  <a:pt x="0" y="591"/>
                </a:lnTo>
                <a:lnTo>
                  <a:pt x="0" y="421"/>
                </a:lnTo>
                <a:lnTo>
                  <a:pt x="3" y="224"/>
                </a:lnTo>
                <a:lnTo>
                  <a:pt x="3" y="0"/>
                </a:lnTo>
                <a:lnTo>
                  <a:pt x="14" y="0"/>
                </a:lnTo>
                <a:lnTo>
                  <a:pt x="14" y="224"/>
                </a:lnTo>
                <a:lnTo>
                  <a:pt x="14" y="421"/>
                </a:lnTo>
                <a:lnTo>
                  <a:pt x="11" y="591"/>
                </a:lnTo>
                <a:lnTo>
                  <a:pt x="11" y="737"/>
                </a:lnTo>
                <a:lnTo>
                  <a:pt x="11" y="858"/>
                </a:lnTo>
                <a:lnTo>
                  <a:pt x="11" y="963"/>
                </a:lnTo>
                <a:lnTo>
                  <a:pt x="11" y="1047"/>
                </a:lnTo>
                <a:lnTo>
                  <a:pt x="11" y="1114"/>
                </a:lnTo>
                <a:lnTo>
                  <a:pt x="11" y="1166"/>
                </a:lnTo>
                <a:lnTo>
                  <a:pt x="11" y="1206"/>
                </a:lnTo>
                <a:lnTo>
                  <a:pt x="11" y="1233"/>
                </a:lnTo>
                <a:lnTo>
                  <a:pt x="11" y="1252"/>
                </a:lnTo>
                <a:lnTo>
                  <a:pt x="11" y="1265"/>
                </a:lnTo>
                <a:lnTo>
                  <a:pt x="11" y="1271"/>
                </a:lnTo>
                <a:lnTo>
                  <a:pt x="11" y="1274"/>
                </a:lnTo>
                <a:lnTo>
                  <a:pt x="6"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57" name="Freeform 9">
            <a:extLst>
              <a:ext uri="{FF2B5EF4-FFF2-40B4-BE49-F238E27FC236}">
                <a16:creationId xmlns:a16="http://schemas.microsoft.com/office/drawing/2014/main" id="{00B55DD9-3507-4284-97C0-A8DE6ABF2E53}"/>
              </a:ext>
            </a:extLst>
          </p:cNvPr>
          <p:cNvSpPr>
            <a:spLocks noEditPoints="1"/>
          </p:cNvSpPr>
          <p:nvPr/>
        </p:nvSpPr>
        <p:spPr bwMode="auto">
          <a:xfrm>
            <a:off x="1104900" y="1538288"/>
            <a:ext cx="12700" cy="2022475"/>
          </a:xfrm>
          <a:custGeom>
            <a:avLst/>
            <a:gdLst>
              <a:gd name="T0" fmla="*/ 2147483647 w 8"/>
              <a:gd name="T1" fmla="*/ 0 h 1274"/>
              <a:gd name="T2" fmla="*/ 2147483647 w 8"/>
              <a:gd name="T3" fmla="*/ 2147483647 h 1274"/>
              <a:gd name="T4" fmla="*/ 2147483647 w 8"/>
              <a:gd name="T5" fmla="*/ 2147483647 h 1274"/>
              <a:gd name="T6" fmla="*/ 2147483647 w 8"/>
              <a:gd name="T7" fmla="*/ 2147483647 h 1274"/>
              <a:gd name="T8" fmla="*/ 2147483647 w 8"/>
              <a:gd name="T9" fmla="*/ 2147483647 h 1274"/>
              <a:gd name="T10" fmla="*/ 2147483647 w 8"/>
              <a:gd name="T11" fmla="*/ 2147483647 h 1274"/>
              <a:gd name="T12" fmla="*/ 2147483647 w 8"/>
              <a:gd name="T13" fmla="*/ 2147483647 h 1274"/>
              <a:gd name="T14" fmla="*/ 2147483647 w 8"/>
              <a:gd name="T15" fmla="*/ 2147483647 h 1274"/>
              <a:gd name="T16" fmla="*/ 2147483647 w 8"/>
              <a:gd name="T17" fmla="*/ 2147483647 h 1274"/>
              <a:gd name="T18" fmla="*/ 2147483647 w 8"/>
              <a:gd name="T19" fmla="*/ 2147483647 h 1274"/>
              <a:gd name="T20" fmla="*/ 2147483647 w 8"/>
              <a:gd name="T21" fmla="*/ 2147483647 h 1274"/>
              <a:gd name="T22" fmla="*/ 2147483647 w 8"/>
              <a:gd name="T23" fmla="*/ 2147483647 h 1274"/>
              <a:gd name="T24" fmla="*/ 2147483647 w 8"/>
              <a:gd name="T25" fmla="*/ 2147483647 h 1274"/>
              <a:gd name="T26" fmla="*/ 2147483647 w 8"/>
              <a:gd name="T27" fmla="*/ 2147483647 h 1274"/>
              <a:gd name="T28" fmla="*/ 2147483647 w 8"/>
              <a:gd name="T29" fmla="*/ 2147483647 h 1274"/>
              <a:gd name="T30" fmla="*/ 0 w 8"/>
              <a:gd name="T31" fmla="*/ 2147483647 h 1274"/>
              <a:gd name="T32" fmla="*/ 2147483647 w 8"/>
              <a:gd name="T33" fmla="*/ 2147483647 h 1274"/>
              <a:gd name="T34" fmla="*/ 0 w 8"/>
              <a:gd name="T35" fmla="*/ 2147483647 h 1274"/>
              <a:gd name="T36" fmla="*/ 2147483647 w 8"/>
              <a:gd name="T37" fmla="*/ 2147483647 h 1274"/>
              <a:gd name="T38" fmla="*/ 0 w 8"/>
              <a:gd name="T39" fmla="*/ 2147483647 h 1274"/>
              <a:gd name="T40" fmla="*/ 2147483647 w 8"/>
              <a:gd name="T41" fmla="*/ 2147483647 h 1274"/>
              <a:gd name="T42" fmla="*/ 2147483647 w 8"/>
              <a:gd name="T43" fmla="*/ 2147483647 h 1274"/>
              <a:gd name="T44" fmla="*/ 0 w 8"/>
              <a:gd name="T45" fmla="*/ 2147483647 h 1274"/>
              <a:gd name="T46" fmla="*/ 2147483647 w 8"/>
              <a:gd name="T47" fmla="*/ 2147483647 h 1274"/>
              <a:gd name="T48" fmla="*/ 2147483647 w 8"/>
              <a:gd name="T49" fmla="*/ 2147483647 h 1274"/>
              <a:gd name="T50" fmla="*/ 2147483647 w 8"/>
              <a:gd name="T51" fmla="*/ 2147483647 h 1274"/>
              <a:gd name="T52" fmla="*/ 0 w 8"/>
              <a:gd name="T53" fmla="*/ 2147483647 h 1274"/>
              <a:gd name="T54" fmla="*/ 2147483647 w 8"/>
              <a:gd name="T55" fmla="*/ 2147483647 h 1274"/>
              <a:gd name="T56" fmla="*/ 0 w 8"/>
              <a:gd name="T57" fmla="*/ 2147483647 h 1274"/>
              <a:gd name="T58" fmla="*/ 2147483647 w 8"/>
              <a:gd name="T59" fmla="*/ 2147483647 h 1274"/>
              <a:gd name="T60" fmla="*/ 0 w 8"/>
              <a:gd name="T61" fmla="*/ 2147483647 h 1274"/>
              <a:gd name="T62" fmla="*/ 2147483647 w 8"/>
              <a:gd name="T63" fmla="*/ 2147483647 h 1274"/>
              <a:gd name="T64" fmla="*/ 0 w 8"/>
              <a:gd name="T65" fmla="*/ 2147483647 h 1274"/>
              <a:gd name="T66" fmla="*/ 2147483647 w 8"/>
              <a:gd name="T67" fmla="*/ 2147483647 h 1274"/>
              <a:gd name="T68" fmla="*/ 0 w 8"/>
              <a:gd name="T69" fmla="*/ 2147483647 h 1274"/>
              <a:gd name="T70" fmla="*/ 2147483647 w 8"/>
              <a:gd name="T71" fmla="*/ 2147483647 h 1274"/>
              <a:gd name="T72" fmla="*/ 0 w 8"/>
              <a:gd name="T73" fmla="*/ 2147483647 h 1274"/>
              <a:gd name="T74" fmla="*/ 2147483647 w 8"/>
              <a:gd name="T75" fmla="*/ 2147483647 h 1274"/>
              <a:gd name="T76" fmla="*/ 0 w 8"/>
              <a:gd name="T77" fmla="*/ 2147483647 h 1274"/>
              <a:gd name="T78" fmla="*/ 2147483647 w 8"/>
              <a:gd name="T79" fmla="*/ 2147483647 h 1274"/>
              <a:gd name="T80" fmla="*/ 0 w 8"/>
              <a:gd name="T81" fmla="*/ 2147483647 h 1274"/>
              <a:gd name="T82" fmla="*/ 2147483647 w 8"/>
              <a:gd name="T83" fmla="*/ 2147483647 h 1274"/>
              <a:gd name="T84" fmla="*/ 0 w 8"/>
              <a:gd name="T85" fmla="*/ 2147483647 h 1274"/>
              <a:gd name="T86" fmla="*/ 2147483647 w 8"/>
              <a:gd name="T87" fmla="*/ 2147483647 h 1274"/>
              <a:gd name="T88" fmla="*/ 0 w 8"/>
              <a:gd name="T89" fmla="*/ 2147483647 h 1274"/>
              <a:gd name="T90" fmla="*/ 2147483647 w 8"/>
              <a:gd name="T91" fmla="*/ 2147483647 h 1274"/>
              <a:gd name="T92" fmla="*/ 2147483647 w 8"/>
              <a:gd name="T93" fmla="*/ 2147483647 h 1274"/>
              <a:gd name="T94" fmla="*/ 0 w 8"/>
              <a:gd name="T95" fmla="*/ 2147483647 h 1274"/>
              <a:gd name="T96" fmla="*/ 2147483647 w 8"/>
              <a:gd name="T97" fmla="*/ 2147483647 h 1274"/>
              <a:gd name="T98" fmla="*/ 0 w 8"/>
              <a:gd name="T99" fmla="*/ 2147483647 h 1274"/>
              <a:gd name="T100" fmla="*/ 2147483647 w 8"/>
              <a:gd name="T101" fmla="*/ 2147483647 h 1274"/>
              <a:gd name="T102" fmla="*/ 0 w 8"/>
              <a:gd name="T103" fmla="*/ 2147483647 h 1274"/>
              <a:gd name="T104" fmla="*/ 0 w 8"/>
              <a:gd name="T105" fmla="*/ 2147483647 h 1274"/>
              <a:gd name="T106" fmla="*/ 2147483647 w 8"/>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1274"/>
              <a:gd name="T164" fmla="*/ 8 w 8"/>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1274">
                <a:moveTo>
                  <a:pt x="8" y="27"/>
                </a:moveTo>
                <a:lnTo>
                  <a:pt x="3" y="27"/>
                </a:lnTo>
                <a:lnTo>
                  <a:pt x="3" y="0"/>
                </a:lnTo>
                <a:lnTo>
                  <a:pt x="8" y="0"/>
                </a:lnTo>
                <a:lnTo>
                  <a:pt x="8" y="27"/>
                </a:lnTo>
                <a:close/>
                <a:moveTo>
                  <a:pt x="8" y="73"/>
                </a:moveTo>
                <a:lnTo>
                  <a:pt x="3" y="73"/>
                </a:lnTo>
                <a:lnTo>
                  <a:pt x="3" y="43"/>
                </a:lnTo>
                <a:lnTo>
                  <a:pt x="8" y="43"/>
                </a:lnTo>
                <a:lnTo>
                  <a:pt x="8" y="73"/>
                </a:lnTo>
                <a:close/>
                <a:moveTo>
                  <a:pt x="8" y="116"/>
                </a:moveTo>
                <a:lnTo>
                  <a:pt x="3" y="116"/>
                </a:lnTo>
                <a:lnTo>
                  <a:pt x="3" y="89"/>
                </a:lnTo>
                <a:lnTo>
                  <a:pt x="8" y="89"/>
                </a:lnTo>
                <a:lnTo>
                  <a:pt x="8" y="116"/>
                </a:lnTo>
                <a:close/>
                <a:moveTo>
                  <a:pt x="8" y="162"/>
                </a:moveTo>
                <a:lnTo>
                  <a:pt x="3" y="162"/>
                </a:lnTo>
                <a:lnTo>
                  <a:pt x="3" y="135"/>
                </a:lnTo>
                <a:lnTo>
                  <a:pt x="8"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0" y="432"/>
                </a:lnTo>
                <a:lnTo>
                  <a:pt x="0" y="421"/>
                </a:lnTo>
                <a:lnTo>
                  <a:pt x="3" y="405"/>
                </a:lnTo>
                <a:lnTo>
                  <a:pt x="8" y="405"/>
                </a:lnTo>
                <a:lnTo>
                  <a:pt x="8" y="421"/>
                </a:lnTo>
                <a:lnTo>
                  <a:pt x="8" y="432"/>
                </a:lnTo>
                <a:close/>
                <a:moveTo>
                  <a:pt x="8" y="478"/>
                </a:moveTo>
                <a:lnTo>
                  <a:pt x="0" y="478"/>
                </a:lnTo>
                <a:lnTo>
                  <a:pt x="0" y="448"/>
                </a:lnTo>
                <a:lnTo>
                  <a:pt x="8" y="448"/>
                </a:lnTo>
                <a:lnTo>
                  <a:pt x="8" y="478"/>
                </a:lnTo>
                <a:close/>
                <a:moveTo>
                  <a:pt x="6" y="521"/>
                </a:moveTo>
                <a:lnTo>
                  <a:pt x="0" y="521"/>
                </a:lnTo>
                <a:lnTo>
                  <a:pt x="0" y="494"/>
                </a:lnTo>
                <a:lnTo>
                  <a:pt x="6" y="494"/>
                </a:lnTo>
                <a:lnTo>
                  <a:pt x="6" y="521"/>
                </a:lnTo>
                <a:close/>
                <a:moveTo>
                  <a:pt x="6" y="567"/>
                </a:moveTo>
                <a:lnTo>
                  <a:pt x="0" y="567"/>
                </a:lnTo>
                <a:lnTo>
                  <a:pt x="0" y="540"/>
                </a:lnTo>
                <a:lnTo>
                  <a:pt x="6" y="540"/>
                </a:lnTo>
                <a:lnTo>
                  <a:pt x="6" y="567"/>
                </a:lnTo>
                <a:close/>
                <a:moveTo>
                  <a:pt x="6" y="612"/>
                </a:moveTo>
                <a:lnTo>
                  <a:pt x="0" y="612"/>
                </a:lnTo>
                <a:lnTo>
                  <a:pt x="0" y="591"/>
                </a:lnTo>
                <a:lnTo>
                  <a:pt x="0" y="583"/>
                </a:lnTo>
                <a:lnTo>
                  <a:pt x="6" y="583"/>
                </a:lnTo>
                <a:lnTo>
                  <a:pt x="6" y="591"/>
                </a:lnTo>
                <a:lnTo>
                  <a:pt x="6" y="612"/>
                </a:lnTo>
                <a:close/>
                <a:moveTo>
                  <a:pt x="6" y="656"/>
                </a:moveTo>
                <a:lnTo>
                  <a:pt x="0" y="656"/>
                </a:lnTo>
                <a:lnTo>
                  <a:pt x="0" y="629"/>
                </a:lnTo>
                <a:lnTo>
                  <a:pt x="6" y="629"/>
                </a:lnTo>
                <a:lnTo>
                  <a:pt x="6" y="656"/>
                </a:lnTo>
                <a:close/>
                <a:moveTo>
                  <a:pt x="6" y="702"/>
                </a:moveTo>
                <a:lnTo>
                  <a:pt x="0" y="702"/>
                </a:lnTo>
                <a:lnTo>
                  <a:pt x="0" y="675"/>
                </a:lnTo>
                <a:lnTo>
                  <a:pt x="6" y="675"/>
                </a:lnTo>
                <a:lnTo>
                  <a:pt x="6" y="702"/>
                </a:lnTo>
                <a:close/>
                <a:moveTo>
                  <a:pt x="6" y="747"/>
                </a:moveTo>
                <a:lnTo>
                  <a:pt x="0" y="747"/>
                </a:lnTo>
                <a:lnTo>
                  <a:pt x="0" y="737"/>
                </a:lnTo>
                <a:lnTo>
                  <a:pt x="0" y="718"/>
                </a:lnTo>
                <a:lnTo>
                  <a:pt x="6" y="718"/>
                </a:lnTo>
                <a:lnTo>
                  <a:pt x="6" y="737"/>
                </a:lnTo>
                <a:lnTo>
                  <a:pt x="6" y="747"/>
                </a:lnTo>
                <a:close/>
                <a:moveTo>
                  <a:pt x="6" y="791"/>
                </a:moveTo>
                <a:lnTo>
                  <a:pt x="0" y="791"/>
                </a:lnTo>
                <a:lnTo>
                  <a:pt x="0" y="764"/>
                </a:lnTo>
                <a:lnTo>
                  <a:pt x="6" y="764"/>
                </a:lnTo>
                <a:lnTo>
                  <a:pt x="6" y="791"/>
                </a:lnTo>
                <a:close/>
                <a:moveTo>
                  <a:pt x="6" y="836"/>
                </a:moveTo>
                <a:lnTo>
                  <a:pt x="0" y="836"/>
                </a:lnTo>
                <a:lnTo>
                  <a:pt x="0" y="809"/>
                </a:lnTo>
                <a:lnTo>
                  <a:pt x="6" y="809"/>
                </a:lnTo>
                <a:lnTo>
                  <a:pt x="6" y="836"/>
                </a:lnTo>
                <a:close/>
                <a:moveTo>
                  <a:pt x="6" y="882"/>
                </a:moveTo>
                <a:lnTo>
                  <a:pt x="0" y="882"/>
                </a:lnTo>
                <a:lnTo>
                  <a:pt x="0" y="858"/>
                </a:lnTo>
                <a:lnTo>
                  <a:pt x="0" y="853"/>
                </a:lnTo>
                <a:lnTo>
                  <a:pt x="6" y="853"/>
                </a:lnTo>
                <a:lnTo>
                  <a:pt x="6" y="858"/>
                </a:lnTo>
                <a:lnTo>
                  <a:pt x="6" y="882"/>
                </a:lnTo>
                <a:close/>
                <a:moveTo>
                  <a:pt x="6" y="925"/>
                </a:moveTo>
                <a:lnTo>
                  <a:pt x="0" y="925"/>
                </a:lnTo>
                <a:lnTo>
                  <a:pt x="0" y="898"/>
                </a:lnTo>
                <a:lnTo>
                  <a:pt x="6" y="898"/>
                </a:lnTo>
                <a:lnTo>
                  <a:pt x="6" y="925"/>
                </a:lnTo>
                <a:close/>
                <a:moveTo>
                  <a:pt x="6" y="971"/>
                </a:moveTo>
                <a:lnTo>
                  <a:pt x="0" y="971"/>
                </a:lnTo>
                <a:lnTo>
                  <a:pt x="0" y="963"/>
                </a:lnTo>
                <a:lnTo>
                  <a:pt x="0" y="942"/>
                </a:lnTo>
                <a:lnTo>
                  <a:pt x="6" y="942"/>
                </a:lnTo>
                <a:lnTo>
                  <a:pt x="6" y="963"/>
                </a:lnTo>
                <a:lnTo>
                  <a:pt x="6" y="971"/>
                </a:lnTo>
                <a:close/>
                <a:moveTo>
                  <a:pt x="6" y="1017"/>
                </a:moveTo>
                <a:lnTo>
                  <a:pt x="0" y="1017"/>
                </a:lnTo>
                <a:lnTo>
                  <a:pt x="0" y="988"/>
                </a:lnTo>
                <a:lnTo>
                  <a:pt x="6" y="988"/>
                </a:lnTo>
                <a:lnTo>
                  <a:pt x="6" y="1017"/>
                </a:lnTo>
                <a:close/>
                <a:moveTo>
                  <a:pt x="6" y="1060"/>
                </a:moveTo>
                <a:lnTo>
                  <a:pt x="0" y="1060"/>
                </a:lnTo>
                <a:lnTo>
                  <a:pt x="0" y="1047"/>
                </a:lnTo>
                <a:lnTo>
                  <a:pt x="0" y="1033"/>
                </a:lnTo>
                <a:lnTo>
                  <a:pt x="6" y="1033"/>
                </a:lnTo>
                <a:lnTo>
                  <a:pt x="6" y="1047"/>
                </a:lnTo>
                <a:lnTo>
                  <a:pt x="6" y="1060"/>
                </a:lnTo>
                <a:close/>
                <a:moveTo>
                  <a:pt x="6" y="1106"/>
                </a:moveTo>
                <a:lnTo>
                  <a:pt x="0" y="1106"/>
                </a:lnTo>
                <a:lnTo>
                  <a:pt x="0" y="1077"/>
                </a:lnTo>
                <a:lnTo>
                  <a:pt x="6" y="1077"/>
                </a:lnTo>
                <a:lnTo>
                  <a:pt x="6" y="1106"/>
                </a:lnTo>
                <a:close/>
                <a:moveTo>
                  <a:pt x="6" y="1152"/>
                </a:moveTo>
                <a:lnTo>
                  <a:pt x="0" y="1152"/>
                </a:lnTo>
                <a:lnTo>
                  <a:pt x="0" y="1122"/>
                </a:lnTo>
                <a:lnTo>
                  <a:pt x="6" y="1122"/>
                </a:lnTo>
                <a:lnTo>
                  <a:pt x="6" y="1152"/>
                </a:lnTo>
                <a:close/>
                <a:moveTo>
                  <a:pt x="6" y="1195"/>
                </a:moveTo>
                <a:lnTo>
                  <a:pt x="0" y="1195"/>
                </a:lnTo>
                <a:lnTo>
                  <a:pt x="0" y="1168"/>
                </a:lnTo>
                <a:lnTo>
                  <a:pt x="6" y="1168"/>
                </a:lnTo>
                <a:lnTo>
                  <a:pt x="6" y="1195"/>
                </a:lnTo>
                <a:close/>
                <a:moveTo>
                  <a:pt x="6" y="1241"/>
                </a:moveTo>
                <a:lnTo>
                  <a:pt x="0" y="1241"/>
                </a:lnTo>
                <a:lnTo>
                  <a:pt x="0" y="1233"/>
                </a:lnTo>
                <a:lnTo>
                  <a:pt x="0" y="1211"/>
                </a:lnTo>
                <a:lnTo>
                  <a:pt x="6" y="1211"/>
                </a:lnTo>
                <a:lnTo>
                  <a:pt x="6" y="1233"/>
                </a:lnTo>
                <a:lnTo>
                  <a:pt x="6" y="1241"/>
                </a:lnTo>
                <a:close/>
                <a:moveTo>
                  <a:pt x="3" y="1274"/>
                </a:moveTo>
                <a:lnTo>
                  <a:pt x="0" y="1274"/>
                </a:lnTo>
                <a:lnTo>
                  <a:pt x="0" y="1271"/>
                </a:lnTo>
                <a:lnTo>
                  <a:pt x="0" y="1265"/>
                </a:lnTo>
                <a:lnTo>
                  <a:pt x="0" y="1257"/>
                </a:lnTo>
                <a:lnTo>
                  <a:pt x="6" y="1257"/>
                </a:lnTo>
                <a:lnTo>
                  <a:pt x="6" y="1265"/>
                </a:lnTo>
                <a:lnTo>
                  <a:pt x="6" y="1271"/>
                </a:lnTo>
                <a:lnTo>
                  <a:pt x="6"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58" name="Freeform 10">
            <a:extLst>
              <a:ext uri="{FF2B5EF4-FFF2-40B4-BE49-F238E27FC236}">
                <a16:creationId xmlns:a16="http://schemas.microsoft.com/office/drawing/2014/main" id="{B40E6C5C-8C80-4C09-B459-68EB66978B0D}"/>
              </a:ext>
            </a:extLst>
          </p:cNvPr>
          <p:cNvSpPr>
            <a:spLocks noEditPoints="1"/>
          </p:cNvSpPr>
          <p:nvPr/>
        </p:nvSpPr>
        <p:spPr bwMode="auto">
          <a:xfrm>
            <a:off x="6162675" y="1538288"/>
            <a:ext cx="17463" cy="2022475"/>
          </a:xfrm>
          <a:custGeom>
            <a:avLst/>
            <a:gdLst>
              <a:gd name="T0" fmla="*/ 2147483647 w 11"/>
              <a:gd name="T1" fmla="*/ 0 h 1274"/>
              <a:gd name="T2" fmla="*/ 2147483647 w 11"/>
              <a:gd name="T3" fmla="*/ 2147483647 h 1274"/>
              <a:gd name="T4" fmla="*/ 2147483647 w 11"/>
              <a:gd name="T5" fmla="*/ 2147483647 h 1274"/>
              <a:gd name="T6" fmla="*/ 2147483647 w 11"/>
              <a:gd name="T7" fmla="*/ 2147483647 h 1274"/>
              <a:gd name="T8" fmla="*/ 2147483647 w 11"/>
              <a:gd name="T9" fmla="*/ 2147483647 h 1274"/>
              <a:gd name="T10" fmla="*/ 2147483647 w 11"/>
              <a:gd name="T11" fmla="*/ 2147483647 h 1274"/>
              <a:gd name="T12" fmla="*/ 2147483647 w 11"/>
              <a:gd name="T13" fmla="*/ 2147483647 h 1274"/>
              <a:gd name="T14" fmla="*/ 2147483647 w 11"/>
              <a:gd name="T15" fmla="*/ 2147483647 h 1274"/>
              <a:gd name="T16" fmla="*/ 2147483647 w 11"/>
              <a:gd name="T17" fmla="*/ 2147483647 h 1274"/>
              <a:gd name="T18" fmla="*/ 2147483647 w 11"/>
              <a:gd name="T19" fmla="*/ 2147483647 h 1274"/>
              <a:gd name="T20" fmla="*/ 2147483647 w 11"/>
              <a:gd name="T21" fmla="*/ 2147483647 h 1274"/>
              <a:gd name="T22" fmla="*/ 2147483647 w 11"/>
              <a:gd name="T23" fmla="*/ 2147483647 h 1274"/>
              <a:gd name="T24" fmla="*/ 2147483647 w 11"/>
              <a:gd name="T25" fmla="*/ 2147483647 h 1274"/>
              <a:gd name="T26" fmla="*/ 2147483647 w 11"/>
              <a:gd name="T27" fmla="*/ 2147483647 h 1274"/>
              <a:gd name="T28" fmla="*/ 2147483647 w 11"/>
              <a:gd name="T29" fmla="*/ 2147483647 h 1274"/>
              <a:gd name="T30" fmla="*/ 2147483647 w 11"/>
              <a:gd name="T31" fmla="*/ 2147483647 h 1274"/>
              <a:gd name="T32" fmla="*/ 2147483647 w 11"/>
              <a:gd name="T33" fmla="*/ 2147483647 h 1274"/>
              <a:gd name="T34" fmla="*/ 2147483647 w 11"/>
              <a:gd name="T35" fmla="*/ 2147483647 h 1274"/>
              <a:gd name="T36" fmla="*/ 2147483647 w 11"/>
              <a:gd name="T37" fmla="*/ 2147483647 h 1274"/>
              <a:gd name="T38" fmla="*/ 2147483647 w 11"/>
              <a:gd name="T39" fmla="*/ 2147483647 h 1274"/>
              <a:gd name="T40" fmla="*/ 2147483647 w 11"/>
              <a:gd name="T41" fmla="*/ 2147483647 h 1274"/>
              <a:gd name="T42" fmla="*/ 2147483647 w 11"/>
              <a:gd name="T43" fmla="*/ 2147483647 h 1274"/>
              <a:gd name="T44" fmla="*/ 2147483647 w 11"/>
              <a:gd name="T45" fmla="*/ 2147483647 h 1274"/>
              <a:gd name="T46" fmla="*/ 2147483647 w 11"/>
              <a:gd name="T47" fmla="*/ 2147483647 h 1274"/>
              <a:gd name="T48" fmla="*/ 2147483647 w 11"/>
              <a:gd name="T49" fmla="*/ 2147483647 h 1274"/>
              <a:gd name="T50" fmla="*/ 2147483647 w 11"/>
              <a:gd name="T51" fmla="*/ 2147483647 h 1274"/>
              <a:gd name="T52" fmla="*/ 2147483647 w 11"/>
              <a:gd name="T53" fmla="*/ 2147483647 h 1274"/>
              <a:gd name="T54" fmla="*/ 2147483647 w 11"/>
              <a:gd name="T55" fmla="*/ 2147483647 h 1274"/>
              <a:gd name="T56" fmla="*/ 2147483647 w 11"/>
              <a:gd name="T57" fmla="*/ 2147483647 h 1274"/>
              <a:gd name="T58" fmla="*/ 2147483647 w 11"/>
              <a:gd name="T59" fmla="*/ 2147483647 h 1274"/>
              <a:gd name="T60" fmla="*/ 2147483647 w 11"/>
              <a:gd name="T61" fmla="*/ 2147483647 h 1274"/>
              <a:gd name="T62" fmla="*/ 2147483647 w 11"/>
              <a:gd name="T63" fmla="*/ 2147483647 h 1274"/>
              <a:gd name="T64" fmla="*/ 2147483647 w 11"/>
              <a:gd name="T65" fmla="*/ 2147483647 h 1274"/>
              <a:gd name="T66" fmla="*/ 2147483647 w 11"/>
              <a:gd name="T67" fmla="*/ 2147483647 h 1274"/>
              <a:gd name="T68" fmla="*/ 2147483647 w 11"/>
              <a:gd name="T69" fmla="*/ 2147483647 h 1274"/>
              <a:gd name="T70" fmla="*/ 2147483647 w 11"/>
              <a:gd name="T71" fmla="*/ 2147483647 h 1274"/>
              <a:gd name="T72" fmla="*/ 2147483647 w 11"/>
              <a:gd name="T73" fmla="*/ 2147483647 h 1274"/>
              <a:gd name="T74" fmla="*/ 2147483647 w 11"/>
              <a:gd name="T75" fmla="*/ 2147483647 h 1274"/>
              <a:gd name="T76" fmla="*/ 2147483647 w 11"/>
              <a:gd name="T77" fmla="*/ 2147483647 h 1274"/>
              <a:gd name="T78" fmla="*/ 2147483647 w 11"/>
              <a:gd name="T79" fmla="*/ 2147483647 h 1274"/>
              <a:gd name="T80" fmla="*/ 2147483647 w 11"/>
              <a:gd name="T81" fmla="*/ 2147483647 h 1274"/>
              <a:gd name="T82" fmla="*/ 2147483647 w 11"/>
              <a:gd name="T83" fmla="*/ 2147483647 h 1274"/>
              <a:gd name="T84" fmla="*/ 2147483647 w 11"/>
              <a:gd name="T85" fmla="*/ 2147483647 h 1274"/>
              <a:gd name="T86" fmla="*/ 2147483647 w 11"/>
              <a:gd name="T87" fmla="*/ 2147483647 h 1274"/>
              <a:gd name="T88" fmla="*/ 0 w 11"/>
              <a:gd name="T89" fmla="*/ 2147483647 h 1274"/>
              <a:gd name="T90" fmla="*/ 2147483647 w 11"/>
              <a:gd name="T91" fmla="*/ 2147483647 h 1274"/>
              <a:gd name="T92" fmla="*/ 2147483647 w 11"/>
              <a:gd name="T93" fmla="*/ 2147483647 h 1274"/>
              <a:gd name="T94" fmla="*/ 0 w 11"/>
              <a:gd name="T95" fmla="*/ 2147483647 h 1274"/>
              <a:gd name="T96" fmla="*/ 2147483647 w 11"/>
              <a:gd name="T97" fmla="*/ 2147483647 h 1274"/>
              <a:gd name="T98" fmla="*/ 0 w 11"/>
              <a:gd name="T99" fmla="*/ 2147483647 h 1274"/>
              <a:gd name="T100" fmla="*/ 2147483647 w 11"/>
              <a:gd name="T101" fmla="*/ 2147483647 h 1274"/>
              <a:gd name="T102" fmla="*/ 0 w 11"/>
              <a:gd name="T103" fmla="*/ 2147483647 h 1274"/>
              <a:gd name="T104" fmla="*/ 0 w 11"/>
              <a:gd name="T105" fmla="*/ 2147483647 h 1274"/>
              <a:gd name="T106" fmla="*/ 2147483647 w 11"/>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
              <a:gd name="T163" fmla="*/ 0 h 1274"/>
              <a:gd name="T164" fmla="*/ 11 w 11"/>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 h="1274">
                <a:moveTo>
                  <a:pt x="11" y="27"/>
                </a:moveTo>
                <a:lnTo>
                  <a:pt x="5" y="27"/>
                </a:lnTo>
                <a:lnTo>
                  <a:pt x="5" y="0"/>
                </a:lnTo>
                <a:lnTo>
                  <a:pt x="11" y="0"/>
                </a:lnTo>
                <a:lnTo>
                  <a:pt x="11" y="27"/>
                </a:lnTo>
                <a:close/>
                <a:moveTo>
                  <a:pt x="11" y="73"/>
                </a:moveTo>
                <a:lnTo>
                  <a:pt x="3" y="73"/>
                </a:lnTo>
                <a:lnTo>
                  <a:pt x="5" y="43"/>
                </a:lnTo>
                <a:lnTo>
                  <a:pt x="11" y="43"/>
                </a:lnTo>
                <a:lnTo>
                  <a:pt x="11" y="73"/>
                </a:lnTo>
                <a:close/>
                <a:moveTo>
                  <a:pt x="11" y="116"/>
                </a:moveTo>
                <a:lnTo>
                  <a:pt x="3" y="116"/>
                </a:lnTo>
                <a:lnTo>
                  <a:pt x="3" y="89"/>
                </a:lnTo>
                <a:lnTo>
                  <a:pt x="11" y="89"/>
                </a:lnTo>
                <a:lnTo>
                  <a:pt x="11" y="116"/>
                </a:lnTo>
                <a:close/>
                <a:moveTo>
                  <a:pt x="8" y="162"/>
                </a:moveTo>
                <a:lnTo>
                  <a:pt x="3" y="162"/>
                </a:lnTo>
                <a:lnTo>
                  <a:pt x="3" y="135"/>
                </a:lnTo>
                <a:lnTo>
                  <a:pt x="11"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3" y="432"/>
                </a:lnTo>
                <a:lnTo>
                  <a:pt x="3" y="421"/>
                </a:lnTo>
                <a:lnTo>
                  <a:pt x="3" y="405"/>
                </a:lnTo>
                <a:lnTo>
                  <a:pt x="8" y="405"/>
                </a:lnTo>
                <a:lnTo>
                  <a:pt x="8" y="421"/>
                </a:lnTo>
                <a:lnTo>
                  <a:pt x="8" y="432"/>
                </a:lnTo>
                <a:close/>
                <a:moveTo>
                  <a:pt x="8" y="478"/>
                </a:moveTo>
                <a:lnTo>
                  <a:pt x="3" y="478"/>
                </a:lnTo>
                <a:lnTo>
                  <a:pt x="3" y="448"/>
                </a:lnTo>
                <a:lnTo>
                  <a:pt x="8" y="448"/>
                </a:lnTo>
                <a:lnTo>
                  <a:pt x="8" y="478"/>
                </a:lnTo>
                <a:close/>
                <a:moveTo>
                  <a:pt x="8" y="521"/>
                </a:moveTo>
                <a:lnTo>
                  <a:pt x="3" y="521"/>
                </a:lnTo>
                <a:lnTo>
                  <a:pt x="3" y="494"/>
                </a:lnTo>
                <a:lnTo>
                  <a:pt x="8" y="494"/>
                </a:lnTo>
                <a:lnTo>
                  <a:pt x="8" y="521"/>
                </a:lnTo>
                <a:close/>
                <a:moveTo>
                  <a:pt x="8" y="567"/>
                </a:moveTo>
                <a:lnTo>
                  <a:pt x="3" y="567"/>
                </a:lnTo>
                <a:lnTo>
                  <a:pt x="3" y="540"/>
                </a:lnTo>
                <a:lnTo>
                  <a:pt x="8" y="540"/>
                </a:lnTo>
                <a:lnTo>
                  <a:pt x="8" y="567"/>
                </a:lnTo>
                <a:close/>
                <a:moveTo>
                  <a:pt x="8" y="612"/>
                </a:moveTo>
                <a:lnTo>
                  <a:pt x="3" y="612"/>
                </a:lnTo>
                <a:lnTo>
                  <a:pt x="3" y="591"/>
                </a:lnTo>
                <a:lnTo>
                  <a:pt x="3" y="583"/>
                </a:lnTo>
                <a:lnTo>
                  <a:pt x="8" y="583"/>
                </a:lnTo>
                <a:lnTo>
                  <a:pt x="8" y="591"/>
                </a:lnTo>
                <a:lnTo>
                  <a:pt x="8" y="612"/>
                </a:lnTo>
                <a:close/>
                <a:moveTo>
                  <a:pt x="8" y="656"/>
                </a:moveTo>
                <a:lnTo>
                  <a:pt x="3" y="656"/>
                </a:lnTo>
                <a:lnTo>
                  <a:pt x="3" y="629"/>
                </a:lnTo>
                <a:lnTo>
                  <a:pt x="8" y="629"/>
                </a:lnTo>
                <a:lnTo>
                  <a:pt x="8" y="656"/>
                </a:lnTo>
                <a:close/>
                <a:moveTo>
                  <a:pt x="8" y="702"/>
                </a:moveTo>
                <a:lnTo>
                  <a:pt x="3" y="702"/>
                </a:lnTo>
                <a:lnTo>
                  <a:pt x="3" y="675"/>
                </a:lnTo>
                <a:lnTo>
                  <a:pt x="8" y="675"/>
                </a:lnTo>
                <a:lnTo>
                  <a:pt x="8" y="702"/>
                </a:lnTo>
                <a:close/>
                <a:moveTo>
                  <a:pt x="8" y="747"/>
                </a:moveTo>
                <a:lnTo>
                  <a:pt x="3" y="747"/>
                </a:lnTo>
                <a:lnTo>
                  <a:pt x="3" y="737"/>
                </a:lnTo>
                <a:lnTo>
                  <a:pt x="3" y="718"/>
                </a:lnTo>
                <a:lnTo>
                  <a:pt x="8" y="718"/>
                </a:lnTo>
                <a:lnTo>
                  <a:pt x="8" y="737"/>
                </a:lnTo>
                <a:lnTo>
                  <a:pt x="8" y="747"/>
                </a:lnTo>
                <a:close/>
                <a:moveTo>
                  <a:pt x="8" y="791"/>
                </a:moveTo>
                <a:lnTo>
                  <a:pt x="3" y="791"/>
                </a:lnTo>
                <a:lnTo>
                  <a:pt x="3" y="764"/>
                </a:lnTo>
                <a:lnTo>
                  <a:pt x="8" y="764"/>
                </a:lnTo>
                <a:lnTo>
                  <a:pt x="8" y="791"/>
                </a:lnTo>
                <a:close/>
                <a:moveTo>
                  <a:pt x="8" y="836"/>
                </a:moveTo>
                <a:lnTo>
                  <a:pt x="3" y="836"/>
                </a:lnTo>
                <a:lnTo>
                  <a:pt x="3" y="809"/>
                </a:lnTo>
                <a:lnTo>
                  <a:pt x="8" y="809"/>
                </a:lnTo>
                <a:lnTo>
                  <a:pt x="8" y="836"/>
                </a:lnTo>
                <a:close/>
                <a:moveTo>
                  <a:pt x="8" y="882"/>
                </a:moveTo>
                <a:lnTo>
                  <a:pt x="3" y="882"/>
                </a:lnTo>
                <a:lnTo>
                  <a:pt x="3" y="858"/>
                </a:lnTo>
                <a:lnTo>
                  <a:pt x="3" y="853"/>
                </a:lnTo>
                <a:lnTo>
                  <a:pt x="8" y="853"/>
                </a:lnTo>
                <a:lnTo>
                  <a:pt x="8" y="858"/>
                </a:lnTo>
                <a:lnTo>
                  <a:pt x="8" y="882"/>
                </a:lnTo>
                <a:close/>
                <a:moveTo>
                  <a:pt x="8" y="925"/>
                </a:moveTo>
                <a:lnTo>
                  <a:pt x="3" y="925"/>
                </a:lnTo>
                <a:lnTo>
                  <a:pt x="3" y="898"/>
                </a:lnTo>
                <a:lnTo>
                  <a:pt x="8" y="898"/>
                </a:lnTo>
                <a:lnTo>
                  <a:pt x="8" y="925"/>
                </a:lnTo>
                <a:close/>
                <a:moveTo>
                  <a:pt x="8" y="971"/>
                </a:moveTo>
                <a:lnTo>
                  <a:pt x="3" y="971"/>
                </a:lnTo>
                <a:lnTo>
                  <a:pt x="3" y="963"/>
                </a:lnTo>
                <a:lnTo>
                  <a:pt x="3" y="942"/>
                </a:lnTo>
                <a:lnTo>
                  <a:pt x="8" y="942"/>
                </a:lnTo>
                <a:lnTo>
                  <a:pt x="8" y="963"/>
                </a:lnTo>
                <a:lnTo>
                  <a:pt x="8" y="971"/>
                </a:lnTo>
                <a:close/>
                <a:moveTo>
                  <a:pt x="8" y="1017"/>
                </a:moveTo>
                <a:lnTo>
                  <a:pt x="3" y="1017"/>
                </a:lnTo>
                <a:lnTo>
                  <a:pt x="3" y="988"/>
                </a:lnTo>
                <a:lnTo>
                  <a:pt x="8" y="988"/>
                </a:lnTo>
                <a:lnTo>
                  <a:pt x="8" y="1017"/>
                </a:lnTo>
                <a:close/>
                <a:moveTo>
                  <a:pt x="8" y="1060"/>
                </a:moveTo>
                <a:lnTo>
                  <a:pt x="0" y="1060"/>
                </a:lnTo>
                <a:lnTo>
                  <a:pt x="0" y="1047"/>
                </a:lnTo>
                <a:lnTo>
                  <a:pt x="3" y="1033"/>
                </a:lnTo>
                <a:lnTo>
                  <a:pt x="8" y="1033"/>
                </a:lnTo>
                <a:lnTo>
                  <a:pt x="8" y="1047"/>
                </a:lnTo>
                <a:lnTo>
                  <a:pt x="8" y="1060"/>
                </a:lnTo>
                <a:close/>
                <a:moveTo>
                  <a:pt x="8" y="1106"/>
                </a:moveTo>
                <a:lnTo>
                  <a:pt x="0" y="1106"/>
                </a:lnTo>
                <a:lnTo>
                  <a:pt x="0" y="1077"/>
                </a:lnTo>
                <a:lnTo>
                  <a:pt x="8" y="1077"/>
                </a:lnTo>
                <a:lnTo>
                  <a:pt x="8" y="1106"/>
                </a:lnTo>
                <a:close/>
                <a:moveTo>
                  <a:pt x="5" y="1152"/>
                </a:moveTo>
                <a:lnTo>
                  <a:pt x="0" y="1152"/>
                </a:lnTo>
                <a:lnTo>
                  <a:pt x="0" y="1122"/>
                </a:lnTo>
                <a:lnTo>
                  <a:pt x="5" y="1122"/>
                </a:lnTo>
                <a:lnTo>
                  <a:pt x="5" y="1152"/>
                </a:lnTo>
                <a:close/>
                <a:moveTo>
                  <a:pt x="5" y="1195"/>
                </a:moveTo>
                <a:lnTo>
                  <a:pt x="0" y="1195"/>
                </a:lnTo>
                <a:lnTo>
                  <a:pt x="0" y="1168"/>
                </a:lnTo>
                <a:lnTo>
                  <a:pt x="5" y="1168"/>
                </a:lnTo>
                <a:lnTo>
                  <a:pt x="5" y="1195"/>
                </a:lnTo>
                <a:close/>
                <a:moveTo>
                  <a:pt x="5" y="1241"/>
                </a:moveTo>
                <a:lnTo>
                  <a:pt x="0" y="1241"/>
                </a:lnTo>
                <a:lnTo>
                  <a:pt x="0" y="1233"/>
                </a:lnTo>
                <a:lnTo>
                  <a:pt x="0" y="1211"/>
                </a:lnTo>
                <a:lnTo>
                  <a:pt x="5" y="1211"/>
                </a:lnTo>
                <a:lnTo>
                  <a:pt x="5" y="1233"/>
                </a:lnTo>
                <a:lnTo>
                  <a:pt x="5" y="1241"/>
                </a:lnTo>
                <a:close/>
                <a:moveTo>
                  <a:pt x="3" y="1274"/>
                </a:moveTo>
                <a:lnTo>
                  <a:pt x="0" y="1274"/>
                </a:lnTo>
                <a:lnTo>
                  <a:pt x="0" y="1271"/>
                </a:lnTo>
                <a:lnTo>
                  <a:pt x="0" y="1265"/>
                </a:lnTo>
                <a:lnTo>
                  <a:pt x="0" y="1257"/>
                </a:lnTo>
                <a:lnTo>
                  <a:pt x="5" y="1257"/>
                </a:lnTo>
                <a:lnTo>
                  <a:pt x="5" y="1265"/>
                </a:lnTo>
                <a:lnTo>
                  <a:pt x="5" y="1271"/>
                </a:lnTo>
                <a:lnTo>
                  <a:pt x="5"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59" name="Freeform 11">
            <a:extLst>
              <a:ext uri="{FF2B5EF4-FFF2-40B4-BE49-F238E27FC236}">
                <a16:creationId xmlns:a16="http://schemas.microsoft.com/office/drawing/2014/main" id="{C79BE279-B474-479F-B682-C04BEF035CF2}"/>
              </a:ext>
            </a:extLst>
          </p:cNvPr>
          <p:cNvSpPr>
            <a:spLocks/>
          </p:cNvSpPr>
          <p:nvPr/>
        </p:nvSpPr>
        <p:spPr bwMode="auto">
          <a:xfrm>
            <a:off x="1101725" y="1512888"/>
            <a:ext cx="5086350" cy="1841500"/>
          </a:xfrm>
          <a:custGeom>
            <a:avLst/>
            <a:gdLst>
              <a:gd name="T0" fmla="*/ 2147483647 w 3204"/>
              <a:gd name="T1" fmla="*/ 2147483647 h 1160"/>
              <a:gd name="T2" fmla="*/ 2147483647 w 3204"/>
              <a:gd name="T3" fmla="*/ 2147483647 h 1160"/>
              <a:gd name="T4" fmla="*/ 2147483647 w 3204"/>
              <a:gd name="T5" fmla="*/ 2147483647 h 1160"/>
              <a:gd name="T6" fmla="*/ 2147483647 w 3204"/>
              <a:gd name="T7" fmla="*/ 2147483647 h 1160"/>
              <a:gd name="T8" fmla="*/ 2147483647 w 3204"/>
              <a:gd name="T9" fmla="*/ 2147483647 h 1160"/>
              <a:gd name="T10" fmla="*/ 2147483647 w 3204"/>
              <a:gd name="T11" fmla="*/ 2147483647 h 1160"/>
              <a:gd name="T12" fmla="*/ 2147483647 w 3204"/>
              <a:gd name="T13" fmla="*/ 2147483647 h 1160"/>
              <a:gd name="T14" fmla="*/ 2147483647 w 3204"/>
              <a:gd name="T15" fmla="*/ 2147483647 h 1160"/>
              <a:gd name="T16" fmla="*/ 2147483647 w 3204"/>
              <a:gd name="T17" fmla="*/ 2147483647 h 1160"/>
              <a:gd name="T18" fmla="*/ 2147483647 w 3204"/>
              <a:gd name="T19" fmla="*/ 2147483647 h 1160"/>
              <a:gd name="T20" fmla="*/ 2147483647 w 3204"/>
              <a:gd name="T21" fmla="*/ 2147483647 h 1160"/>
              <a:gd name="T22" fmla="*/ 2147483647 w 3204"/>
              <a:gd name="T23" fmla="*/ 2147483647 h 1160"/>
              <a:gd name="T24" fmla="*/ 2147483647 w 3204"/>
              <a:gd name="T25" fmla="*/ 2147483647 h 1160"/>
              <a:gd name="T26" fmla="*/ 2147483647 w 3204"/>
              <a:gd name="T27" fmla="*/ 2147483647 h 1160"/>
              <a:gd name="T28" fmla="*/ 2147483647 w 3204"/>
              <a:gd name="T29" fmla="*/ 2147483647 h 1160"/>
              <a:gd name="T30" fmla="*/ 2147483647 w 3204"/>
              <a:gd name="T31" fmla="*/ 2147483647 h 1160"/>
              <a:gd name="T32" fmla="*/ 2147483647 w 3204"/>
              <a:gd name="T33" fmla="*/ 2147483647 h 1160"/>
              <a:gd name="T34" fmla="*/ 2147483647 w 3204"/>
              <a:gd name="T35" fmla="*/ 2147483647 h 1160"/>
              <a:gd name="T36" fmla="*/ 2147483647 w 3204"/>
              <a:gd name="T37" fmla="*/ 2147483647 h 1160"/>
              <a:gd name="T38" fmla="*/ 2147483647 w 3204"/>
              <a:gd name="T39" fmla="*/ 2147483647 h 1160"/>
              <a:gd name="T40" fmla="*/ 2147483647 w 3204"/>
              <a:gd name="T41" fmla="*/ 2147483647 h 1160"/>
              <a:gd name="T42" fmla="*/ 2147483647 w 3204"/>
              <a:gd name="T43" fmla="*/ 2147483647 h 1160"/>
              <a:gd name="T44" fmla="*/ 2147483647 w 3204"/>
              <a:gd name="T45" fmla="*/ 2147483647 h 1160"/>
              <a:gd name="T46" fmla="*/ 2147483647 w 3204"/>
              <a:gd name="T47" fmla="*/ 2147483647 h 1160"/>
              <a:gd name="T48" fmla="*/ 2147483647 w 3204"/>
              <a:gd name="T49" fmla="*/ 2147483647 h 1160"/>
              <a:gd name="T50" fmla="*/ 2147483647 w 3204"/>
              <a:gd name="T51" fmla="*/ 2147483647 h 1160"/>
              <a:gd name="T52" fmla="*/ 2147483647 w 3204"/>
              <a:gd name="T53" fmla="*/ 2147483647 h 1160"/>
              <a:gd name="T54" fmla="*/ 2147483647 w 3204"/>
              <a:gd name="T55" fmla="*/ 2147483647 h 1160"/>
              <a:gd name="T56" fmla="*/ 0 w 3204"/>
              <a:gd name="T57" fmla="*/ 2147483647 h 1160"/>
              <a:gd name="T58" fmla="*/ 2147483647 w 3204"/>
              <a:gd name="T59" fmla="*/ 2147483647 h 1160"/>
              <a:gd name="T60" fmla="*/ 2147483647 w 3204"/>
              <a:gd name="T61" fmla="*/ 2147483647 h 1160"/>
              <a:gd name="T62" fmla="*/ 2147483647 w 3204"/>
              <a:gd name="T63" fmla="*/ 2147483647 h 1160"/>
              <a:gd name="T64" fmla="*/ 2147483647 w 3204"/>
              <a:gd name="T65" fmla="*/ 2147483647 h 1160"/>
              <a:gd name="T66" fmla="*/ 2147483647 w 3204"/>
              <a:gd name="T67" fmla="*/ 2147483647 h 1160"/>
              <a:gd name="T68" fmla="*/ 2147483647 w 3204"/>
              <a:gd name="T69" fmla="*/ 2147483647 h 1160"/>
              <a:gd name="T70" fmla="*/ 2147483647 w 3204"/>
              <a:gd name="T71" fmla="*/ 2147483647 h 1160"/>
              <a:gd name="T72" fmla="*/ 2147483647 w 3204"/>
              <a:gd name="T73" fmla="*/ 2147483647 h 1160"/>
              <a:gd name="T74" fmla="*/ 2147483647 w 3204"/>
              <a:gd name="T75" fmla="*/ 2147483647 h 1160"/>
              <a:gd name="T76" fmla="*/ 2147483647 w 3204"/>
              <a:gd name="T77" fmla="*/ 2147483647 h 1160"/>
              <a:gd name="T78" fmla="*/ 2147483647 w 3204"/>
              <a:gd name="T79" fmla="*/ 2147483647 h 1160"/>
              <a:gd name="T80" fmla="*/ 2147483647 w 3204"/>
              <a:gd name="T81" fmla="*/ 2147483647 h 1160"/>
              <a:gd name="T82" fmla="*/ 2147483647 w 3204"/>
              <a:gd name="T83" fmla="*/ 2147483647 h 1160"/>
              <a:gd name="T84" fmla="*/ 2147483647 w 3204"/>
              <a:gd name="T85" fmla="*/ 2147483647 h 1160"/>
              <a:gd name="T86" fmla="*/ 2147483647 w 3204"/>
              <a:gd name="T87" fmla="*/ 2147483647 h 1160"/>
              <a:gd name="T88" fmla="*/ 2147483647 w 3204"/>
              <a:gd name="T89" fmla="*/ 2147483647 h 1160"/>
              <a:gd name="T90" fmla="*/ 2147483647 w 3204"/>
              <a:gd name="T91" fmla="*/ 2147483647 h 1160"/>
              <a:gd name="T92" fmla="*/ 2147483647 w 3204"/>
              <a:gd name="T93" fmla="*/ 2147483647 h 1160"/>
              <a:gd name="T94" fmla="*/ 2147483647 w 3204"/>
              <a:gd name="T95" fmla="*/ 2147483647 h 1160"/>
              <a:gd name="T96" fmla="*/ 2147483647 w 3204"/>
              <a:gd name="T97" fmla="*/ 2147483647 h 1160"/>
              <a:gd name="T98" fmla="*/ 2147483647 w 3204"/>
              <a:gd name="T99" fmla="*/ 2147483647 h 1160"/>
              <a:gd name="T100" fmla="*/ 2147483647 w 3204"/>
              <a:gd name="T101" fmla="*/ 2147483647 h 1160"/>
              <a:gd name="T102" fmla="*/ 2147483647 w 3204"/>
              <a:gd name="T103" fmla="*/ 2147483647 h 1160"/>
              <a:gd name="T104" fmla="*/ 2147483647 w 3204"/>
              <a:gd name="T105" fmla="*/ 2147483647 h 1160"/>
              <a:gd name="T106" fmla="*/ 2147483647 w 3204"/>
              <a:gd name="T107" fmla="*/ 2147483647 h 1160"/>
              <a:gd name="T108" fmla="*/ 2147483647 w 3204"/>
              <a:gd name="T109" fmla="*/ 2147483647 h 1160"/>
              <a:gd name="T110" fmla="*/ 2147483647 w 3204"/>
              <a:gd name="T111" fmla="*/ 2147483647 h 1160"/>
              <a:gd name="T112" fmla="*/ 2147483647 w 3204"/>
              <a:gd name="T113" fmla="*/ 2147483647 h 1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4"/>
              <a:gd name="T172" fmla="*/ 0 h 1160"/>
              <a:gd name="T173" fmla="*/ 3204 w 3204"/>
              <a:gd name="T174" fmla="*/ 1160 h 1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4" h="1160">
                <a:moveTo>
                  <a:pt x="3183" y="5"/>
                </a:moveTo>
                <a:lnTo>
                  <a:pt x="3204" y="13"/>
                </a:lnTo>
                <a:lnTo>
                  <a:pt x="3153" y="113"/>
                </a:lnTo>
                <a:lnTo>
                  <a:pt x="3104" y="208"/>
                </a:lnTo>
                <a:lnTo>
                  <a:pt x="3080" y="256"/>
                </a:lnTo>
                <a:lnTo>
                  <a:pt x="3056" y="302"/>
                </a:lnTo>
                <a:lnTo>
                  <a:pt x="3029" y="351"/>
                </a:lnTo>
                <a:lnTo>
                  <a:pt x="3005" y="394"/>
                </a:lnTo>
                <a:lnTo>
                  <a:pt x="2978" y="440"/>
                </a:lnTo>
                <a:lnTo>
                  <a:pt x="2953" y="485"/>
                </a:lnTo>
                <a:lnTo>
                  <a:pt x="2926" y="529"/>
                </a:lnTo>
                <a:lnTo>
                  <a:pt x="2899" y="569"/>
                </a:lnTo>
                <a:lnTo>
                  <a:pt x="2886" y="591"/>
                </a:lnTo>
                <a:lnTo>
                  <a:pt x="2872" y="612"/>
                </a:lnTo>
                <a:lnTo>
                  <a:pt x="2859" y="631"/>
                </a:lnTo>
                <a:lnTo>
                  <a:pt x="2845" y="653"/>
                </a:lnTo>
                <a:lnTo>
                  <a:pt x="2829" y="672"/>
                </a:lnTo>
                <a:lnTo>
                  <a:pt x="2816" y="691"/>
                </a:lnTo>
                <a:lnTo>
                  <a:pt x="2802" y="709"/>
                </a:lnTo>
                <a:lnTo>
                  <a:pt x="2786" y="728"/>
                </a:lnTo>
                <a:lnTo>
                  <a:pt x="2773" y="747"/>
                </a:lnTo>
                <a:lnTo>
                  <a:pt x="2759" y="766"/>
                </a:lnTo>
                <a:lnTo>
                  <a:pt x="2743" y="785"/>
                </a:lnTo>
                <a:lnTo>
                  <a:pt x="2727" y="801"/>
                </a:lnTo>
                <a:lnTo>
                  <a:pt x="2713" y="820"/>
                </a:lnTo>
                <a:lnTo>
                  <a:pt x="2697" y="836"/>
                </a:lnTo>
                <a:lnTo>
                  <a:pt x="2681" y="852"/>
                </a:lnTo>
                <a:lnTo>
                  <a:pt x="2665" y="869"/>
                </a:lnTo>
                <a:lnTo>
                  <a:pt x="2649" y="885"/>
                </a:lnTo>
                <a:lnTo>
                  <a:pt x="2632" y="901"/>
                </a:lnTo>
                <a:lnTo>
                  <a:pt x="2616" y="917"/>
                </a:lnTo>
                <a:lnTo>
                  <a:pt x="2600" y="931"/>
                </a:lnTo>
                <a:lnTo>
                  <a:pt x="2584" y="947"/>
                </a:lnTo>
                <a:lnTo>
                  <a:pt x="2568" y="960"/>
                </a:lnTo>
                <a:lnTo>
                  <a:pt x="2549" y="974"/>
                </a:lnTo>
                <a:lnTo>
                  <a:pt x="2533" y="987"/>
                </a:lnTo>
                <a:lnTo>
                  <a:pt x="2514" y="1001"/>
                </a:lnTo>
                <a:lnTo>
                  <a:pt x="2495" y="1012"/>
                </a:lnTo>
                <a:lnTo>
                  <a:pt x="2479" y="1025"/>
                </a:lnTo>
                <a:lnTo>
                  <a:pt x="2460" y="1036"/>
                </a:lnTo>
                <a:lnTo>
                  <a:pt x="2441" y="1047"/>
                </a:lnTo>
                <a:lnTo>
                  <a:pt x="2422" y="1057"/>
                </a:lnTo>
                <a:lnTo>
                  <a:pt x="2403" y="1068"/>
                </a:lnTo>
                <a:lnTo>
                  <a:pt x="2381" y="1076"/>
                </a:lnTo>
                <a:lnTo>
                  <a:pt x="2363" y="1087"/>
                </a:lnTo>
                <a:lnTo>
                  <a:pt x="2344" y="1095"/>
                </a:lnTo>
                <a:lnTo>
                  <a:pt x="2322" y="1103"/>
                </a:lnTo>
                <a:lnTo>
                  <a:pt x="2303" y="1111"/>
                </a:lnTo>
                <a:lnTo>
                  <a:pt x="2282" y="1117"/>
                </a:lnTo>
                <a:lnTo>
                  <a:pt x="2260" y="1125"/>
                </a:lnTo>
                <a:lnTo>
                  <a:pt x="2238" y="1130"/>
                </a:lnTo>
                <a:lnTo>
                  <a:pt x="2217" y="1136"/>
                </a:lnTo>
                <a:lnTo>
                  <a:pt x="2195" y="1141"/>
                </a:lnTo>
                <a:lnTo>
                  <a:pt x="2171" y="1144"/>
                </a:lnTo>
                <a:lnTo>
                  <a:pt x="2149" y="1149"/>
                </a:lnTo>
                <a:lnTo>
                  <a:pt x="2128" y="1152"/>
                </a:lnTo>
                <a:lnTo>
                  <a:pt x="2104" y="1155"/>
                </a:lnTo>
                <a:lnTo>
                  <a:pt x="2079" y="1157"/>
                </a:lnTo>
                <a:lnTo>
                  <a:pt x="2055" y="1157"/>
                </a:lnTo>
                <a:lnTo>
                  <a:pt x="2031" y="1160"/>
                </a:lnTo>
                <a:lnTo>
                  <a:pt x="2007" y="1160"/>
                </a:lnTo>
                <a:lnTo>
                  <a:pt x="1982" y="1160"/>
                </a:lnTo>
                <a:lnTo>
                  <a:pt x="1958" y="1157"/>
                </a:lnTo>
                <a:lnTo>
                  <a:pt x="1931" y="1157"/>
                </a:lnTo>
                <a:lnTo>
                  <a:pt x="1904" y="1155"/>
                </a:lnTo>
                <a:lnTo>
                  <a:pt x="1880" y="1152"/>
                </a:lnTo>
                <a:lnTo>
                  <a:pt x="1853" y="1147"/>
                </a:lnTo>
                <a:lnTo>
                  <a:pt x="1826" y="1144"/>
                </a:lnTo>
                <a:lnTo>
                  <a:pt x="1796" y="1138"/>
                </a:lnTo>
                <a:lnTo>
                  <a:pt x="1769" y="1133"/>
                </a:lnTo>
                <a:lnTo>
                  <a:pt x="1742" y="1125"/>
                </a:lnTo>
                <a:lnTo>
                  <a:pt x="1713" y="1120"/>
                </a:lnTo>
                <a:lnTo>
                  <a:pt x="1683" y="1111"/>
                </a:lnTo>
                <a:lnTo>
                  <a:pt x="1653" y="1103"/>
                </a:lnTo>
                <a:lnTo>
                  <a:pt x="1623" y="1095"/>
                </a:lnTo>
                <a:lnTo>
                  <a:pt x="1594" y="1084"/>
                </a:lnTo>
                <a:lnTo>
                  <a:pt x="1564" y="1074"/>
                </a:lnTo>
                <a:lnTo>
                  <a:pt x="1532" y="1063"/>
                </a:lnTo>
                <a:lnTo>
                  <a:pt x="1502" y="1049"/>
                </a:lnTo>
                <a:lnTo>
                  <a:pt x="1470" y="1039"/>
                </a:lnTo>
                <a:lnTo>
                  <a:pt x="1437" y="1025"/>
                </a:lnTo>
                <a:lnTo>
                  <a:pt x="1405" y="1009"/>
                </a:lnTo>
                <a:lnTo>
                  <a:pt x="1373" y="995"/>
                </a:lnTo>
                <a:lnTo>
                  <a:pt x="1338" y="979"/>
                </a:lnTo>
                <a:lnTo>
                  <a:pt x="1302" y="963"/>
                </a:lnTo>
                <a:lnTo>
                  <a:pt x="1270" y="944"/>
                </a:lnTo>
                <a:lnTo>
                  <a:pt x="1235" y="928"/>
                </a:lnTo>
                <a:lnTo>
                  <a:pt x="1200" y="909"/>
                </a:lnTo>
                <a:lnTo>
                  <a:pt x="1162" y="888"/>
                </a:lnTo>
                <a:lnTo>
                  <a:pt x="1127" y="869"/>
                </a:lnTo>
                <a:lnTo>
                  <a:pt x="1089" y="847"/>
                </a:lnTo>
                <a:lnTo>
                  <a:pt x="1052" y="823"/>
                </a:lnTo>
                <a:lnTo>
                  <a:pt x="1014" y="801"/>
                </a:lnTo>
                <a:lnTo>
                  <a:pt x="976" y="777"/>
                </a:lnTo>
                <a:lnTo>
                  <a:pt x="938" y="753"/>
                </a:lnTo>
                <a:lnTo>
                  <a:pt x="898" y="726"/>
                </a:lnTo>
                <a:lnTo>
                  <a:pt x="857" y="699"/>
                </a:lnTo>
                <a:lnTo>
                  <a:pt x="817" y="672"/>
                </a:lnTo>
                <a:lnTo>
                  <a:pt x="776" y="645"/>
                </a:lnTo>
                <a:lnTo>
                  <a:pt x="736" y="615"/>
                </a:lnTo>
                <a:lnTo>
                  <a:pt x="693" y="585"/>
                </a:lnTo>
                <a:lnTo>
                  <a:pt x="652" y="553"/>
                </a:lnTo>
                <a:lnTo>
                  <a:pt x="609" y="521"/>
                </a:lnTo>
                <a:lnTo>
                  <a:pt x="566" y="488"/>
                </a:lnTo>
                <a:lnTo>
                  <a:pt x="520" y="453"/>
                </a:lnTo>
                <a:lnTo>
                  <a:pt x="477" y="421"/>
                </a:lnTo>
                <a:lnTo>
                  <a:pt x="431" y="383"/>
                </a:lnTo>
                <a:lnTo>
                  <a:pt x="385" y="348"/>
                </a:lnTo>
                <a:lnTo>
                  <a:pt x="340" y="310"/>
                </a:lnTo>
                <a:lnTo>
                  <a:pt x="291" y="270"/>
                </a:lnTo>
                <a:lnTo>
                  <a:pt x="245" y="232"/>
                </a:lnTo>
                <a:lnTo>
                  <a:pt x="197" y="191"/>
                </a:lnTo>
                <a:lnTo>
                  <a:pt x="148" y="148"/>
                </a:lnTo>
                <a:lnTo>
                  <a:pt x="99" y="105"/>
                </a:lnTo>
                <a:lnTo>
                  <a:pt x="48" y="62"/>
                </a:lnTo>
                <a:lnTo>
                  <a:pt x="0" y="19"/>
                </a:lnTo>
                <a:lnTo>
                  <a:pt x="13" y="0"/>
                </a:lnTo>
                <a:lnTo>
                  <a:pt x="64" y="46"/>
                </a:lnTo>
                <a:lnTo>
                  <a:pt x="113" y="89"/>
                </a:lnTo>
                <a:lnTo>
                  <a:pt x="161" y="132"/>
                </a:lnTo>
                <a:lnTo>
                  <a:pt x="210" y="172"/>
                </a:lnTo>
                <a:lnTo>
                  <a:pt x="259" y="213"/>
                </a:lnTo>
                <a:lnTo>
                  <a:pt x="307" y="253"/>
                </a:lnTo>
                <a:lnTo>
                  <a:pt x="353" y="291"/>
                </a:lnTo>
                <a:lnTo>
                  <a:pt x="399" y="329"/>
                </a:lnTo>
                <a:lnTo>
                  <a:pt x="445" y="367"/>
                </a:lnTo>
                <a:lnTo>
                  <a:pt x="491" y="402"/>
                </a:lnTo>
                <a:lnTo>
                  <a:pt x="534" y="437"/>
                </a:lnTo>
                <a:lnTo>
                  <a:pt x="580" y="469"/>
                </a:lnTo>
                <a:lnTo>
                  <a:pt x="623" y="504"/>
                </a:lnTo>
                <a:lnTo>
                  <a:pt x="666" y="534"/>
                </a:lnTo>
                <a:lnTo>
                  <a:pt x="706" y="566"/>
                </a:lnTo>
                <a:lnTo>
                  <a:pt x="750" y="596"/>
                </a:lnTo>
                <a:lnTo>
                  <a:pt x="790" y="626"/>
                </a:lnTo>
                <a:lnTo>
                  <a:pt x="830" y="653"/>
                </a:lnTo>
                <a:lnTo>
                  <a:pt x="871" y="680"/>
                </a:lnTo>
                <a:lnTo>
                  <a:pt x="911" y="707"/>
                </a:lnTo>
                <a:lnTo>
                  <a:pt x="949" y="734"/>
                </a:lnTo>
                <a:lnTo>
                  <a:pt x="990" y="758"/>
                </a:lnTo>
                <a:lnTo>
                  <a:pt x="1027" y="782"/>
                </a:lnTo>
                <a:lnTo>
                  <a:pt x="1065" y="804"/>
                </a:lnTo>
                <a:lnTo>
                  <a:pt x="1100" y="828"/>
                </a:lnTo>
                <a:lnTo>
                  <a:pt x="1138" y="847"/>
                </a:lnTo>
                <a:lnTo>
                  <a:pt x="1173" y="869"/>
                </a:lnTo>
                <a:lnTo>
                  <a:pt x="1211" y="888"/>
                </a:lnTo>
                <a:lnTo>
                  <a:pt x="1246" y="906"/>
                </a:lnTo>
                <a:lnTo>
                  <a:pt x="1278" y="925"/>
                </a:lnTo>
                <a:lnTo>
                  <a:pt x="1313" y="941"/>
                </a:lnTo>
                <a:lnTo>
                  <a:pt x="1348" y="960"/>
                </a:lnTo>
                <a:lnTo>
                  <a:pt x="1381" y="974"/>
                </a:lnTo>
                <a:lnTo>
                  <a:pt x="1413" y="990"/>
                </a:lnTo>
                <a:lnTo>
                  <a:pt x="1445" y="1004"/>
                </a:lnTo>
                <a:lnTo>
                  <a:pt x="1478" y="1017"/>
                </a:lnTo>
                <a:lnTo>
                  <a:pt x="1510" y="1031"/>
                </a:lnTo>
                <a:lnTo>
                  <a:pt x="1540" y="1041"/>
                </a:lnTo>
                <a:lnTo>
                  <a:pt x="1572" y="1052"/>
                </a:lnTo>
                <a:lnTo>
                  <a:pt x="1602" y="1063"/>
                </a:lnTo>
                <a:lnTo>
                  <a:pt x="1632" y="1074"/>
                </a:lnTo>
                <a:lnTo>
                  <a:pt x="1661" y="1082"/>
                </a:lnTo>
                <a:lnTo>
                  <a:pt x="1691" y="1090"/>
                </a:lnTo>
                <a:lnTo>
                  <a:pt x="1718" y="1098"/>
                </a:lnTo>
                <a:lnTo>
                  <a:pt x="1748" y="1103"/>
                </a:lnTo>
                <a:lnTo>
                  <a:pt x="1775" y="1111"/>
                </a:lnTo>
                <a:lnTo>
                  <a:pt x="1802" y="1117"/>
                </a:lnTo>
                <a:lnTo>
                  <a:pt x="1828" y="1122"/>
                </a:lnTo>
                <a:lnTo>
                  <a:pt x="1855" y="1125"/>
                </a:lnTo>
                <a:lnTo>
                  <a:pt x="1882" y="1128"/>
                </a:lnTo>
                <a:lnTo>
                  <a:pt x="1907" y="1130"/>
                </a:lnTo>
                <a:lnTo>
                  <a:pt x="1934" y="1133"/>
                </a:lnTo>
                <a:lnTo>
                  <a:pt x="1958" y="1136"/>
                </a:lnTo>
                <a:lnTo>
                  <a:pt x="1982" y="1136"/>
                </a:lnTo>
                <a:lnTo>
                  <a:pt x="2007" y="1136"/>
                </a:lnTo>
                <a:lnTo>
                  <a:pt x="2031" y="1136"/>
                </a:lnTo>
                <a:lnTo>
                  <a:pt x="2055" y="1136"/>
                </a:lnTo>
                <a:lnTo>
                  <a:pt x="2079" y="1133"/>
                </a:lnTo>
                <a:lnTo>
                  <a:pt x="2101" y="1133"/>
                </a:lnTo>
                <a:lnTo>
                  <a:pt x="2125" y="1130"/>
                </a:lnTo>
                <a:lnTo>
                  <a:pt x="2147" y="1128"/>
                </a:lnTo>
                <a:lnTo>
                  <a:pt x="2168" y="1122"/>
                </a:lnTo>
                <a:lnTo>
                  <a:pt x="2190" y="1120"/>
                </a:lnTo>
                <a:lnTo>
                  <a:pt x="2212" y="1114"/>
                </a:lnTo>
                <a:lnTo>
                  <a:pt x="2233" y="1109"/>
                </a:lnTo>
                <a:lnTo>
                  <a:pt x="2255" y="1103"/>
                </a:lnTo>
                <a:lnTo>
                  <a:pt x="2274" y="1095"/>
                </a:lnTo>
                <a:lnTo>
                  <a:pt x="2295" y="1090"/>
                </a:lnTo>
                <a:lnTo>
                  <a:pt x="2314" y="1082"/>
                </a:lnTo>
                <a:lnTo>
                  <a:pt x="2336" y="1074"/>
                </a:lnTo>
                <a:lnTo>
                  <a:pt x="2354" y="1066"/>
                </a:lnTo>
                <a:lnTo>
                  <a:pt x="2373" y="1057"/>
                </a:lnTo>
                <a:lnTo>
                  <a:pt x="2392" y="1047"/>
                </a:lnTo>
                <a:lnTo>
                  <a:pt x="2411" y="1039"/>
                </a:lnTo>
                <a:lnTo>
                  <a:pt x="2430" y="1028"/>
                </a:lnTo>
                <a:lnTo>
                  <a:pt x="2446" y="1017"/>
                </a:lnTo>
                <a:lnTo>
                  <a:pt x="2465" y="1006"/>
                </a:lnTo>
                <a:lnTo>
                  <a:pt x="2484" y="993"/>
                </a:lnTo>
                <a:lnTo>
                  <a:pt x="2500" y="982"/>
                </a:lnTo>
                <a:lnTo>
                  <a:pt x="2519" y="968"/>
                </a:lnTo>
                <a:lnTo>
                  <a:pt x="2535" y="955"/>
                </a:lnTo>
                <a:lnTo>
                  <a:pt x="2551" y="941"/>
                </a:lnTo>
                <a:lnTo>
                  <a:pt x="2570" y="928"/>
                </a:lnTo>
                <a:lnTo>
                  <a:pt x="2586" y="914"/>
                </a:lnTo>
                <a:lnTo>
                  <a:pt x="2603" y="901"/>
                </a:lnTo>
                <a:lnTo>
                  <a:pt x="2619" y="885"/>
                </a:lnTo>
                <a:lnTo>
                  <a:pt x="2635" y="869"/>
                </a:lnTo>
                <a:lnTo>
                  <a:pt x="2649" y="855"/>
                </a:lnTo>
                <a:lnTo>
                  <a:pt x="2665" y="839"/>
                </a:lnTo>
                <a:lnTo>
                  <a:pt x="2681" y="823"/>
                </a:lnTo>
                <a:lnTo>
                  <a:pt x="2697" y="804"/>
                </a:lnTo>
                <a:lnTo>
                  <a:pt x="2711" y="788"/>
                </a:lnTo>
                <a:lnTo>
                  <a:pt x="2727" y="769"/>
                </a:lnTo>
                <a:lnTo>
                  <a:pt x="2740" y="753"/>
                </a:lnTo>
                <a:lnTo>
                  <a:pt x="2756" y="734"/>
                </a:lnTo>
                <a:lnTo>
                  <a:pt x="2770" y="715"/>
                </a:lnTo>
                <a:lnTo>
                  <a:pt x="2783" y="696"/>
                </a:lnTo>
                <a:lnTo>
                  <a:pt x="2797" y="677"/>
                </a:lnTo>
                <a:lnTo>
                  <a:pt x="2813" y="658"/>
                </a:lnTo>
                <a:lnTo>
                  <a:pt x="2827" y="639"/>
                </a:lnTo>
                <a:lnTo>
                  <a:pt x="2840" y="620"/>
                </a:lnTo>
                <a:lnTo>
                  <a:pt x="2854" y="599"/>
                </a:lnTo>
                <a:lnTo>
                  <a:pt x="2867" y="577"/>
                </a:lnTo>
                <a:lnTo>
                  <a:pt x="2880" y="558"/>
                </a:lnTo>
                <a:lnTo>
                  <a:pt x="2907" y="515"/>
                </a:lnTo>
                <a:lnTo>
                  <a:pt x="2934" y="472"/>
                </a:lnTo>
                <a:lnTo>
                  <a:pt x="2959" y="429"/>
                </a:lnTo>
                <a:lnTo>
                  <a:pt x="2986" y="383"/>
                </a:lnTo>
                <a:lnTo>
                  <a:pt x="3010" y="340"/>
                </a:lnTo>
                <a:lnTo>
                  <a:pt x="3034" y="291"/>
                </a:lnTo>
                <a:lnTo>
                  <a:pt x="3061" y="245"/>
                </a:lnTo>
                <a:lnTo>
                  <a:pt x="3085" y="199"/>
                </a:lnTo>
                <a:lnTo>
                  <a:pt x="3134" y="102"/>
                </a:lnTo>
                <a:lnTo>
                  <a:pt x="3183"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60" name="Rectangle 12">
            <a:extLst>
              <a:ext uri="{FF2B5EF4-FFF2-40B4-BE49-F238E27FC236}">
                <a16:creationId xmlns:a16="http://schemas.microsoft.com/office/drawing/2014/main" id="{757EC13A-4E0E-439C-B5AB-9153CF7A62E6}"/>
              </a:ext>
            </a:extLst>
          </p:cNvPr>
          <p:cNvSpPr>
            <a:spLocks noChangeArrowheads="1"/>
          </p:cNvSpPr>
          <p:nvPr/>
        </p:nvSpPr>
        <p:spPr bwMode="auto">
          <a:xfrm>
            <a:off x="6129338" y="353060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b</a:t>
            </a:r>
            <a:endParaRPr lang="ru-RU" altLang="ru-RU" sz="1800"/>
          </a:p>
        </p:txBody>
      </p:sp>
      <p:sp>
        <p:nvSpPr>
          <p:cNvPr id="27661" name="Freeform 13">
            <a:extLst>
              <a:ext uri="{FF2B5EF4-FFF2-40B4-BE49-F238E27FC236}">
                <a16:creationId xmlns:a16="http://schemas.microsoft.com/office/drawing/2014/main" id="{7D1E341F-EC9A-4897-AEC2-08F7414353FD}"/>
              </a:ext>
            </a:extLst>
          </p:cNvPr>
          <p:cNvSpPr>
            <a:spLocks/>
          </p:cNvSpPr>
          <p:nvPr/>
        </p:nvSpPr>
        <p:spPr bwMode="auto">
          <a:xfrm>
            <a:off x="6586538" y="3338513"/>
            <a:ext cx="146050" cy="139700"/>
          </a:xfrm>
          <a:custGeom>
            <a:avLst/>
            <a:gdLst>
              <a:gd name="T0" fmla="*/ 2147483647 w 92"/>
              <a:gd name="T1" fmla="*/ 2147483647 h 89"/>
              <a:gd name="T2" fmla="*/ 2147483647 w 92"/>
              <a:gd name="T3" fmla="*/ 2147483647 h 89"/>
              <a:gd name="T4" fmla="*/ 2147483647 w 92"/>
              <a:gd name="T5" fmla="*/ 2147483647 h 89"/>
              <a:gd name="T6" fmla="*/ 2147483647 w 92"/>
              <a:gd name="T7" fmla="*/ 2147483647 h 89"/>
              <a:gd name="T8" fmla="*/ 2147483647 w 92"/>
              <a:gd name="T9" fmla="*/ 0 h 89"/>
              <a:gd name="T10" fmla="*/ 2147483647 w 92"/>
              <a:gd name="T11" fmla="*/ 0 h 89"/>
              <a:gd name="T12" fmla="*/ 2147483647 w 92"/>
              <a:gd name="T13" fmla="*/ 2147483647 h 89"/>
              <a:gd name="T14" fmla="*/ 2147483647 w 92"/>
              <a:gd name="T15" fmla="*/ 2147483647 h 89"/>
              <a:gd name="T16" fmla="*/ 2147483647 w 92"/>
              <a:gd name="T17" fmla="*/ 2147483647 h 89"/>
              <a:gd name="T18" fmla="*/ 2147483647 w 92"/>
              <a:gd name="T19" fmla="*/ 2147483647 h 89"/>
              <a:gd name="T20" fmla="*/ 2147483647 w 92"/>
              <a:gd name="T21" fmla="*/ 2147483647 h 89"/>
              <a:gd name="T22" fmla="*/ 2147483647 w 92"/>
              <a:gd name="T23" fmla="*/ 2147483647 h 89"/>
              <a:gd name="T24" fmla="*/ 2147483647 w 92"/>
              <a:gd name="T25" fmla="*/ 2147483647 h 89"/>
              <a:gd name="T26" fmla="*/ 2147483647 w 92"/>
              <a:gd name="T27" fmla="*/ 2147483647 h 89"/>
              <a:gd name="T28" fmla="*/ 2147483647 w 92"/>
              <a:gd name="T29" fmla="*/ 2147483647 h 89"/>
              <a:gd name="T30" fmla="*/ 2147483647 w 92"/>
              <a:gd name="T31" fmla="*/ 2147483647 h 89"/>
              <a:gd name="T32" fmla="*/ 2147483647 w 92"/>
              <a:gd name="T33" fmla="*/ 2147483647 h 89"/>
              <a:gd name="T34" fmla="*/ 2147483647 w 92"/>
              <a:gd name="T35" fmla="*/ 2147483647 h 89"/>
              <a:gd name="T36" fmla="*/ 2147483647 w 92"/>
              <a:gd name="T37" fmla="*/ 2147483647 h 89"/>
              <a:gd name="T38" fmla="*/ 2147483647 w 92"/>
              <a:gd name="T39" fmla="*/ 2147483647 h 89"/>
              <a:gd name="T40" fmla="*/ 2147483647 w 92"/>
              <a:gd name="T41" fmla="*/ 2147483647 h 89"/>
              <a:gd name="T42" fmla="*/ 2147483647 w 92"/>
              <a:gd name="T43" fmla="*/ 2147483647 h 89"/>
              <a:gd name="T44" fmla="*/ 2147483647 w 92"/>
              <a:gd name="T45" fmla="*/ 2147483647 h 89"/>
              <a:gd name="T46" fmla="*/ 2147483647 w 92"/>
              <a:gd name="T47" fmla="*/ 2147483647 h 89"/>
              <a:gd name="T48" fmla="*/ 2147483647 w 92"/>
              <a:gd name="T49" fmla="*/ 2147483647 h 89"/>
              <a:gd name="T50" fmla="*/ 2147483647 w 92"/>
              <a:gd name="T51" fmla="*/ 2147483647 h 89"/>
              <a:gd name="T52" fmla="*/ 0 w 92"/>
              <a:gd name="T53" fmla="*/ 2147483647 h 89"/>
              <a:gd name="T54" fmla="*/ 2147483647 w 92"/>
              <a:gd name="T55" fmla="*/ 2147483647 h 89"/>
              <a:gd name="T56" fmla="*/ 2147483647 w 92"/>
              <a:gd name="T57" fmla="*/ 2147483647 h 89"/>
              <a:gd name="T58" fmla="*/ 2147483647 w 92"/>
              <a:gd name="T59" fmla="*/ 2147483647 h 89"/>
              <a:gd name="T60" fmla="*/ 2147483647 w 92"/>
              <a:gd name="T61" fmla="*/ 2147483647 h 89"/>
              <a:gd name="T62" fmla="*/ 2147483647 w 92"/>
              <a:gd name="T63" fmla="*/ 2147483647 h 89"/>
              <a:gd name="T64" fmla="*/ 2147483647 w 92"/>
              <a:gd name="T65" fmla="*/ 2147483647 h 89"/>
              <a:gd name="T66" fmla="*/ 2147483647 w 92"/>
              <a:gd name="T67" fmla="*/ 2147483647 h 89"/>
              <a:gd name="T68" fmla="*/ 2147483647 w 92"/>
              <a:gd name="T69" fmla="*/ 2147483647 h 89"/>
              <a:gd name="T70" fmla="*/ 2147483647 w 92"/>
              <a:gd name="T71" fmla="*/ 2147483647 h 89"/>
              <a:gd name="T72" fmla="*/ 2147483647 w 92"/>
              <a:gd name="T73" fmla="*/ 2147483647 h 89"/>
              <a:gd name="T74" fmla="*/ 2147483647 w 92"/>
              <a:gd name="T75" fmla="*/ 2147483647 h 89"/>
              <a:gd name="T76" fmla="*/ 2147483647 w 92"/>
              <a:gd name="T77" fmla="*/ 0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89"/>
              <a:gd name="T119" fmla="*/ 92 w 92"/>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89">
                <a:moveTo>
                  <a:pt x="40" y="0"/>
                </a:moveTo>
                <a:lnTo>
                  <a:pt x="43" y="6"/>
                </a:lnTo>
                <a:lnTo>
                  <a:pt x="49" y="8"/>
                </a:lnTo>
                <a:lnTo>
                  <a:pt x="49" y="16"/>
                </a:lnTo>
                <a:lnTo>
                  <a:pt x="54" y="27"/>
                </a:lnTo>
                <a:lnTo>
                  <a:pt x="62" y="14"/>
                </a:lnTo>
                <a:lnTo>
                  <a:pt x="65" y="11"/>
                </a:lnTo>
                <a:lnTo>
                  <a:pt x="70" y="6"/>
                </a:lnTo>
                <a:lnTo>
                  <a:pt x="73" y="3"/>
                </a:lnTo>
                <a:lnTo>
                  <a:pt x="78" y="0"/>
                </a:lnTo>
                <a:lnTo>
                  <a:pt x="81" y="0"/>
                </a:lnTo>
                <a:lnTo>
                  <a:pt x="84" y="0"/>
                </a:lnTo>
                <a:lnTo>
                  <a:pt x="86" y="0"/>
                </a:lnTo>
                <a:lnTo>
                  <a:pt x="89" y="3"/>
                </a:lnTo>
                <a:lnTo>
                  <a:pt x="92" y="3"/>
                </a:lnTo>
                <a:lnTo>
                  <a:pt x="92" y="6"/>
                </a:lnTo>
                <a:lnTo>
                  <a:pt x="92" y="11"/>
                </a:lnTo>
                <a:lnTo>
                  <a:pt x="89" y="14"/>
                </a:lnTo>
                <a:lnTo>
                  <a:pt x="84" y="14"/>
                </a:lnTo>
                <a:lnTo>
                  <a:pt x="81" y="14"/>
                </a:lnTo>
                <a:lnTo>
                  <a:pt x="76" y="11"/>
                </a:lnTo>
                <a:lnTo>
                  <a:pt x="73" y="14"/>
                </a:lnTo>
                <a:lnTo>
                  <a:pt x="70" y="14"/>
                </a:lnTo>
                <a:lnTo>
                  <a:pt x="62" y="22"/>
                </a:lnTo>
                <a:lnTo>
                  <a:pt x="54" y="33"/>
                </a:lnTo>
                <a:lnTo>
                  <a:pt x="62" y="68"/>
                </a:lnTo>
                <a:lnTo>
                  <a:pt x="65" y="73"/>
                </a:lnTo>
                <a:lnTo>
                  <a:pt x="65" y="76"/>
                </a:lnTo>
                <a:lnTo>
                  <a:pt x="67" y="76"/>
                </a:lnTo>
                <a:lnTo>
                  <a:pt x="67" y="78"/>
                </a:lnTo>
                <a:lnTo>
                  <a:pt x="70" y="76"/>
                </a:lnTo>
                <a:lnTo>
                  <a:pt x="73" y="76"/>
                </a:lnTo>
                <a:lnTo>
                  <a:pt x="78" y="70"/>
                </a:lnTo>
                <a:lnTo>
                  <a:pt x="81" y="65"/>
                </a:lnTo>
                <a:lnTo>
                  <a:pt x="86" y="65"/>
                </a:lnTo>
                <a:lnTo>
                  <a:pt x="78" y="76"/>
                </a:lnTo>
                <a:lnTo>
                  <a:pt x="70" y="84"/>
                </a:lnTo>
                <a:lnTo>
                  <a:pt x="65" y="87"/>
                </a:lnTo>
                <a:lnTo>
                  <a:pt x="62" y="89"/>
                </a:lnTo>
                <a:lnTo>
                  <a:pt x="57" y="87"/>
                </a:lnTo>
                <a:lnTo>
                  <a:pt x="51" y="81"/>
                </a:lnTo>
                <a:lnTo>
                  <a:pt x="49" y="73"/>
                </a:lnTo>
                <a:lnTo>
                  <a:pt x="43" y="52"/>
                </a:lnTo>
                <a:lnTo>
                  <a:pt x="30" y="70"/>
                </a:lnTo>
                <a:lnTo>
                  <a:pt x="19" y="84"/>
                </a:lnTo>
                <a:lnTo>
                  <a:pt x="14" y="87"/>
                </a:lnTo>
                <a:lnTo>
                  <a:pt x="8" y="89"/>
                </a:lnTo>
                <a:lnTo>
                  <a:pt x="5" y="87"/>
                </a:lnTo>
                <a:lnTo>
                  <a:pt x="3" y="87"/>
                </a:lnTo>
                <a:lnTo>
                  <a:pt x="0" y="84"/>
                </a:lnTo>
                <a:lnTo>
                  <a:pt x="0" y="81"/>
                </a:lnTo>
                <a:lnTo>
                  <a:pt x="0" y="76"/>
                </a:lnTo>
                <a:lnTo>
                  <a:pt x="3" y="76"/>
                </a:lnTo>
                <a:lnTo>
                  <a:pt x="3" y="73"/>
                </a:lnTo>
                <a:lnTo>
                  <a:pt x="5" y="73"/>
                </a:lnTo>
                <a:lnTo>
                  <a:pt x="11" y="73"/>
                </a:lnTo>
                <a:lnTo>
                  <a:pt x="14" y="76"/>
                </a:lnTo>
                <a:lnTo>
                  <a:pt x="16" y="78"/>
                </a:lnTo>
                <a:lnTo>
                  <a:pt x="19" y="78"/>
                </a:lnTo>
                <a:lnTo>
                  <a:pt x="19" y="76"/>
                </a:lnTo>
                <a:lnTo>
                  <a:pt x="24" y="70"/>
                </a:lnTo>
                <a:lnTo>
                  <a:pt x="32" y="60"/>
                </a:lnTo>
                <a:lnTo>
                  <a:pt x="38" y="52"/>
                </a:lnTo>
                <a:lnTo>
                  <a:pt x="43" y="43"/>
                </a:lnTo>
                <a:lnTo>
                  <a:pt x="38" y="25"/>
                </a:lnTo>
                <a:lnTo>
                  <a:pt x="35" y="19"/>
                </a:lnTo>
                <a:lnTo>
                  <a:pt x="32" y="14"/>
                </a:lnTo>
                <a:lnTo>
                  <a:pt x="30" y="11"/>
                </a:lnTo>
                <a:lnTo>
                  <a:pt x="27" y="8"/>
                </a:lnTo>
                <a:lnTo>
                  <a:pt x="19" y="8"/>
                </a:lnTo>
                <a:lnTo>
                  <a:pt x="16" y="8"/>
                </a:lnTo>
                <a:lnTo>
                  <a:pt x="14" y="8"/>
                </a:lnTo>
                <a:lnTo>
                  <a:pt x="14" y="3"/>
                </a:lnTo>
                <a:lnTo>
                  <a:pt x="40"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2" name="Group 14">
            <a:extLst>
              <a:ext uri="{FF2B5EF4-FFF2-40B4-BE49-F238E27FC236}">
                <a16:creationId xmlns:a16="http://schemas.microsoft.com/office/drawing/2014/main" id="{4FC2EECB-7883-416A-B93B-8EDC21C45A9D}"/>
              </a:ext>
            </a:extLst>
          </p:cNvPr>
          <p:cNvGrpSpPr>
            <a:grpSpLocks/>
          </p:cNvGrpSpPr>
          <p:nvPr/>
        </p:nvGrpSpPr>
        <p:grpSpPr bwMode="auto">
          <a:xfrm>
            <a:off x="1041400" y="3517900"/>
            <a:ext cx="146050" cy="350838"/>
            <a:chOff x="640" y="2200"/>
            <a:chExt cx="92" cy="221"/>
          </a:xfrm>
        </p:grpSpPr>
        <p:sp>
          <p:nvSpPr>
            <p:cNvPr id="27734" name="Rectangle 15">
              <a:extLst>
                <a:ext uri="{FF2B5EF4-FFF2-40B4-BE49-F238E27FC236}">
                  <a16:creationId xmlns:a16="http://schemas.microsoft.com/office/drawing/2014/main" id="{6E2D8958-668A-47C6-86E3-93F94C45BC6E}"/>
                </a:ext>
              </a:extLst>
            </p:cNvPr>
            <p:cNvSpPr>
              <a:spLocks noChangeArrowheads="1"/>
            </p:cNvSpPr>
            <p:nvPr/>
          </p:nvSpPr>
          <p:spPr bwMode="auto">
            <a:xfrm>
              <a:off x="640" y="2200"/>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a</a:t>
              </a:r>
              <a:endParaRPr lang="ru-RU" altLang="ru-RU" sz="1800"/>
            </a:p>
          </p:txBody>
        </p:sp>
        <p:sp>
          <p:nvSpPr>
            <p:cNvPr id="27735" name="Oval 16">
              <a:extLst>
                <a:ext uri="{FF2B5EF4-FFF2-40B4-BE49-F238E27FC236}">
                  <a16:creationId xmlns:a16="http://schemas.microsoft.com/office/drawing/2014/main" id="{0C12C216-4F89-4A7F-B78A-B43508CD8B94}"/>
                </a:ext>
              </a:extLst>
            </p:cNvPr>
            <p:cNvSpPr>
              <a:spLocks noChangeArrowheads="1"/>
            </p:cNvSpPr>
            <p:nvPr/>
          </p:nvSpPr>
          <p:spPr bwMode="auto">
            <a:xfrm>
              <a:off x="663" y="2200"/>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sp>
        <p:nvSpPr>
          <p:cNvPr id="27663" name="Oval 17">
            <a:extLst>
              <a:ext uri="{FF2B5EF4-FFF2-40B4-BE49-F238E27FC236}">
                <a16:creationId xmlns:a16="http://schemas.microsoft.com/office/drawing/2014/main" id="{C1D7C1DB-6A17-46E8-A7BF-39F574CD8A43}"/>
              </a:ext>
            </a:extLst>
          </p:cNvPr>
          <p:cNvSpPr>
            <a:spLocks noChangeArrowheads="1"/>
          </p:cNvSpPr>
          <p:nvPr/>
        </p:nvSpPr>
        <p:spPr bwMode="auto">
          <a:xfrm>
            <a:off x="6140450" y="3522663"/>
            <a:ext cx="71438"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3" name="Group 18">
            <a:extLst>
              <a:ext uri="{FF2B5EF4-FFF2-40B4-BE49-F238E27FC236}">
                <a16:creationId xmlns:a16="http://schemas.microsoft.com/office/drawing/2014/main" id="{2CAFD815-E34F-43C5-AC14-DF5FE08F3533}"/>
              </a:ext>
            </a:extLst>
          </p:cNvPr>
          <p:cNvGrpSpPr>
            <a:grpSpLocks/>
          </p:cNvGrpSpPr>
          <p:nvPr/>
        </p:nvGrpSpPr>
        <p:grpSpPr bwMode="auto">
          <a:xfrm>
            <a:off x="4594225" y="1547813"/>
            <a:ext cx="419100" cy="2616200"/>
            <a:chOff x="2160" y="3515"/>
            <a:chExt cx="264" cy="1648"/>
          </a:xfrm>
        </p:grpSpPr>
        <p:graphicFrame>
          <p:nvGraphicFramePr>
            <p:cNvPr id="27729" name="Object 19">
              <a:extLst>
                <a:ext uri="{FF2B5EF4-FFF2-40B4-BE49-F238E27FC236}">
                  <a16:creationId xmlns:a16="http://schemas.microsoft.com/office/drawing/2014/main" id="{16FA442A-48C4-441B-B52D-62002C3CDCFF}"/>
                </a:ext>
              </a:extLst>
            </p:cNvPr>
            <p:cNvGraphicFramePr>
              <a:graphicFrameLocks noChangeAspect="1"/>
            </p:cNvGraphicFramePr>
            <p:nvPr/>
          </p:nvGraphicFramePr>
          <p:xfrm>
            <a:off x="2160" y="4876"/>
            <a:ext cx="264" cy="287"/>
          </p:xfrm>
          <a:graphic>
            <a:graphicData uri="http://schemas.openxmlformats.org/presentationml/2006/ole">
              <mc:AlternateContent xmlns:mc="http://schemas.openxmlformats.org/markup-compatibility/2006">
                <mc:Choice xmlns:v="urn:schemas-microsoft-com:vml" Requires="v">
                  <p:oleObj spid="_x0000_s27737" name="Формула" r:id="rId5" imgW="215713" imgH="241091" progId="Equation.3">
                    <p:embed/>
                  </p:oleObj>
                </mc:Choice>
                <mc:Fallback>
                  <p:oleObj name="Формула" r:id="rId5" imgW="215713" imgH="241091"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4876"/>
                          <a:ext cx="264" cy="2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730" name="Group 20">
              <a:extLst>
                <a:ext uri="{FF2B5EF4-FFF2-40B4-BE49-F238E27FC236}">
                  <a16:creationId xmlns:a16="http://schemas.microsoft.com/office/drawing/2014/main" id="{E7AD6A6D-EC56-40A2-A976-4D58408A39CC}"/>
                </a:ext>
              </a:extLst>
            </p:cNvPr>
            <p:cNvGrpSpPr>
              <a:grpSpLocks/>
            </p:cNvGrpSpPr>
            <p:nvPr/>
          </p:nvGrpSpPr>
          <p:grpSpPr bwMode="auto">
            <a:xfrm>
              <a:off x="2243" y="3515"/>
              <a:ext cx="45" cy="1286"/>
              <a:chOff x="2251" y="3515"/>
              <a:chExt cx="45" cy="1286"/>
            </a:xfrm>
          </p:grpSpPr>
          <p:sp>
            <p:nvSpPr>
              <p:cNvPr id="27732" name="Oval 21">
                <a:extLst>
                  <a:ext uri="{FF2B5EF4-FFF2-40B4-BE49-F238E27FC236}">
                    <a16:creationId xmlns:a16="http://schemas.microsoft.com/office/drawing/2014/main" id="{FA085C9A-D9BD-45A4-B99E-741AE52C7464}"/>
                  </a:ext>
                </a:extLst>
              </p:cNvPr>
              <p:cNvSpPr>
                <a:spLocks noChangeArrowheads="1"/>
              </p:cNvSpPr>
              <p:nvPr/>
            </p:nvSpPr>
            <p:spPr bwMode="auto">
              <a:xfrm>
                <a:off x="2251" y="4757"/>
                <a:ext cx="45" cy="44"/>
              </a:xfrm>
              <a:prstGeom prst="ellipse">
                <a:avLst/>
              </a:prstGeom>
              <a:solidFill>
                <a:srgbClr val="716F6E"/>
              </a:solidFill>
              <a:ln w="0">
                <a:solidFill>
                  <a:srgbClr val="24211D"/>
                </a:solidFill>
                <a:prstDash val="dash"/>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33" name="Line 22">
                <a:extLst>
                  <a:ext uri="{FF2B5EF4-FFF2-40B4-BE49-F238E27FC236}">
                    <a16:creationId xmlns:a16="http://schemas.microsoft.com/office/drawing/2014/main" id="{EFDB6653-0B89-4AFA-8B5D-148CB9CC54CD}"/>
                  </a:ext>
                </a:extLst>
              </p:cNvPr>
              <p:cNvSpPr>
                <a:spLocks noChangeShapeType="1"/>
              </p:cNvSpPr>
              <p:nvPr/>
            </p:nvSpPr>
            <p:spPr bwMode="auto">
              <a:xfrm flipV="1">
                <a:off x="2267"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7731" name="Line 23">
              <a:extLst>
                <a:ext uri="{FF2B5EF4-FFF2-40B4-BE49-F238E27FC236}">
                  <a16:creationId xmlns:a16="http://schemas.microsoft.com/office/drawing/2014/main" id="{B22237D6-3BDA-4238-A11B-3127B734A61D}"/>
                </a:ext>
              </a:extLst>
            </p:cNvPr>
            <p:cNvSpPr>
              <a:spLocks noChangeShapeType="1"/>
            </p:cNvSpPr>
            <p:nvPr/>
          </p:nvSpPr>
          <p:spPr bwMode="auto">
            <a:xfrm flipV="1">
              <a:off x="2259" y="4830"/>
              <a:ext cx="0" cy="1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5" name="Group 24">
            <a:extLst>
              <a:ext uri="{FF2B5EF4-FFF2-40B4-BE49-F238E27FC236}">
                <a16:creationId xmlns:a16="http://schemas.microsoft.com/office/drawing/2014/main" id="{82D213DD-5539-4354-A034-7D9365B590B6}"/>
              </a:ext>
            </a:extLst>
          </p:cNvPr>
          <p:cNvGrpSpPr>
            <a:grpSpLocks/>
          </p:cNvGrpSpPr>
          <p:nvPr/>
        </p:nvGrpSpPr>
        <p:grpSpPr bwMode="auto">
          <a:xfrm>
            <a:off x="3860800" y="1547813"/>
            <a:ext cx="792163" cy="2520950"/>
            <a:chOff x="1706" y="3515"/>
            <a:chExt cx="499" cy="1587"/>
          </a:xfrm>
        </p:grpSpPr>
        <p:grpSp>
          <p:nvGrpSpPr>
            <p:cNvPr id="27724" name="Group 25">
              <a:extLst>
                <a:ext uri="{FF2B5EF4-FFF2-40B4-BE49-F238E27FC236}">
                  <a16:creationId xmlns:a16="http://schemas.microsoft.com/office/drawing/2014/main" id="{D220E4A2-A972-48CB-8994-E55AD3DD9DAA}"/>
                </a:ext>
              </a:extLst>
            </p:cNvPr>
            <p:cNvGrpSpPr>
              <a:grpSpLocks/>
            </p:cNvGrpSpPr>
            <p:nvPr/>
          </p:nvGrpSpPr>
          <p:grpSpPr bwMode="auto">
            <a:xfrm>
              <a:off x="2160" y="3515"/>
              <a:ext cx="45" cy="1286"/>
              <a:chOff x="2160" y="3515"/>
              <a:chExt cx="45" cy="1286"/>
            </a:xfrm>
          </p:grpSpPr>
          <p:sp>
            <p:nvSpPr>
              <p:cNvPr id="27727" name="Oval 26">
                <a:extLst>
                  <a:ext uri="{FF2B5EF4-FFF2-40B4-BE49-F238E27FC236}">
                    <a16:creationId xmlns:a16="http://schemas.microsoft.com/office/drawing/2014/main" id="{49A7FC1A-F64E-45C5-94A0-9209ADED2870}"/>
                  </a:ext>
                </a:extLst>
              </p:cNvPr>
              <p:cNvSpPr>
                <a:spLocks noChangeArrowheads="1"/>
              </p:cNvSpPr>
              <p:nvPr/>
            </p:nvSpPr>
            <p:spPr bwMode="auto">
              <a:xfrm>
                <a:off x="2160" y="4757"/>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28" name="Line 27">
                <a:extLst>
                  <a:ext uri="{FF2B5EF4-FFF2-40B4-BE49-F238E27FC236}">
                    <a16:creationId xmlns:a16="http://schemas.microsoft.com/office/drawing/2014/main" id="{181BD5C2-58A0-4940-BC46-33937353952F}"/>
                  </a:ext>
                </a:extLst>
              </p:cNvPr>
              <p:cNvSpPr>
                <a:spLocks noChangeShapeType="1"/>
              </p:cNvSpPr>
              <p:nvPr/>
            </p:nvSpPr>
            <p:spPr bwMode="auto">
              <a:xfrm flipV="1">
                <a:off x="2182"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graphicFrame>
          <p:nvGraphicFramePr>
            <p:cNvPr id="27725" name="Object 28">
              <a:extLst>
                <a:ext uri="{FF2B5EF4-FFF2-40B4-BE49-F238E27FC236}">
                  <a16:creationId xmlns:a16="http://schemas.microsoft.com/office/drawing/2014/main" id="{B4EFF1A4-17ED-4B26-876C-6EBCC9660033}"/>
                </a:ext>
              </a:extLst>
            </p:cNvPr>
            <p:cNvGraphicFramePr>
              <a:graphicFrameLocks noChangeAspect="1"/>
            </p:cNvGraphicFramePr>
            <p:nvPr/>
          </p:nvGraphicFramePr>
          <p:xfrm>
            <a:off x="1706" y="4830"/>
            <a:ext cx="189" cy="272"/>
          </p:xfrm>
          <a:graphic>
            <a:graphicData uri="http://schemas.openxmlformats.org/presentationml/2006/ole">
              <mc:AlternateContent xmlns:mc="http://schemas.openxmlformats.org/markup-compatibility/2006">
                <mc:Choice xmlns:v="urn:schemas-microsoft-com:vml" Requires="v">
                  <p:oleObj spid="_x0000_s27738" name="Формула" r:id="rId7" imgW="152268" imgH="215713" progId="Equation.3">
                    <p:embed/>
                  </p:oleObj>
                </mc:Choice>
                <mc:Fallback>
                  <p:oleObj name="Формула" r:id="rId7" imgW="152268" imgH="215713"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 y="4830"/>
                          <a:ext cx="1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26" name="Line 29">
              <a:extLst>
                <a:ext uri="{FF2B5EF4-FFF2-40B4-BE49-F238E27FC236}">
                  <a16:creationId xmlns:a16="http://schemas.microsoft.com/office/drawing/2014/main" id="{E2C1D316-C1A0-428B-8448-4E477269CC7D}"/>
                </a:ext>
              </a:extLst>
            </p:cNvPr>
            <p:cNvSpPr>
              <a:spLocks noChangeShapeType="1"/>
            </p:cNvSpPr>
            <p:nvPr/>
          </p:nvSpPr>
          <p:spPr bwMode="auto">
            <a:xfrm flipV="1">
              <a:off x="1842" y="4830"/>
              <a:ext cx="273"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7" name="Group 30">
            <a:extLst>
              <a:ext uri="{FF2B5EF4-FFF2-40B4-BE49-F238E27FC236}">
                <a16:creationId xmlns:a16="http://schemas.microsoft.com/office/drawing/2014/main" id="{76A535F1-A4BA-4333-A29F-BD34C35B08BD}"/>
              </a:ext>
            </a:extLst>
          </p:cNvPr>
          <p:cNvGrpSpPr>
            <a:grpSpLocks/>
          </p:cNvGrpSpPr>
          <p:nvPr/>
        </p:nvGrpSpPr>
        <p:grpSpPr bwMode="auto">
          <a:xfrm>
            <a:off x="4868863" y="1547813"/>
            <a:ext cx="720725" cy="2520950"/>
            <a:chOff x="2339" y="3515"/>
            <a:chExt cx="454" cy="1587"/>
          </a:xfrm>
        </p:grpSpPr>
        <p:grpSp>
          <p:nvGrpSpPr>
            <p:cNvPr id="27719" name="Group 31">
              <a:extLst>
                <a:ext uri="{FF2B5EF4-FFF2-40B4-BE49-F238E27FC236}">
                  <a16:creationId xmlns:a16="http://schemas.microsoft.com/office/drawing/2014/main" id="{312BA2EF-1C9D-419D-A725-0C67FD13FD8C}"/>
                </a:ext>
              </a:extLst>
            </p:cNvPr>
            <p:cNvGrpSpPr>
              <a:grpSpLocks/>
            </p:cNvGrpSpPr>
            <p:nvPr/>
          </p:nvGrpSpPr>
          <p:grpSpPr bwMode="auto">
            <a:xfrm>
              <a:off x="2339" y="3515"/>
              <a:ext cx="45" cy="1286"/>
              <a:chOff x="2363" y="3515"/>
              <a:chExt cx="45" cy="1286"/>
            </a:xfrm>
          </p:grpSpPr>
          <p:sp>
            <p:nvSpPr>
              <p:cNvPr id="27722" name="Oval 32">
                <a:extLst>
                  <a:ext uri="{FF2B5EF4-FFF2-40B4-BE49-F238E27FC236}">
                    <a16:creationId xmlns:a16="http://schemas.microsoft.com/office/drawing/2014/main" id="{82F9F944-B34E-426E-A697-39B061C90B62}"/>
                  </a:ext>
                </a:extLst>
              </p:cNvPr>
              <p:cNvSpPr>
                <a:spLocks noChangeArrowheads="1"/>
              </p:cNvSpPr>
              <p:nvPr/>
            </p:nvSpPr>
            <p:spPr bwMode="auto">
              <a:xfrm>
                <a:off x="2363" y="4757"/>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23" name="Line 33">
                <a:extLst>
                  <a:ext uri="{FF2B5EF4-FFF2-40B4-BE49-F238E27FC236}">
                    <a16:creationId xmlns:a16="http://schemas.microsoft.com/office/drawing/2014/main" id="{92B405F8-CE78-4CCB-9A06-B67DA48A40EE}"/>
                  </a:ext>
                </a:extLst>
              </p:cNvPr>
              <p:cNvSpPr>
                <a:spLocks noChangeShapeType="1"/>
              </p:cNvSpPr>
              <p:nvPr/>
            </p:nvSpPr>
            <p:spPr bwMode="auto">
              <a:xfrm flipV="1">
                <a:off x="2387"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graphicFrame>
          <p:nvGraphicFramePr>
            <p:cNvPr id="27720" name="Object 34">
              <a:extLst>
                <a:ext uri="{FF2B5EF4-FFF2-40B4-BE49-F238E27FC236}">
                  <a16:creationId xmlns:a16="http://schemas.microsoft.com/office/drawing/2014/main" id="{A8708F84-AC82-4B30-A324-7D2AA29A61C1}"/>
                </a:ext>
              </a:extLst>
            </p:cNvPr>
            <p:cNvGraphicFramePr>
              <a:graphicFrameLocks noChangeAspect="1"/>
            </p:cNvGraphicFramePr>
            <p:nvPr/>
          </p:nvGraphicFramePr>
          <p:xfrm>
            <a:off x="2568" y="4830"/>
            <a:ext cx="225" cy="272"/>
          </p:xfrm>
          <a:graphic>
            <a:graphicData uri="http://schemas.openxmlformats.org/presentationml/2006/ole">
              <mc:AlternateContent xmlns:mc="http://schemas.openxmlformats.org/markup-compatibility/2006">
                <mc:Choice xmlns:v="urn:schemas-microsoft-com:vml" Requires="v">
                  <p:oleObj spid="_x0000_s27739" name="Формула" r:id="rId9" imgW="177569" imgH="215619" progId="Equation.3">
                    <p:embed/>
                  </p:oleObj>
                </mc:Choice>
                <mc:Fallback>
                  <p:oleObj name="Формула" r:id="rId9" imgW="177569" imgH="215619" progId="Equation.3">
                    <p:embed/>
                    <p:pic>
                      <p:nvPicPr>
                        <p:cNvPr id="0"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4830"/>
                          <a:ext cx="22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21" name="Line 35">
              <a:extLst>
                <a:ext uri="{FF2B5EF4-FFF2-40B4-BE49-F238E27FC236}">
                  <a16:creationId xmlns:a16="http://schemas.microsoft.com/office/drawing/2014/main" id="{B336E9A5-E92F-4D1A-A294-CEB9A78AE4F7}"/>
                </a:ext>
              </a:extLst>
            </p:cNvPr>
            <p:cNvSpPr>
              <a:spLocks noChangeShapeType="1"/>
            </p:cNvSpPr>
            <p:nvPr/>
          </p:nvSpPr>
          <p:spPr bwMode="auto">
            <a:xfrm flipH="1" flipV="1">
              <a:off x="2387" y="4830"/>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9" name="Group 36">
            <a:extLst>
              <a:ext uri="{FF2B5EF4-FFF2-40B4-BE49-F238E27FC236}">
                <a16:creationId xmlns:a16="http://schemas.microsoft.com/office/drawing/2014/main" id="{3B16400F-65D2-4D1C-A11B-077E5E6F67A8}"/>
              </a:ext>
            </a:extLst>
          </p:cNvPr>
          <p:cNvGrpSpPr>
            <a:grpSpLocks/>
          </p:cNvGrpSpPr>
          <p:nvPr/>
        </p:nvGrpSpPr>
        <p:grpSpPr bwMode="auto">
          <a:xfrm>
            <a:off x="3924300" y="2497138"/>
            <a:ext cx="741363" cy="850900"/>
            <a:chOff x="1752" y="4032"/>
            <a:chExt cx="467" cy="536"/>
          </a:xfrm>
        </p:grpSpPr>
        <p:graphicFrame>
          <p:nvGraphicFramePr>
            <p:cNvPr id="27716" name="Object 37">
              <a:extLst>
                <a:ext uri="{FF2B5EF4-FFF2-40B4-BE49-F238E27FC236}">
                  <a16:creationId xmlns:a16="http://schemas.microsoft.com/office/drawing/2014/main" id="{1B71642A-D9DC-46ED-B7A9-69BCA6F1BBCB}"/>
                </a:ext>
              </a:extLst>
            </p:cNvPr>
            <p:cNvGraphicFramePr>
              <a:graphicFrameLocks noChangeAspect="1"/>
            </p:cNvGraphicFramePr>
            <p:nvPr/>
          </p:nvGraphicFramePr>
          <p:xfrm>
            <a:off x="1752" y="4032"/>
            <a:ext cx="363" cy="209"/>
          </p:xfrm>
          <a:graphic>
            <a:graphicData uri="http://schemas.openxmlformats.org/presentationml/2006/ole">
              <mc:AlternateContent xmlns:mc="http://schemas.openxmlformats.org/markup-compatibility/2006">
                <mc:Choice xmlns:v="urn:schemas-microsoft-com:vml" Requires="v">
                  <p:oleObj spid="_x0000_s27740" name="Формула" r:id="rId11" imgW="380835" imgH="215806" progId="Equation.3">
                    <p:embed/>
                  </p:oleObj>
                </mc:Choice>
                <mc:Fallback>
                  <p:oleObj name="Формула" r:id="rId11" imgW="380835" imgH="215806" progId="Equation.3">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 y="4032"/>
                          <a:ext cx="3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17" name="Oval 38">
              <a:extLst>
                <a:ext uri="{FF2B5EF4-FFF2-40B4-BE49-F238E27FC236}">
                  <a16:creationId xmlns:a16="http://schemas.microsoft.com/office/drawing/2014/main" id="{9855C7DF-96F0-499D-B06B-D0B501896811}"/>
                </a:ext>
              </a:extLst>
            </p:cNvPr>
            <p:cNvSpPr>
              <a:spLocks noChangeArrowheads="1"/>
            </p:cNvSpPr>
            <p:nvPr/>
          </p:nvSpPr>
          <p:spPr bwMode="auto">
            <a:xfrm>
              <a:off x="2144" y="4497"/>
              <a:ext cx="75" cy="71"/>
            </a:xfrm>
            <a:prstGeom prst="ellipse">
              <a:avLst/>
            </a:prstGeom>
            <a:solidFill>
              <a:srgbClr val="FF33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18" name="Line 39">
              <a:extLst>
                <a:ext uri="{FF2B5EF4-FFF2-40B4-BE49-F238E27FC236}">
                  <a16:creationId xmlns:a16="http://schemas.microsoft.com/office/drawing/2014/main" id="{58EA5C3A-2771-484F-9D40-46A794939E57}"/>
                </a:ext>
              </a:extLst>
            </p:cNvPr>
            <p:cNvSpPr>
              <a:spLocks noChangeShapeType="1"/>
            </p:cNvSpPr>
            <p:nvPr/>
          </p:nvSpPr>
          <p:spPr bwMode="auto">
            <a:xfrm>
              <a:off x="1888" y="4241"/>
              <a:ext cx="272"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0" name="Group 40">
            <a:extLst>
              <a:ext uri="{FF2B5EF4-FFF2-40B4-BE49-F238E27FC236}">
                <a16:creationId xmlns:a16="http://schemas.microsoft.com/office/drawing/2014/main" id="{29C8C9AB-0730-4588-AF9E-4AB21478A654}"/>
              </a:ext>
            </a:extLst>
          </p:cNvPr>
          <p:cNvGrpSpPr>
            <a:grpSpLocks/>
          </p:cNvGrpSpPr>
          <p:nvPr/>
        </p:nvGrpSpPr>
        <p:grpSpPr bwMode="auto">
          <a:xfrm>
            <a:off x="4856163" y="2316163"/>
            <a:ext cx="746125" cy="923925"/>
            <a:chOff x="2325" y="4038"/>
            <a:chExt cx="470" cy="583"/>
          </a:xfrm>
        </p:grpSpPr>
        <p:graphicFrame>
          <p:nvGraphicFramePr>
            <p:cNvPr id="27713" name="Object 41">
              <a:extLst>
                <a:ext uri="{FF2B5EF4-FFF2-40B4-BE49-F238E27FC236}">
                  <a16:creationId xmlns:a16="http://schemas.microsoft.com/office/drawing/2014/main" id="{F103DBBD-52F2-4D13-8086-B31EE705B374}"/>
                </a:ext>
              </a:extLst>
            </p:cNvPr>
            <p:cNvGraphicFramePr>
              <a:graphicFrameLocks noChangeAspect="1"/>
            </p:cNvGraphicFramePr>
            <p:nvPr/>
          </p:nvGraphicFramePr>
          <p:xfrm>
            <a:off x="2433" y="4038"/>
            <a:ext cx="362" cy="203"/>
          </p:xfrm>
          <a:graphic>
            <a:graphicData uri="http://schemas.openxmlformats.org/presentationml/2006/ole">
              <mc:AlternateContent xmlns:mc="http://schemas.openxmlformats.org/markup-compatibility/2006">
                <mc:Choice xmlns:v="urn:schemas-microsoft-com:vml" Requires="v">
                  <p:oleObj spid="_x0000_s27741" name="Формула" r:id="rId13" imgW="393359" imgH="215713" progId="Equation.3">
                    <p:embed/>
                  </p:oleObj>
                </mc:Choice>
                <mc:Fallback>
                  <p:oleObj name="Формула" r:id="rId13" imgW="393359" imgH="215713" progId="Equation.3">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3" y="4038"/>
                          <a:ext cx="3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14" name="Oval 42">
              <a:extLst>
                <a:ext uri="{FF2B5EF4-FFF2-40B4-BE49-F238E27FC236}">
                  <a16:creationId xmlns:a16="http://schemas.microsoft.com/office/drawing/2014/main" id="{ECD63ECA-1656-402A-8030-372EDA916511}"/>
                </a:ext>
              </a:extLst>
            </p:cNvPr>
            <p:cNvSpPr>
              <a:spLocks noChangeArrowheads="1"/>
            </p:cNvSpPr>
            <p:nvPr/>
          </p:nvSpPr>
          <p:spPr bwMode="auto">
            <a:xfrm>
              <a:off x="2325" y="4550"/>
              <a:ext cx="75" cy="71"/>
            </a:xfrm>
            <a:prstGeom prst="ellipse">
              <a:avLst/>
            </a:prstGeom>
            <a:solidFill>
              <a:srgbClr val="FF33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15" name="Line 43">
              <a:extLst>
                <a:ext uri="{FF2B5EF4-FFF2-40B4-BE49-F238E27FC236}">
                  <a16:creationId xmlns:a16="http://schemas.microsoft.com/office/drawing/2014/main" id="{7FCC3A50-F6A2-4997-B78D-630ADB1ADE53}"/>
                </a:ext>
              </a:extLst>
            </p:cNvPr>
            <p:cNvSpPr>
              <a:spLocks noChangeShapeType="1"/>
            </p:cNvSpPr>
            <p:nvPr/>
          </p:nvSpPr>
          <p:spPr bwMode="auto">
            <a:xfrm flipH="1">
              <a:off x="2387" y="4241"/>
              <a:ext cx="181"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27669" name="Rectangle 44">
            <a:extLst>
              <a:ext uri="{FF2B5EF4-FFF2-40B4-BE49-F238E27FC236}">
                <a16:creationId xmlns:a16="http://schemas.microsoft.com/office/drawing/2014/main" id="{1444E43A-BFCE-42D6-88C2-257FCCBABCD6}"/>
              </a:ext>
            </a:extLst>
          </p:cNvPr>
          <p:cNvSpPr>
            <a:spLocks noChangeArrowheads="1"/>
          </p:cNvSpPr>
          <p:nvPr/>
        </p:nvSpPr>
        <p:spPr bwMode="auto">
          <a:xfrm>
            <a:off x="1125538" y="1547813"/>
            <a:ext cx="2303462" cy="2016125"/>
          </a:xfrm>
          <a:prstGeom prst="rect">
            <a:avLst/>
          </a:prstGeom>
          <a:gradFill rotWithShape="1">
            <a:gsLst>
              <a:gs pos="0">
                <a:srgbClr val="CCECFF">
                  <a:alpha val="28000"/>
                </a:srgbClr>
              </a:gs>
              <a:gs pos="100000">
                <a:srgbClr val="5E6D76">
                  <a:alpha val="49001"/>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70" name="Line 45">
            <a:extLst>
              <a:ext uri="{FF2B5EF4-FFF2-40B4-BE49-F238E27FC236}">
                <a16:creationId xmlns:a16="http://schemas.microsoft.com/office/drawing/2014/main" id="{D5C02FD2-81AB-4D51-AD4A-262CA54417ED}"/>
              </a:ext>
            </a:extLst>
          </p:cNvPr>
          <p:cNvSpPr>
            <a:spLocks noChangeShapeType="1"/>
          </p:cNvSpPr>
          <p:nvPr/>
        </p:nvSpPr>
        <p:spPr bwMode="auto">
          <a:xfrm flipV="1">
            <a:off x="3462338" y="1547813"/>
            <a:ext cx="0" cy="20161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27671" name="Rectangle 46">
            <a:extLst>
              <a:ext uri="{FF2B5EF4-FFF2-40B4-BE49-F238E27FC236}">
                <a16:creationId xmlns:a16="http://schemas.microsoft.com/office/drawing/2014/main" id="{763FAE24-6048-4ACC-A3AA-8041C3C953CB}"/>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31119" name="Object 47">
            <a:extLst>
              <a:ext uri="{FF2B5EF4-FFF2-40B4-BE49-F238E27FC236}">
                <a16:creationId xmlns:a16="http://schemas.microsoft.com/office/drawing/2014/main" id="{54E04482-25DC-4E68-A9E4-24E8F9890ED9}"/>
              </a:ext>
            </a:extLst>
          </p:cNvPr>
          <p:cNvGraphicFramePr>
            <a:graphicFrameLocks noChangeAspect="1"/>
          </p:cNvGraphicFramePr>
          <p:nvPr/>
        </p:nvGraphicFramePr>
        <p:xfrm>
          <a:off x="3357563" y="1693863"/>
          <a:ext cx="1439862" cy="358775"/>
        </p:xfrm>
        <a:graphic>
          <a:graphicData uri="http://schemas.openxmlformats.org/presentationml/2006/ole">
            <mc:AlternateContent xmlns:mc="http://schemas.openxmlformats.org/markup-compatibility/2006">
              <mc:Choice xmlns:v="urn:schemas-microsoft-com:vml" Requires="v">
                <p:oleObj spid="_x0000_s27742" name="Формула" r:id="rId15" imgW="875920" imgH="215806" progId="Equation.3">
                  <p:embed/>
                </p:oleObj>
              </mc:Choice>
              <mc:Fallback>
                <p:oleObj name="Формула" r:id="rId15" imgW="875920" imgH="215806" progId="Equation.3">
                  <p:embed/>
                  <p:pic>
                    <p:nvPicPr>
                      <p:cNvPr id="0" name="Object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7563" y="1693863"/>
                        <a:ext cx="14398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3" name="Object 48">
            <a:extLst>
              <a:ext uri="{FF2B5EF4-FFF2-40B4-BE49-F238E27FC236}">
                <a16:creationId xmlns:a16="http://schemas.microsoft.com/office/drawing/2014/main" id="{7F4FC570-6579-48E8-B6A1-82E2E8A4996B}"/>
              </a:ext>
            </a:extLst>
          </p:cNvPr>
          <p:cNvGraphicFramePr>
            <a:graphicFrameLocks noChangeAspect="1"/>
          </p:cNvGraphicFramePr>
          <p:nvPr/>
        </p:nvGraphicFramePr>
        <p:xfrm>
          <a:off x="198438" y="5195888"/>
          <a:ext cx="576262" cy="379412"/>
        </p:xfrm>
        <a:graphic>
          <a:graphicData uri="http://schemas.openxmlformats.org/presentationml/2006/ole">
            <mc:AlternateContent xmlns:mc="http://schemas.openxmlformats.org/markup-compatibility/2006">
              <mc:Choice xmlns:v="urn:schemas-microsoft-com:vml" Requires="v">
                <p:oleObj spid="_x0000_s27743" name="Формула" r:id="rId17" imgW="330057" imgH="215806" progId="Equation.3">
                  <p:embed/>
                </p:oleObj>
              </mc:Choice>
              <mc:Fallback>
                <p:oleObj name="Формула" r:id="rId17" imgW="330057" imgH="215806"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195888"/>
                        <a:ext cx="5762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4" name="Rectangle 49">
            <a:extLst>
              <a:ext uri="{FF2B5EF4-FFF2-40B4-BE49-F238E27FC236}">
                <a16:creationId xmlns:a16="http://schemas.microsoft.com/office/drawing/2014/main" id="{13E75F7F-44C0-4587-8357-7A8D4647719B}"/>
              </a:ext>
            </a:extLst>
          </p:cNvPr>
          <p:cNvSpPr>
            <a:spLocks noChangeArrowheads="1"/>
          </p:cNvSpPr>
          <p:nvPr/>
        </p:nvSpPr>
        <p:spPr bwMode="auto">
          <a:xfrm>
            <a:off x="866775" y="7345363"/>
            <a:ext cx="5567363" cy="158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75" name="Freeform 50">
            <a:extLst>
              <a:ext uri="{FF2B5EF4-FFF2-40B4-BE49-F238E27FC236}">
                <a16:creationId xmlns:a16="http://schemas.microsoft.com/office/drawing/2014/main" id="{D12D4A66-EEF6-43C4-846B-EDC5F918EADC}"/>
              </a:ext>
            </a:extLst>
          </p:cNvPr>
          <p:cNvSpPr>
            <a:spLocks/>
          </p:cNvSpPr>
          <p:nvPr/>
        </p:nvSpPr>
        <p:spPr bwMode="auto">
          <a:xfrm>
            <a:off x="846138" y="5357813"/>
            <a:ext cx="22225" cy="2020887"/>
          </a:xfrm>
          <a:custGeom>
            <a:avLst/>
            <a:gdLst>
              <a:gd name="T0" fmla="*/ 2147483647 w 14"/>
              <a:gd name="T1" fmla="*/ 2147483647 h 1274"/>
              <a:gd name="T2" fmla="*/ 0 w 14"/>
              <a:gd name="T3" fmla="*/ 2147483647 h 1274"/>
              <a:gd name="T4" fmla="*/ 0 w 14"/>
              <a:gd name="T5" fmla="*/ 2147483647 h 1274"/>
              <a:gd name="T6" fmla="*/ 0 w 14"/>
              <a:gd name="T7" fmla="*/ 2147483647 h 1274"/>
              <a:gd name="T8" fmla="*/ 0 w 14"/>
              <a:gd name="T9" fmla="*/ 2147483647 h 1274"/>
              <a:gd name="T10" fmla="*/ 0 w 14"/>
              <a:gd name="T11" fmla="*/ 2147483647 h 1274"/>
              <a:gd name="T12" fmla="*/ 0 w 14"/>
              <a:gd name="T13" fmla="*/ 2147483647 h 1274"/>
              <a:gd name="T14" fmla="*/ 0 w 14"/>
              <a:gd name="T15" fmla="*/ 2147483647 h 1274"/>
              <a:gd name="T16" fmla="*/ 0 w 14"/>
              <a:gd name="T17" fmla="*/ 2147483647 h 1274"/>
              <a:gd name="T18" fmla="*/ 0 w 14"/>
              <a:gd name="T19" fmla="*/ 2147483647 h 1274"/>
              <a:gd name="T20" fmla="*/ 0 w 14"/>
              <a:gd name="T21" fmla="*/ 2147483647 h 1274"/>
              <a:gd name="T22" fmla="*/ 0 w 14"/>
              <a:gd name="T23" fmla="*/ 2147483647 h 1274"/>
              <a:gd name="T24" fmla="*/ 0 w 14"/>
              <a:gd name="T25" fmla="*/ 2147483647 h 1274"/>
              <a:gd name="T26" fmla="*/ 0 w 14"/>
              <a:gd name="T27" fmla="*/ 2147483647 h 1274"/>
              <a:gd name="T28" fmla="*/ 0 w 14"/>
              <a:gd name="T29" fmla="*/ 2147483647 h 1274"/>
              <a:gd name="T30" fmla="*/ 2147483647 w 14"/>
              <a:gd name="T31" fmla="*/ 2147483647 h 1274"/>
              <a:gd name="T32" fmla="*/ 2147483647 w 14"/>
              <a:gd name="T33" fmla="*/ 0 h 1274"/>
              <a:gd name="T34" fmla="*/ 2147483647 w 14"/>
              <a:gd name="T35" fmla="*/ 0 h 1274"/>
              <a:gd name="T36" fmla="*/ 2147483647 w 14"/>
              <a:gd name="T37" fmla="*/ 2147483647 h 1274"/>
              <a:gd name="T38" fmla="*/ 2147483647 w 14"/>
              <a:gd name="T39" fmla="*/ 2147483647 h 1274"/>
              <a:gd name="T40" fmla="*/ 2147483647 w 14"/>
              <a:gd name="T41" fmla="*/ 2147483647 h 1274"/>
              <a:gd name="T42" fmla="*/ 2147483647 w 14"/>
              <a:gd name="T43" fmla="*/ 2147483647 h 1274"/>
              <a:gd name="T44" fmla="*/ 2147483647 w 14"/>
              <a:gd name="T45" fmla="*/ 2147483647 h 1274"/>
              <a:gd name="T46" fmla="*/ 2147483647 w 14"/>
              <a:gd name="T47" fmla="*/ 2147483647 h 1274"/>
              <a:gd name="T48" fmla="*/ 2147483647 w 14"/>
              <a:gd name="T49" fmla="*/ 2147483647 h 1274"/>
              <a:gd name="T50" fmla="*/ 2147483647 w 14"/>
              <a:gd name="T51" fmla="*/ 2147483647 h 1274"/>
              <a:gd name="T52" fmla="*/ 2147483647 w 14"/>
              <a:gd name="T53" fmla="*/ 2147483647 h 1274"/>
              <a:gd name="T54" fmla="*/ 2147483647 w 14"/>
              <a:gd name="T55" fmla="*/ 2147483647 h 1274"/>
              <a:gd name="T56" fmla="*/ 2147483647 w 14"/>
              <a:gd name="T57" fmla="*/ 2147483647 h 1274"/>
              <a:gd name="T58" fmla="*/ 2147483647 w 14"/>
              <a:gd name="T59" fmla="*/ 2147483647 h 1274"/>
              <a:gd name="T60" fmla="*/ 2147483647 w 14"/>
              <a:gd name="T61" fmla="*/ 2147483647 h 1274"/>
              <a:gd name="T62" fmla="*/ 2147483647 w 14"/>
              <a:gd name="T63" fmla="*/ 2147483647 h 1274"/>
              <a:gd name="T64" fmla="*/ 2147483647 w 14"/>
              <a:gd name="T65" fmla="*/ 2147483647 h 1274"/>
              <a:gd name="T66" fmla="*/ 2147483647 w 14"/>
              <a:gd name="T67" fmla="*/ 2147483647 h 1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274"/>
              <a:gd name="T104" fmla="*/ 14 w 14"/>
              <a:gd name="T105" fmla="*/ 1274 h 1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274">
                <a:moveTo>
                  <a:pt x="6" y="1274"/>
                </a:moveTo>
                <a:lnTo>
                  <a:pt x="0" y="1274"/>
                </a:lnTo>
                <a:lnTo>
                  <a:pt x="0" y="1271"/>
                </a:lnTo>
                <a:lnTo>
                  <a:pt x="0" y="1265"/>
                </a:lnTo>
                <a:lnTo>
                  <a:pt x="0" y="1252"/>
                </a:lnTo>
                <a:lnTo>
                  <a:pt x="0" y="1233"/>
                </a:lnTo>
                <a:lnTo>
                  <a:pt x="0" y="1206"/>
                </a:lnTo>
                <a:lnTo>
                  <a:pt x="0" y="1166"/>
                </a:lnTo>
                <a:lnTo>
                  <a:pt x="0" y="1114"/>
                </a:lnTo>
                <a:lnTo>
                  <a:pt x="0" y="1047"/>
                </a:lnTo>
                <a:lnTo>
                  <a:pt x="0" y="963"/>
                </a:lnTo>
                <a:lnTo>
                  <a:pt x="0" y="858"/>
                </a:lnTo>
                <a:lnTo>
                  <a:pt x="0" y="737"/>
                </a:lnTo>
                <a:lnTo>
                  <a:pt x="0" y="591"/>
                </a:lnTo>
                <a:lnTo>
                  <a:pt x="0" y="421"/>
                </a:lnTo>
                <a:lnTo>
                  <a:pt x="3" y="224"/>
                </a:lnTo>
                <a:lnTo>
                  <a:pt x="3" y="0"/>
                </a:lnTo>
                <a:lnTo>
                  <a:pt x="14" y="0"/>
                </a:lnTo>
                <a:lnTo>
                  <a:pt x="14" y="224"/>
                </a:lnTo>
                <a:lnTo>
                  <a:pt x="14" y="421"/>
                </a:lnTo>
                <a:lnTo>
                  <a:pt x="11" y="591"/>
                </a:lnTo>
                <a:lnTo>
                  <a:pt x="11" y="737"/>
                </a:lnTo>
                <a:lnTo>
                  <a:pt x="11" y="858"/>
                </a:lnTo>
                <a:lnTo>
                  <a:pt x="11" y="963"/>
                </a:lnTo>
                <a:lnTo>
                  <a:pt x="11" y="1047"/>
                </a:lnTo>
                <a:lnTo>
                  <a:pt x="11" y="1114"/>
                </a:lnTo>
                <a:lnTo>
                  <a:pt x="11" y="1166"/>
                </a:lnTo>
                <a:lnTo>
                  <a:pt x="11" y="1206"/>
                </a:lnTo>
                <a:lnTo>
                  <a:pt x="11" y="1233"/>
                </a:lnTo>
                <a:lnTo>
                  <a:pt x="11" y="1252"/>
                </a:lnTo>
                <a:lnTo>
                  <a:pt x="11" y="1265"/>
                </a:lnTo>
                <a:lnTo>
                  <a:pt x="11" y="1271"/>
                </a:lnTo>
                <a:lnTo>
                  <a:pt x="11" y="1274"/>
                </a:lnTo>
                <a:lnTo>
                  <a:pt x="6"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76" name="Freeform 51">
            <a:extLst>
              <a:ext uri="{FF2B5EF4-FFF2-40B4-BE49-F238E27FC236}">
                <a16:creationId xmlns:a16="http://schemas.microsoft.com/office/drawing/2014/main" id="{C560F308-42A2-444C-AC22-91899EC8D88D}"/>
              </a:ext>
            </a:extLst>
          </p:cNvPr>
          <p:cNvSpPr>
            <a:spLocks noEditPoints="1"/>
          </p:cNvSpPr>
          <p:nvPr/>
        </p:nvSpPr>
        <p:spPr bwMode="auto">
          <a:xfrm>
            <a:off x="1114425" y="5332413"/>
            <a:ext cx="12700" cy="2020887"/>
          </a:xfrm>
          <a:custGeom>
            <a:avLst/>
            <a:gdLst>
              <a:gd name="T0" fmla="*/ 2147483647 w 8"/>
              <a:gd name="T1" fmla="*/ 0 h 1274"/>
              <a:gd name="T2" fmla="*/ 2147483647 w 8"/>
              <a:gd name="T3" fmla="*/ 2147483647 h 1274"/>
              <a:gd name="T4" fmla="*/ 2147483647 w 8"/>
              <a:gd name="T5" fmla="*/ 2147483647 h 1274"/>
              <a:gd name="T6" fmla="*/ 2147483647 w 8"/>
              <a:gd name="T7" fmla="*/ 2147483647 h 1274"/>
              <a:gd name="T8" fmla="*/ 2147483647 w 8"/>
              <a:gd name="T9" fmla="*/ 2147483647 h 1274"/>
              <a:gd name="T10" fmla="*/ 2147483647 w 8"/>
              <a:gd name="T11" fmla="*/ 2147483647 h 1274"/>
              <a:gd name="T12" fmla="*/ 2147483647 w 8"/>
              <a:gd name="T13" fmla="*/ 2147483647 h 1274"/>
              <a:gd name="T14" fmla="*/ 2147483647 w 8"/>
              <a:gd name="T15" fmla="*/ 2147483647 h 1274"/>
              <a:gd name="T16" fmla="*/ 2147483647 w 8"/>
              <a:gd name="T17" fmla="*/ 2147483647 h 1274"/>
              <a:gd name="T18" fmla="*/ 2147483647 w 8"/>
              <a:gd name="T19" fmla="*/ 2147483647 h 1274"/>
              <a:gd name="T20" fmla="*/ 2147483647 w 8"/>
              <a:gd name="T21" fmla="*/ 2147483647 h 1274"/>
              <a:gd name="T22" fmla="*/ 2147483647 w 8"/>
              <a:gd name="T23" fmla="*/ 2147483647 h 1274"/>
              <a:gd name="T24" fmla="*/ 2147483647 w 8"/>
              <a:gd name="T25" fmla="*/ 2147483647 h 1274"/>
              <a:gd name="T26" fmla="*/ 2147483647 w 8"/>
              <a:gd name="T27" fmla="*/ 2147483647 h 1274"/>
              <a:gd name="T28" fmla="*/ 2147483647 w 8"/>
              <a:gd name="T29" fmla="*/ 2147483647 h 1274"/>
              <a:gd name="T30" fmla="*/ 0 w 8"/>
              <a:gd name="T31" fmla="*/ 2147483647 h 1274"/>
              <a:gd name="T32" fmla="*/ 2147483647 w 8"/>
              <a:gd name="T33" fmla="*/ 2147483647 h 1274"/>
              <a:gd name="T34" fmla="*/ 0 w 8"/>
              <a:gd name="T35" fmla="*/ 2147483647 h 1274"/>
              <a:gd name="T36" fmla="*/ 2147483647 w 8"/>
              <a:gd name="T37" fmla="*/ 2147483647 h 1274"/>
              <a:gd name="T38" fmla="*/ 0 w 8"/>
              <a:gd name="T39" fmla="*/ 2147483647 h 1274"/>
              <a:gd name="T40" fmla="*/ 2147483647 w 8"/>
              <a:gd name="T41" fmla="*/ 2147483647 h 1274"/>
              <a:gd name="T42" fmla="*/ 2147483647 w 8"/>
              <a:gd name="T43" fmla="*/ 2147483647 h 1274"/>
              <a:gd name="T44" fmla="*/ 0 w 8"/>
              <a:gd name="T45" fmla="*/ 2147483647 h 1274"/>
              <a:gd name="T46" fmla="*/ 2147483647 w 8"/>
              <a:gd name="T47" fmla="*/ 2147483647 h 1274"/>
              <a:gd name="T48" fmla="*/ 2147483647 w 8"/>
              <a:gd name="T49" fmla="*/ 2147483647 h 1274"/>
              <a:gd name="T50" fmla="*/ 2147483647 w 8"/>
              <a:gd name="T51" fmla="*/ 2147483647 h 1274"/>
              <a:gd name="T52" fmla="*/ 0 w 8"/>
              <a:gd name="T53" fmla="*/ 2147483647 h 1274"/>
              <a:gd name="T54" fmla="*/ 2147483647 w 8"/>
              <a:gd name="T55" fmla="*/ 2147483647 h 1274"/>
              <a:gd name="T56" fmla="*/ 0 w 8"/>
              <a:gd name="T57" fmla="*/ 2147483647 h 1274"/>
              <a:gd name="T58" fmla="*/ 2147483647 w 8"/>
              <a:gd name="T59" fmla="*/ 2147483647 h 1274"/>
              <a:gd name="T60" fmla="*/ 0 w 8"/>
              <a:gd name="T61" fmla="*/ 2147483647 h 1274"/>
              <a:gd name="T62" fmla="*/ 2147483647 w 8"/>
              <a:gd name="T63" fmla="*/ 2147483647 h 1274"/>
              <a:gd name="T64" fmla="*/ 0 w 8"/>
              <a:gd name="T65" fmla="*/ 2147483647 h 1274"/>
              <a:gd name="T66" fmla="*/ 2147483647 w 8"/>
              <a:gd name="T67" fmla="*/ 2147483647 h 1274"/>
              <a:gd name="T68" fmla="*/ 0 w 8"/>
              <a:gd name="T69" fmla="*/ 2147483647 h 1274"/>
              <a:gd name="T70" fmla="*/ 2147483647 w 8"/>
              <a:gd name="T71" fmla="*/ 2147483647 h 1274"/>
              <a:gd name="T72" fmla="*/ 0 w 8"/>
              <a:gd name="T73" fmla="*/ 2147483647 h 1274"/>
              <a:gd name="T74" fmla="*/ 2147483647 w 8"/>
              <a:gd name="T75" fmla="*/ 2147483647 h 1274"/>
              <a:gd name="T76" fmla="*/ 0 w 8"/>
              <a:gd name="T77" fmla="*/ 2147483647 h 1274"/>
              <a:gd name="T78" fmla="*/ 2147483647 w 8"/>
              <a:gd name="T79" fmla="*/ 2147483647 h 1274"/>
              <a:gd name="T80" fmla="*/ 0 w 8"/>
              <a:gd name="T81" fmla="*/ 2147483647 h 1274"/>
              <a:gd name="T82" fmla="*/ 2147483647 w 8"/>
              <a:gd name="T83" fmla="*/ 2147483647 h 1274"/>
              <a:gd name="T84" fmla="*/ 0 w 8"/>
              <a:gd name="T85" fmla="*/ 2147483647 h 1274"/>
              <a:gd name="T86" fmla="*/ 2147483647 w 8"/>
              <a:gd name="T87" fmla="*/ 2147483647 h 1274"/>
              <a:gd name="T88" fmla="*/ 0 w 8"/>
              <a:gd name="T89" fmla="*/ 2147483647 h 1274"/>
              <a:gd name="T90" fmla="*/ 2147483647 w 8"/>
              <a:gd name="T91" fmla="*/ 2147483647 h 1274"/>
              <a:gd name="T92" fmla="*/ 2147483647 w 8"/>
              <a:gd name="T93" fmla="*/ 2147483647 h 1274"/>
              <a:gd name="T94" fmla="*/ 0 w 8"/>
              <a:gd name="T95" fmla="*/ 2147483647 h 1274"/>
              <a:gd name="T96" fmla="*/ 2147483647 w 8"/>
              <a:gd name="T97" fmla="*/ 2147483647 h 1274"/>
              <a:gd name="T98" fmla="*/ 0 w 8"/>
              <a:gd name="T99" fmla="*/ 2147483647 h 1274"/>
              <a:gd name="T100" fmla="*/ 2147483647 w 8"/>
              <a:gd name="T101" fmla="*/ 2147483647 h 1274"/>
              <a:gd name="T102" fmla="*/ 0 w 8"/>
              <a:gd name="T103" fmla="*/ 2147483647 h 1274"/>
              <a:gd name="T104" fmla="*/ 0 w 8"/>
              <a:gd name="T105" fmla="*/ 2147483647 h 1274"/>
              <a:gd name="T106" fmla="*/ 2147483647 w 8"/>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1274"/>
              <a:gd name="T164" fmla="*/ 8 w 8"/>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1274">
                <a:moveTo>
                  <a:pt x="8" y="27"/>
                </a:moveTo>
                <a:lnTo>
                  <a:pt x="3" y="27"/>
                </a:lnTo>
                <a:lnTo>
                  <a:pt x="3" y="0"/>
                </a:lnTo>
                <a:lnTo>
                  <a:pt x="8" y="0"/>
                </a:lnTo>
                <a:lnTo>
                  <a:pt x="8" y="27"/>
                </a:lnTo>
                <a:close/>
                <a:moveTo>
                  <a:pt x="8" y="73"/>
                </a:moveTo>
                <a:lnTo>
                  <a:pt x="3" y="73"/>
                </a:lnTo>
                <a:lnTo>
                  <a:pt x="3" y="43"/>
                </a:lnTo>
                <a:lnTo>
                  <a:pt x="8" y="43"/>
                </a:lnTo>
                <a:lnTo>
                  <a:pt x="8" y="73"/>
                </a:lnTo>
                <a:close/>
                <a:moveTo>
                  <a:pt x="8" y="116"/>
                </a:moveTo>
                <a:lnTo>
                  <a:pt x="3" y="116"/>
                </a:lnTo>
                <a:lnTo>
                  <a:pt x="3" y="89"/>
                </a:lnTo>
                <a:lnTo>
                  <a:pt x="8" y="89"/>
                </a:lnTo>
                <a:lnTo>
                  <a:pt x="8" y="116"/>
                </a:lnTo>
                <a:close/>
                <a:moveTo>
                  <a:pt x="8" y="162"/>
                </a:moveTo>
                <a:lnTo>
                  <a:pt x="3" y="162"/>
                </a:lnTo>
                <a:lnTo>
                  <a:pt x="3" y="135"/>
                </a:lnTo>
                <a:lnTo>
                  <a:pt x="8"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0" y="432"/>
                </a:lnTo>
                <a:lnTo>
                  <a:pt x="0" y="421"/>
                </a:lnTo>
                <a:lnTo>
                  <a:pt x="3" y="405"/>
                </a:lnTo>
                <a:lnTo>
                  <a:pt x="8" y="405"/>
                </a:lnTo>
                <a:lnTo>
                  <a:pt x="8" y="421"/>
                </a:lnTo>
                <a:lnTo>
                  <a:pt x="8" y="432"/>
                </a:lnTo>
                <a:close/>
                <a:moveTo>
                  <a:pt x="8" y="478"/>
                </a:moveTo>
                <a:lnTo>
                  <a:pt x="0" y="478"/>
                </a:lnTo>
                <a:lnTo>
                  <a:pt x="0" y="448"/>
                </a:lnTo>
                <a:lnTo>
                  <a:pt x="8" y="448"/>
                </a:lnTo>
                <a:lnTo>
                  <a:pt x="8" y="478"/>
                </a:lnTo>
                <a:close/>
                <a:moveTo>
                  <a:pt x="6" y="521"/>
                </a:moveTo>
                <a:lnTo>
                  <a:pt x="0" y="521"/>
                </a:lnTo>
                <a:lnTo>
                  <a:pt x="0" y="494"/>
                </a:lnTo>
                <a:lnTo>
                  <a:pt x="6" y="494"/>
                </a:lnTo>
                <a:lnTo>
                  <a:pt x="6" y="521"/>
                </a:lnTo>
                <a:close/>
                <a:moveTo>
                  <a:pt x="6" y="567"/>
                </a:moveTo>
                <a:lnTo>
                  <a:pt x="0" y="567"/>
                </a:lnTo>
                <a:lnTo>
                  <a:pt x="0" y="540"/>
                </a:lnTo>
                <a:lnTo>
                  <a:pt x="6" y="540"/>
                </a:lnTo>
                <a:lnTo>
                  <a:pt x="6" y="567"/>
                </a:lnTo>
                <a:close/>
                <a:moveTo>
                  <a:pt x="6" y="612"/>
                </a:moveTo>
                <a:lnTo>
                  <a:pt x="0" y="612"/>
                </a:lnTo>
                <a:lnTo>
                  <a:pt x="0" y="591"/>
                </a:lnTo>
                <a:lnTo>
                  <a:pt x="0" y="583"/>
                </a:lnTo>
                <a:lnTo>
                  <a:pt x="6" y="583"/>
                </a:lnTo>
                <a:lnTo>
                  <a:pt x="6" y="591"/>
                </a:lnTo>
                <a:lnTo>
                  <a:pt x="6" y="612"/>
                </a:lnTo>
                <a:close/>
                <a:moveTo>
                  <a:pt x="6" y="656"/>
                </a:moveTo>
                <a:lnTo>
                  <a:pt x="0" y="656"/>
                </a:lnTo>
                <a:lnTo>
                  <a:pt x="0" y="629"/>
                </a:lnTo>
                <a:lnTo>
                  <a:pt x="6" y="629"/>
                </a:lnTo>
                <a:lnTo>
                  <a:pt x="6" y="656"/>
                </a:lnTo>
                <a:close/>
                <a:moveTo>
                  <a:pt x="6" y="702"/>
                </a:moveTo>
                <a:lnTo>
                  <a:pt x="0" y="702"/>
                </a:lnTo>
                <a:lnTo>
                  <a:pt x="0" y="675"/>
                </a:lnTo>
                <a:lnTo>
                  <a:pt x="6" y="675"/>
                </a:lnTo>
                <a:lnTo>
                  <a:pt x="6" y="702"/>
                </a:lnTo>
                <a:close/>
                <a:moveTo>
                  <a:pt x="6" y="747"/>
                </a:moveTo>
                <a:lnTo>
                  <a:pt x="0" y="747"/>
                </a:lnTo>
                <a:lnTo>
                  <a:pt x="0" y="737"/>
                </a:lnTo>
                <a:lnTo>
                  <a:pt x="0" y="718"/>
                </a:lnTo>
                <a:lnTo>
                  <a:pt x="6" y="718"/>
                </a:lnTo>
                <a:lnTo>
                  <a:pt x="6" y="737"/>
                </a:lnTo>
                <a:lnTo>
                  <a:pt x="6" y="747"/>
                </a:lnTo>
                <a:close/>
                <a:moveTo>
                  <a:pt x="6" y="791"/>
                </a:moveTo>
                <a:lnTo>
                  <a:pt x="0" y="791"/>
                </a:lnTo>
                <a:lnTo>
                  <a:pt x="0" y="764"/>
                </a:lnTo>
                <a:lnTo>
                  <a:pt x="6" y="764"/>
                </a:lnTo>
                <a:lnTo>
                  <a:pt x="6" y="791"/>
                </a:lnTo>
                <a:close/>
                <a:moveTo>
                  <a:pt x="6" y="836"/>
                </a:moveTo>
                <a:lnTo>
                  <a:pt x="0" y="836"/>
                </a:lnTo>
                <a:lnTo>
                  <a:pt x="0" y="809"/>
                </a:lnTo>
                <a:lnTo>
                  <a:pt x="6" y="809"/>
                </a:lnTo>
                <a:lnTo>
                  <a:pt x="6" y="836"/>
                </a:lnTo>
                <a:close/>
                <a:moveTo>
                  <a:pt x="6" y="882"/>
                </a:moveTo>
                <a:lnTo>
                  <a:pt x="0" y="882"/>
                </a:lnTo>
                <a:lnTo>
                  <a:pt x="0" y="858"/>
                </a:lnTo>
                <a:lnTo>
                  <a:pt x="0" y="853"/>
                </a:lnTo>
                <a:lnTo>
                  <a:pt x="6" y="853"/>
                </a:lnTo>
                <a:lnTo>
                  <a:pt x="6" y="858"/>
                </a:lnTo>
                <a:lnTo>
                  <a:pt x="6" y="882"/>
                </a:lnTo>
                <a:close/>
                <a:moveTo>
                  <a:pt x="6" y="925"/>
                </a:moveTo>
                <a:lnTo>
                  <a:pt x="0" y="925"/>
                </a:lnTo>
                <a:lnTo>
                  <a:pt x="0" y="898"/>
                </a:lnTo>
                <a:lnTo>
                  <a:pt x="6" y="898"/>
                </a:lnTo>
                <a:lnTo>
                  <a:pt x="6" y="925"/>
                </a:lnTo>
                <a:close/>
                <a:moveTo>
                  <a:pt x="6" y="971"/>
                </a:moveTo>
                <a:lnTo>
                  <a:pt x="0" y="971"/>
                </a:lnTo>
                <a:lnTo>
                  <a:pt x="0" y="963"/>
                </a:lnTo>
                <a:lnTo>
                  <a:pt x="0" y="942"/>
                </a:lnTo>
                <a:lnTo>
                  <a:pt x="6" y="942"/>
                </a:lnTo>
                <a:lnTo>
                  <a:pt x="6" y="963"/>
                </a:lnTo>
                <a:lnTo>
                  <a:pt x="6" y="971"/>
                </a:lnTo>
                <a:close/>
                <a:moveTo>
                  <a:pt x="6" y="1017"/>
                </a:moveTo>
                <a:lnTo>
                  <a:pt x="0" y="1017"/>
                </a:lnTo>
                <a:lnTo>
                  <a:pt x="0" y="988"/>
                </a:lnTo>
                <a:lnTo>
                  <a:pt x="6" y="988"/>
                </a:lnTo>
                <a:lnTo>
                  <a:pt x="6" y="1017"/>
                </a:lnTo>
                <a:close/>
                <a:moveTo>
                  <a:pt x="6" y="1060"/>
                </a:moveTo>
                <a:lnTo>
                  <a:pt x="0" y="1060"/>
                </a:lnTo>
                <a:lnTo>
                  <a:pt x="0" y="1047"/>
                </a:lnTo>
                <a:lnTo>
                  <a:pt x="0" y="1033"/>
                </a:lnTo>
                <a:lnTo>
                  <a:pt x="6" y="1033"/>
                </a:lnTo>
                <a:lnTo>
                  <a:pt x="6" y="1047"/>
                </a:lnTo>
                <a:lnTo>
                  <a:pt x="6" y="1060"/>
                </a:lnTo>
                <a:close/>
                <a:moveTo>
                  <a:pt x="6" y="1106"/>
                </a:moveTo>
                <a:lnTo>
                  <a:pt x="0" y="1106"/>
                </a:lnTo>
                <a:lnTo>
                  <a:pt x="0" y="1077"/>
                </a:lnTo>
                <a:lnTo>
                  <a:pt x="6" y="1077"/>
                </a:lnTo>
                <a:lnTo>
                  <a:pt x="6" y="1106"/>
                </a:lnTo>
                <a:close/>
                <a:moveTo>
                  <a:pt x="6" y="1152"/>
                </a:moveTo>
                <a:lnTo>
                  <a:pt x="0" y="1152"/>
                </a:lnTo>
                <a:lnTo>
                  <a:pt x="0" y="1122"/>
                </a:lnTo>
                <a:lnTo>
                  <a:pt x="6" y="1122"/>
                </a:lnTo>
                <a:lnTo>
                  <a:pt x="6" y="1152"/>
                </a:lnTo>
                <a:close/>
                <a:moveTo>
                  <a:pt x="6" y="1195"/>
                </a:moveTo>
                <a:lnTo>
                  <a:pt x="0" y="1195"/>
                </a:lnTo>
                <a:lnTo>
                  <a:pt x="0" y="1168"/>
                </a:lnTo>
                <a:lnTo>
                  <a:pt x="6" y="1168"/>
                </a:lnTo>
                <a:lnTo>
                  <a:pt x="6" y="1195"/>
                </a:lnTo>
                <a:close/>
                <a:moveTo>
                  <a:pt x="6" y="1241"/>
                </a:moveTo>
                <a:lnTo>
                  <a:pt x="0" y="1241"/>
                </a:lnTo>
                <a:lnTo>
                  <a:pt x="0" y="1233"/>
                </a:lnTo>
                <a:lnTo>
                  <a:pt x="0" y="1211"/>
                </a:lnTo>
                <a:lnTo>
                  <a:pt x="6" y="1211"/>
                </a:lnTo>
                <a:lnTo>
                  <a:pt x="6" y="1233"/>
                </a:lnTo>
                <a:lnTo>
                  <a:pt x="6" y="1241"/>
                </a:lnTo>
                <a:close/>
                <a:moveTo>
                  <a:pt x="3" y="1274"/>
                </a:moveTo>
                <a:lnTo>
                  <a:pt x="0" y="1274"/>
                </a:lnTo>
                <a:lnTo>
                  <a:pt x="0" y="1271"/>
                </a:lnTo>
                <a:lnTo>
                  <a:pt x="0" y="1265"/>
                </a:lnTo>
                <a:lnTo>
                  <a:pt x="0" y="1257"/>
                </a:lnTo>
                <a:lnTo>
                  <a:pt x="6" y="1257"/>
                </a:lnTo>
                <a:lnTo>
                  <a:pt x="6" y="1265"/>
                </a:lnTo>
                <a:lnTo>
                  <a:pt x="6" y="1271"/>
                </a:lnTo>
                <a:lnTo>
                  <a:pt x="6"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77" name="Freeform 52">
            <a:extLst>
              <a:ext uri="{FF2B5EF4-FFF2-40B4-BE49-F238E27FC236}">
                <a16:creationId xmlns:a16="http://schemas.microsoft.com/office/drawing/2014/main" id="{ACCB9486-648F-4534-810C-B3C5E9752378}"/>
              </a:ext>
            </a:extLst>
          </p:cNvPr>
          <p:cNvSpPr>
            <a:spLocks noEditPoints="1"/>
          </p:cNvSpPr>
          <p:nvPr/>
        </p:nvSpPr>
        <p:spPr bwMode="auto">
          <a:xfrm>
            <a:off x="6172200" y="5332413"/>
            <a:ext cx="17463" cy="2020887"/>
          </a:xfrm>
          <a:custGeom>
            <a:avLst/>
            <a:gdLst>
              <a:gd name="T0" fmla="*/ 2147483647 w 11"/>
              <a:gd name="T1" fmla="*/ 0 h 1274"/>
              <a:gd name="T2" fmla="*/ 2147483647 w 11"/>
              <a:gd name="T3" fmla="*/ 2147483647 h 1274"/>
              <a:gd name="T4" fmla="*/ 2147483647 w 11"/>
              <a:gd name="T5" fmla="*/ 2147483647 h 1274"/>
              <a:gd name="T6" fmla="*/ 2147483647 w 11"/>
              <a:gd name="T7" fmla="*/ 2147483647 h 1274"/>
              <a:gd name="T8" fmla="*/ 2147483647 w 11"/>
              <a:gd name="T9" fmla="*/ 2147483647 h 1274"/>
              <a:gd name="T10" fmla="*/ 2147483647 w 11"/>
              <a:gd name="T11" fmla="*/ 2147483647 h 1274"/>
              <a:gd name="T12" fmla="*/ 2147483647 w 11"/>
              <a:gd name="T13" fmla="*/ 2147483647 h 1274"/>
              <a:gd name="T14" fmla="*/ 2147483647 w 11"/>
              <a:gd name="T15" fmla="*/ 2147483647 h 1274"/>
              <a:gd name="T16" fmla="*/ 2147483647 w 11"/>
              <a:gd name="T17" fmla="*/ 2147483647 h 1274"/>
              <a:gd name="T18" fmla="*/ 2147483647 w 11"/>
              <a:gd name="T19" fmla="*/ 2147483647 h 1274"/>
              <a:gd name="T20" fmla="*/ 2147483647 w 11"/>
              <a:gd name="T21" fmla="*/ 2147483647 h 1274"/>
              <a:gd name="T22" fmla="*/ 2147483647 w 11"/>
              <a:gd name="T23" fmla="*/ 2147483647 h 1274"/>
              <a:gd name="T24" fmla="*/ 2147483647 w 11"/>
              <a:gd name="T25" fmla="*/ 2147483647 h 1274"/>
              <a:gd name="T26" fmla="*/ 2147483647 w 11"/>
              <a:gd name="T27" fmla="*/ 2147483647 h 1274"/>
              <a:gd name="T28" fmla="*/ 2147483647 w 11"/>
              <a:gd name="T29" fmla="*/ 2147483647 h 1274"/>
              <a:gd name="T30" fmla="*/ 2147483647 w 11"/>
              <a:gd name="T31" fmla="*/ 2147483647 h 1274"/>
              <a:gd name="T32" fmla="*/ 2147483647 w 11"/>
              <a:gd name="T33" fmla="*/ 2147483647 h 1274"/>
              <a:gd name="T34" fmla="*/ 2147483647 w 11"/>
              <a:gd name="T35" fmla="*/ 2147483647 h 1274"/>
              <a:gd name="T36" fmla="*/ 2147483647 w 11"/>
              <a:gd name="T37" fmla="*/ 2147483647 h 1274"/>
              <a:gd name="T38" fmla="*/ 2147483647 w 11"/>
              <a:gd name="T39" fmla="*/ 2147483647 h 1274"/>
              <a:gd name="T40" fmla="*/ 2147483647 w 11"/>
              <a:gd name="T41" fmla="*/ 2147483647 h 1274"/>
              <a:gd name="T42" fmla="*/ 2147483647 w 11"/>
              <a:gd name="T43" fmla="*/ 2147483647 h 1274"/>
              <a:gd name="T44" fmla="*/ 2147483647 w 11"/>
              <a:gd name="T45" fmla="*/ 2147483647 h 1274"/>
              <a:gd name="T46" fmla="*/ 2147483647 w 11"/>
              <a:gd name="T47" fmla="*/ 2147483647 h 1274"/>
              <a:gd name="T48" fmla="*/ 2147483647 w 11"/>
              <a:gd name="T49" fmla="*/ 2147483647 h 1274"/>
              <a:gd name="T50" fmla="*/ 2147483647 w 11"/>
              <a:gd name="T51" fmla="*/ 2147483647 h 1274"/>
              <a:gd name="T52" fmla="*/ 2147483647 w 11"/>
              <a:gd name="T53" fmla="*/ 2147483647 h 1274"/>
              <a:gd name="T54" fmla="*/ 2147483647 w 11"/>
              <a:gd name="T55" fmla="*/ 2147483647 h 1274"/>
              <a:gd name="T56" fmla="*/ 2147483647 w 11"/>
              <a:gd name="T57" fmla="*/ 2147483647 h 1274"/>
              <a:gd name="T58" fmla="*/ 2147483647 w 11"/>
              <a:gd name="T59" fmla="*/ 2147483647 h 1274"/>
              <a:gd name="T60" fmla="*/ 2147483647 w 11"/>
              <a:gd name="T61" fmla="*/ 2147483647 h 1274"/>
              <a:gd name="T62" fmla="*/ 2147483647 w 11"/>
              <a:gd name="T63" fmla="*/ 2147483647 h 1274"/>
              <a:gd name="T64" fmla="*/ 2147483647 w 11"/>
              <a:gd name="T65" fmla="*/ 2147483647 h 1274"/>
              <a:gd name="T66" fmla="*/ 2147483647 w 11"/>
              <a:gd name="T67" fmla="*/ 2147483647 h 1274"/>
              <a:gd name="T68" fmla="*/ 2147483647 w 11"/>
              <a:gd name="T69" fmla="*/ 2147483647 h 1274"/>
              <a:gd name="T70" fmla="*/ 2147483647 w 11"/>
              <a:gd name="T71" fmla="*/ 2147483647 h 1274"/>
              <a:gd name="T72" fmla="*/ 2147483647 w 11"/>
              <a:gd name="T73" fmla="*/ 2147483647 h 1274"/>
              <a:gd name="T74" fmla="*/ 2147483647 w 11"/>
              <a:gd name="T75" fmla="*/ 2147483647 h 1274"/>
              <a:gd name="T76" fmla="*/ 2147483647 w 11"/>
              <a:gd name="T77" fmla="*/ 2147483647 h 1274"/>
              <a:gd name="T78" fmla="*/ 2147483647 w 11"/>
              <a:gd name="T79" fmla="*/ 2147483647 h 1274"/>
              <a:gd name="T80" fmla="*/ 2147483647 w 11"/>
              <a:gd name="T81" fmla="*/ 2147483647 h 1274"/>
              <a:gd name="T82" fmla="*/ 2147483647 w 11"/>
              <a:gd name="T83" fmla="*/ 2147483647 h 1274"/>
              <a:gd name="T84" fmla="*/ 2147483647 w 11"/>
              <a:gd name="T85" fmla="*/ 2147483647 h 1274"/>
              <a:gd name="T86" fmla="*/ 2147483647 w 11"/>
              <a:gd name="T87" fmla="*/ 2147483647 h 1274"/>
              <a:gd name="T88" fmla="*/ 0 w 11"/>
              <a:gd name="T89" fmla="*/ 2147483647 h 1274"/>
              <a:gd name="T90" fmla="*/ 2147483647 w 11"/>
              <a:gd name="T91" fmla="*/ 2147483647 h 1274"/>
              <a:gd name="T92" fmla="*/ 2147483647 w 11"/>
              <a:gd name="T93" fmla="*/ 2147483647 h 1274"/>
              <a:gd name="T94" fmla="*/ 0 w 11"/>
              <a:gd name="T95" fmla="*/ 2147483647 h 1274"/>
              <a:gd name="T96" fmla="*/ 2147483647 w 11"/>
              <a:gd name="T97" fmla="*/ 2147483647 h 1274"/>
              <a:gd name="T98" fmla="*/ 0 w 11"/>
              <a:gd name="T99" fmla="*/ 2147483647 h 1274"/>
              <a:gd name="T100" fmla="*/ 2147483647 w 11"/>
              <a:gd name="T101" fmla="*/ 2147483647 h 1274"/>
              <a:gd name="T102" fmla="*/ 0 w 11"/>
              <a:gd name="T103" fmla="*/ 2147483647 h 1274"/>
              <a:gd name="T104" fmla="*/ 0 w 11"/>
              <a:gd name="T105" fmla="*/ 2147483647 h 1274"/>
              <a:gd name="T106" fmla="*/ 2147483647 w 11"/>
              <a:gd name="T107" fmla="*/ 2147483647 h 1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
              <a:gd name="T163" fmla="*/ 0 h 1274"/>
              <a:gd name="T164" fmla="*/ 11 w 11"/>
              <a:gd name="T165" fmla="*/ 1274 h 1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 h="1274">
                <a:moveTo>
                  <a:pt x="11" y="27"/>
                </a:moveTo>
                <a:lnTo>
                  <a:pt x="5" y="27"/>
                </a:lnTo>
                <a:lnTo>
                  <a:pt x="5" y="0"/>
                </a:lnTo>
                <a:lnTo>
                  <a:pt x="11" y="0"/>
                </a:lnTo>
                <a:lnTo>
                  <a:pt x="11" y="27"/>
                </a:lnTo>
                <a:close/>
                <a:moveTo>
                  <a:pt x="11" y="73"/>
                </a:moveTo>
                <a:lnTo>
                  <a:pt x="3" y="73"/>
                </a:lnTo>
                <a:lnTo>
                  <a:pt x="5" y="43"/>
                </a:lnTo>
                <a:lnTo>
                  <a:pt x="11" y="43"/>
                </a:lnTo>
                <a:lnTo>
                  <a:pt x="11" y="73"/>
                </a:lnTo>
                <a:close/>
                <a:moveTo>
                  <a:pt x="11" y="116"/>
                </a:moveTo>
                <a:lnTo>
                  <a:pt x="3" y="116"/>
                </a:lnTo>
                <a:lnTo>
                  <a:pt x="3" y="89"/>
                </a:lnTo>
                <a:lnTo>
                  <a:pt x="11" y="89"/>
                </a:lnTo>
                <a:lnTo>
                  <a:pt x="11" y="116"/>
                </a:lnTo>
                <a:close/>
                <a:moveTo>
                  <a:pt x="8" y="162"/>
                </a:moveTo>
                <a:lnTo>
                  <a:pt x="3" y="162"/>
                </a:lnTo>
                <a:lnTo>
                  <a:pt x="3" y="135"/>
                </a:lnTo>
                <a:lnTo>
                  <a:pt x="11" y="135"/>
                </a:lnTo>
                <a:lnTo>
                  <a:pt x="8" y="162"/>
                </a:lnTo>
                <a:close/>
                <a:moveTo>
                  <a:pt x="8" y="208"/>
                </a:moveTo>
                <a:lnTo>
                  <a:pt x="3" y="208"/>
                </a:lnTo>
                <a:lnTo>
                  <a:pt x="3" y="178"/>
                </a:lnTo>
                <a:lnTo>
                  <a:pt x="8" y="178"/>
                </a:lnTo>
                <a:lnTo>
                  <a:pt x="8" y="208"/>
                </a:lnTo>
                <a:close/>
                <a:moveTo>
                  <a:pt x="8" y="251"/>
                </a:moveTo>
                <a:lnTo>
                  <a:pt x="3" y="251"/>
                </a:lnTo>
                <a:lnTo>
                  <a:pt x="3" y="224"/>
                </a:lnTo>
                <a:lnTo>
                  <a:pt x="8" y="224"/>
                </a:lnTo>
                <a:lnTo>
                  <a:pt x="8" y="251"/>
                </a:lnTo>
                <a:close/>
                <a:moveTo>
                  <a:pt x="8" y="297"/>
                </a:moveTo>
                <a:lnTo>
                  <a:pt x="3" y="297"/>
                </a:lnTo>
                <a:lnTo>
                  <a:pt x="3" y="270"/>
                </a:lnTo>
                <a:lnTo>
                  <a:pt x="8" y="270"/>
                </a:lnTo>
                <a:lnTo>
                  <a:pt x="8" y="297"/>
                </a:lnTo>
                <a:close/>
                <a:moveTo>
                  <a:pt x="8" y="343"/>
                </a:moveTo>
                <a:lnTo>
                  <a:pt x="3" y="343"/>
                </a:lnTo>
                <a:lnTo>
                  <a:pt x="3" y="313"/>
                </a:lnTo>
                <a:lnTo>
                  <a:pt x="8" y="313"/>
                </a:lnTo>
                <a:lnTo>
                  <a:pt x="8" y="343"/>
                </a:lnTo>
                <a:close/>
                <a:moveTo>
                  <a:pt x="8" y="386"/>
                </a:moveTo>
                <a:lnTo>
                  <a:pt x="3" y="386"/>
                </a:lnTo>
                <a:lnTo>
                  <a:pt x="3" y="359"/>
                </a:lnTo>
                <a:lnTo>
                  <a:pt x="8" y="359"/>
                </a:lnTo>
                <a:lnTo>
                  <a:pt x="8" y="386"/>
                </a:lnTo>
                <a:close/>
                <a:moveTo>
                  <a:pt x="8" y="432"/>
                </a:moveTo>
                <a:lnTo>
                  <a:pt x="3" y="432"/>
                </a:lnTo>
                <a:lnTo>
                  <a:pt x="3" y="421"/>
                </a:lnTo>
                <a:lnTo>
                  <a:pt x="3" y="405"/>
                </a:lnTo>
                <a:lnTo>
                  <a:pt x="8" y="405"/>
                </a:lnTo>
                <a:lnTo>
                  <a:pt x="8" y="421"/>
                </a:lnTo>
                <a:lnTo>
                  <a:pt x="8" y="432"/>
                </a:lnTo>
                <a:close/>
                <a:moveTo>
                  <a:pt x="8" y="478"/>
                </a:moveTo>
                <a:lnTo>
                  <a:pt x="3" y="478"/>
                </a:lnTo>
                <a:lnTo>
                  <a:pt x="3" y="448"/>
                </a:lnTo>
                <a:lnTo>
                  <a:pt x="8" y="448"/>
                </a:lnTo>
                <a:lnTo>
                  <a:pt x="8" y="478"/>
                </a:lnTo>
                <a:close/>
                <a:moveTo>
                  <a:pt x="8" y="521"/>
                </a:moveTo>
                <a:lnTo>
                  <a:pt x="3" y="521"/>
                </a:lnTo>
                <a:lnTo>
                  <a:pt x="3" y="494"/>
                </a:lnTo>
                <a:lnTo>
                  <a:pt x="8" y="494"/>
                </a:lnTo>
                <a:lnTo>
                  <a:pt x="8" y="521"/>
                </a:lnTo>
                <a:close/>
                <a:moveTo>
                  <a:pt x="8" y="567"/>
                </a:moveTo>
                <a:lnTo>
                  <a:pt x="3" y="567"/>
                </a:lnTo>
                <a:lnTo>
                  <a:pt x="3" y="540"/>
                </a:lnTo>
                <a:lnTo>
                  <a:pt x="8" y="540"/>
                </a:lnTo>
                <a:lnTo>
                  <a:pt x="8" y="567"/>
                </a:lnTo>
                <a:close/>
                <a:moveTo>
                  <a:pt x="8" y="612"/>
                </a:moveTo>
                <a:lnTo>
                  <a:pt x="3" y="612"/>
                </a:lnTo>
                <a:lnTo>
                  <a:pt x="3" y="591"/>
                </a:lnTo>
                <a:lnTo>
                  <a:pt x="3" y="583"/>
                </a:lnTo>
                <a:lnTo>
                  <a:pt x="8" y="583"/>
                </a:lnTo>
                <a:lnTo>
                  <a:pt x="8" y="591"/>
                </a:lnTo>
                <a:lnTo>
                  <a:pt x="8" y="612"/>
                </a:lnTo>
                <a:close/>
                <a:moveTo>
                  <a:pt x="8" y="656"/>
                </a:moveTo>
                <a:lnTo>
                  <a:pt x="3" y="656"/>
                </a:lnTo>
                <a:lnTo>
                  <a:pt x="3" y="629"/>
                </a:lnTo>
                <a:lnTo>
                  <a:pt x="8" y="629"/>
                </a:lnTo>
                <a:lnTo>
                  <a:pt x="8" y="656"/>
                </a:lnTo>
                <a:close/>
                <a:moveTo>
                  <a:pt x="8" y="702"/>
                </a:moveTo>
                <a:lnTo>
                  <a:pt x="3" y="702"/>
                </a:lnTo>
                <a:lnTo>
                  <a:pt x="3" y="675"/>
                </a:lnTo>
                <a:lnTo>
                  <a:pt x="8" y="675"/>
                </a:lnTo>
                <a:lnTo>
                  <a:pt x="8" y="702"/>
                </a:lnTo>
                <a:close/>
                <a:moveTo>
                  <a:pt x="8" y="747"/>
                </a:moveTo>
                <a:lnTo>
                  <a:pt x="3" y="747"/>
                </a:lnTo>
                <a:lnTo>
                  <a:pt x="3" y="737"/>
                </a:lnTo>
                <a:lnTo>
                  <a:pt x="3" y="718"/>
                </a:lnTo>
                <a:lnTo>
                  <a:pt x="8" y="718"/>
                </a:lnTo>
                <a:lnTo>
                  <a:pt x="8" y="737"/>
                </a:lnTo>
                <a:lnTo>
                  <a:pt x="8" y="747"/>
                </a:lnTo>
                <a:close/>
                <a:moveTo>
                  <a:pt x="8" y="791"/>
                </a:moveTo>
                <a:lnTo>
                  <a:pt x="3" y="791"/>
                </a:lnTo>
                <a:lnTo>
                  <a:pt x="3" y="764"/>
                </a:lnTo>
                <a:lnTo>
                  <a:pt x="8" y="764"/>
                </a:lnTo>
                <a:lnTo>
                  <a:pt x="8" y="791"/>
                </a:lnTo>
                <a:close/>
                <a:moveTo>
                  <a:pt x="8" y="836"/>
                </a:moveTo>
                <a:lnTo>
                  <a:pt x="3" y="836"/>
                </a:lnTo>
                <a:lnTo>
                  <a:pt x="3" y="809"/>
                </a:lnTo>
                <a:lnTo>
                  <a:pt x="8" y="809"/>
                </a:lnTo>
                <a:lnTo>
                  <a:pt x="8" y="836"/>
                </a:lnTo>
                <a:close/>
                <a:moveTo>
                  <a:pt x="8" y="882"/>
                </a:moveTo>
                <a:lnTo>
                  <a:pt x="3" y="882"/>
                </a:lnTo>
                <a:lnTo>
                  <a:pt x="3" y="858"/>
                </a:lnTo>
                <a:lnTo>
                  <a:pt x="3" y="853"/>
                </a:lnTo>
                <a:lnTo>
                  <a:pt x="8" y="853"/>
                </a:lnTo>
                <a:lnTo>
                  <a:pt x="8" y="858"/>
                </a:lnTo>
                <a:lnTo>
                  <a:pt x="8" y="882"/>
                </a:lnTo>
                <a:close/>
                <a:moveTo>
                  <a:pt x="8" y="925"/>
                </a:moveTo>
                <a:lnTo>
                  <a:pt x="3" y="925"/>
                </a:lnTo>
                <a:lnTo>
                  <a:pt x="3" y="898"/>
                </a:lnTo>
                <a:lnTo>
                  <a:pt x="8" y="898"/>
                </a:lnTo>
                <a:lnTo>
                  <a:pt x="8" y="925"/>
                </a:lnTo>
                <a:close/>
                <a:moveTo>
                  <a:pt x="8" y="971"/>
                </a:moveTo>
                <a:lnTo>
                  <a:pt x="3" y="971"/>
                </a:lnTo>
                <a:lnTo>
                  <a:pt x="3" y="963"/>
                </a:lnTo>
                <a:lnTo>
                  <a:pt x="3" y="942"/>
                </a:lnTo>
                <a:lnTo>
                  <a:pt x="8" y="942"/>
                </a:lnTo>
                <a:lnTo>
                  <a:pt x="8" y="963"/>
                </a:lnTo>
                <a:lnTo>
                  <a:pt x="8" y="971"/>
                </a:lnTo>
                <a:close/>
                <a:moveTo>
                  <a:pt x="8" y="1017"/>
                </a:moveTo>
                <a:lnTo>
                  <a:pt x="3" y="1017"/>
                </a:lnTo>
                <a:lnTo>
                  <a:pt x="3" y="988"/>
                </a:lnTo>
                <a:lnTo>
                  <a:pt x="8" y="988"/>
                </a:lnTo>
                <a:lnTo>
                  <a:pt x="8" y="1017"/>
                </a:lnTo>
                <a:close/>
                <a:moveTo>
                  <a:pt x="8" y="1060"/>
                </a:moveTo>
                <a:lnTo>
                  <a:pt x="0" y="1060"/>
                </a:lnTo>
                <a:lnTo>
                  <a:pt x="0" y="1047"/>
                </a:lnTo>
                <a:lnTo>
                  <a:pt x="3" y="1033"/>
                </a:lnTo>
                <a:lnTo>
                  <a:pt x="8" y="1033"/>
                </a:lnTo>
                <a:lnTo>
                  <a:pt x="8" y="1047"/>
                </a:lnTo>
                <a:lnTo>
                  <a:pt x="8" y="1060"/>
                </a:lnTo>
                <a:close/>
                <a:moveTo>
                  <a:pt x="8" y="1106"/>
                </a:moveTo>
                <a:lnTo>
                  <a:pt x="0" y="1106"/>
                </a:lnTo>
                <a:lnTo>
                  <a:pt x="0" y="1077"/>
                </a:lnTo>
                <a:lnTo>
                  <a:pt x="8" y="1077"/>
                </a:lnTo>
                <a:lnTo>
                  <a:pt x="8" y="1106"/>
                </a:lnTo>
                <a:close/>
                <a:moveTo>
                  <a:pt x="5" y="1152"/>
                </a:moveTo>
                <a:lnTo>
                  <a:pt x="0" y="1152"/>
                </a:lnTo>
                <a:lnTo>
                  <a:pt x="0" y="1122"/>
                </a:lnTo>
                <a:lnTo>
                  <a:pt x="5" y="1122"/>
                </a:lnTo>
                <a:lnTo>
                  <a:pt x="5" y="1152"/>
                </a:lnTo>
                <a:close/>
                <a:moveTo>
                  <a:pt x="5" y="1195"/>
                </a:moveTo>
                <a:lnTo>
                  <a:pt x="0" y="1195"/>
                </a:lnTo>
                <a:lnTo>
                  <a:pt x="0" y="1168"/>
                </a:lnTo>
                <a:lnTo>
                  <a:pt x="5" y="1168"/>
                </a:lnTo>
                <a:lnTo>
                  <a:pt x="5" y="1195"/>
                </a:lnTo>
                <a:close/>
                <a:moveTo>
                  <a:pt x="5" y="1241"/>
                </a:moveTo>
                <a:lnTo>
                  <a:pt x="0" y="1241"/>
                </a:lnTo>
                <a:lnTo>
                  <a:pt x="0" y="1233"/>
                </a:lnTo>
                <a:lnTo>
                  <a:pt x="0" y="1211"/>
                </a:lnTo>
                <a:lnTo>
                  <a:pt x="5" y="1211"/>
                </a:lnTo>
                <a:lnTo>
                  <a:pt x="5" y="1233"/>
                </a:lnTo>
                <a:lnTo>
                  <a:pt x="5" y="1241"/>
                </a:lnTo>
                <a:close/>
                <a:moveTo>
                  <a:pt x="3" y="1274"/>
                </a:moveTo>
                <a:lnTo>
                  <a:pt x="0" y="1274"/>
                </a:lnTo>
                <a:lnTo>
                  <a:pt x="0" y="1271"/>
                </a:lnTo>
                <a:lnTo>
                  <a:pt x="0" y="1265"/>
                </a:lnTo>
                <a:lnTo>
                  <a:pt x="0" y="1257"/>
                </a:lnTo>
                <a:lnTo>
                  <a:pt x="5" y="1257"/>
                </a:lnTo>
                <a:lnTo>
                  <a:pt x="5" y="1265"/>
                </a:lnTo>
                <a:lnTo>
                  <a:pt x="5" y="1271"/>
                </a:lnTo>
                <a:lnTo>
                  <a:pt x="5" y="1274"/>
                </a:lnTo>
                <a:lnTo>
                  <a:pt x="3" y="1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78" name="Freeform 53">
            <a:extLst>
              <a:ext uri="{FF2B5EF4-FFF2-40B4-BE49-F238E27FC236}">
                <a16:creationId xmlns:a16="http://schemas.microsoft.com/office/drawing/2014/main" id="{64CBA317-AF71-48BD-BC69-5B54F98D10B8}"/>
              </a:ext>
            </a:extLst>
          </p:cNvPr>
          <p:cNvSpPr>
            <a:spLocks/>
          </p:cNvSpPr>
          <p:nvPr/>
        </p:nvSpPr>
        <p:spPr bwMode="auto">
          <a:xfrm>
            <a:off x="1111250" y="5307013"/>
            <a:ext cx="5086350" cy="1841500"/>
          </a:xfrm>
          <a:custGeom>
            <a:avLst/>
            <a:gdLst>
              <a:gd name="T0" fmla="*/ 2147483647 w 3204"/>
              <a:gd name="T1" fmla="*/ 2147483647 h 1160"/>
              <a:gd name="T2" fmla="*/ 2147483647 w 3204"/>
              <a:gd name="T3" fmla="*/ 2147483647 h 1160"/>
              <a:gd name="T4" fmla="*/ 2147483647 w 3204"/>
              <a:gd name="T5" fmla="*/ 2147483647 h 1160"/>
              <a:gd name="T6" fmla="*/ 2147483647 w 3204"/>
              <a:gd name="T7" fmla="*/ 2147483647 h 1160"/>
              <a:gd name="T8" fmla="*/ 2147483647 w 3204"/>
              <a:gd name="T9" fmla="*/ 2147483647 h 1160"/>
              <a:gd name="T10" fmla="*/ 2147483647 w 3204"/>
              <a:gd name="T11" fmla="*/ 2147483647 h 1160"/>
              <a:gd name="T12" fmla="*/ 2147483647 w 3204"/>
              <a:gd name="T13" fmla="*/ 2147483647 h 1160"/>
              <a:gd name="T14" fmla="*/ 2147483647 w 3204"/>
              <a:gd name="T15" fmla="*/ 2147483647 h 1160"/>
              <a:gd name="T16" fmla="*/ 2147483647 w 3204"/>
              <a:gd name="T17" fmla="*/ 2147483647 h 1160"/>
              <a:gd name="T18" fmla="*/ 2147483647 w 3204"/>
              <a:gd name="T19" fmla="*/ 2147483647 h 1160"/>
              <a:gd name="T20" fmla="*/ 2147483647 w 3204"/>
              <a:gd name="T21" fmla="*/ 2147483647 h 1160"/>
              <a:gd name="T22" fmla="*/ 2147483647 w 3204"/>
              <a:gd name="T23" fmla="*/ 2147483647 h 1160"/>
              <a:gd name="T24" fmla="*/ 2147483647 w 3204"/>
              <a:gd name="T25" fmla="*/ 2147483647 h 1160"/>
              <a:gd name="T26" fmla="*/ 2147483647 w 3204"/>
              <a:gd name="T27" fmla="*/ 2147483647 h 1160"/>
              <a:gd name="T28" fmla="*/ 2147483647 w 3204"/>
              <a:gd name="T29" fmla="*/ 2147483647 h 1160"/>
              <a:gd name="T30" fmla="*/ 2147483647 w 3204"/>
              <a:gd name="T31" fmla="*/ 2147483647 h 1160"/>
              <a:gd name="T32" fmla="*/ 2147483647 w 3204"/>
              <a:gd name="T33" fmla="*/ 2147483647 h 1160"/>
              <a:gd name="T34" fmla="*/ 2147483647 w 3204"/>
              <a:gd name="T35" fmla="*/ 2147483647 h 1160"/>
              <a:gd name="T36" fmla="*/ 2147483647 w 3204"/>
              <a:gd name="T37" fmla="*/ 2147483647 h 1160"/>
              <a:gd name="T38" fmla="*/ 2147483647 w 3204"/>
              <a:gd name="T39" fmla="*/ 2147483647 h 1160"/>
              <a:gd name="T40" fmla="*/ 2147483647 w 3204"/>
              <a:gd name="T41" fmla="*/ 2147483647 h 1160"/>
              <a:gd name="T42" fmla="*/ 2147483647 w 3204"/>
              <a:gd name="T43" fmla="*/ 2147483647 h 1160"/>
              <a:gd name="T44" fmla="*/ 2147483647 w 3204"/>
              <a:gd name="T45" fmla="*/ 2147483647 h 1160"/>
              <a:gd name="T46" fmla="*/ 2147483647 w 3204"/>
              <a:gd name="T47" fmla="*/ 2147483647 h 1160"/>
              <a:gd name="T48" fmla="*/ 2147483647 w 3204"/>
              <a:gd name="T49" fmla="*/ 2147483647 h 1160"/>
              <a:gd name="T50" fmla="*/ 2147483647 w 3204"/>
              <a:gd name="T51" fmla="*/ 2147483647 h 1160"/>
              <a:gd name="T52" fmla="*/ 2147483647 w 3204"/>
              <a:gd name="T53" fmla="*/ 2147483647 h 1160"/>
              <a:gd name="T54" fmla="*/ 2147483647 w 3204"/>
              <a:gd name="T55" fmla="*/ 2147483647 h 1160"/>
              <a:gd name="T56" fmla="*/ 0 w 3204"/>
              <a:gd name="T57" fmla="*/ 2147483647 h 1160"/>
              <a:gd name="T58" fmla="*/ 2147483647 w 3204"/>
              <a:gd name="T59" fmla="*/ 2147483647 h 1160"/>
              <a:gd name="T60" fmla="*/ 2147483647 w 3204"/>
              <a:gd name="T61" fmla="*/ 2147483647 h 1160"/>
              <a:gd name="T62" fmla="*/ 2147483647 w 3204"/>
              <a:gd name="T63" fmla="*/ 2147483647 h 1160"/>
              <a:gd name="T64" fmla="*/ 2147483647 w 3204"/>
              <a:gd name="T65" fmla="*/ 2147483647 h 1160"/>
              <a:gd name="T66" fmla="*/ 2147483647 w 3204"/>
              <a:gd name="T67" fmla="*/ 2147483647 h 1160"/>
              <a:gd name="T68" fmla="*/ 2147483647 w 3204"/>
              <a:gd name="T69" fmla="*/ 2147483647 h 1160"/>
              <a:gd name="T70" fmla="*/ 2147483647 w 3204"/>
              <a:gd name="T71" fmla="*/ 2147483647 h 1160"/>
              <a:gd name="T72" fmla="*/ 2147483647 w 3204"/>
              <a:gd name="T73" fmla="*/ 2147483647 h 1160"/>
              <a:gd name="T74" fmla="*/ 2147483647 w 3204"/>
              <a:gd name="T75" fmla="*/ 2147483647 h 1160"/>
              <a:gd name="T76" fmla="*/ 2147483647 w 3204"/>
              <a:gd name="T77" fmla="*/ 2147483647 h 1160"/>
              <a:gd name="T78" fmla="*/ 2147483647 w 3204"/>
              <a:gd name="T79" fmla="*/ 2147483647 h 1160"/>
              <a:gd name="T80" fmla="*/ 2147483647 w 3204"/>
              <a:gd name="T81" fmla="*/ 2147483647 h 1160"/>
              <a:gd name="T82" fmla="*/ 2147483647 w 3204"/>
              <a:gd name="T83" fmla="*/ 2147483647 h 1160"/>
              <a:gd name="T84" fmla="*/ 2147483647 w 3204"/>
              <a:gd name="T85" fmla="*/ 2147483647 h 1160"/>
              <a:gd name="T86" fmla="*/ 2147483647 w 3204"/>
              <a:gd name="T87" fmla="*/ 2147483647 h 1160"/>
              <a:gd name="T88" fmla="*/ 2147483647 w 3204"/>
              <a:gd name="T89" fmla="*/ 2147483647 h 1160"/>
              <a:gd name="T90" fmla="*/ 2147483647 w 3204"/>
              <a:gd name="T91" fmla="*/ 2147483647 h 1160"/>
              <a:gd name="T92" fmla="*/ 2147483647 w 3204"/>
              <a:gd name="T93" fmla="*/ 2147483647 h 1160"/>
              <a:gd name="T94" fmla="*/ 2147483647 w 3204"/>
              <a:gd name="T95" fmla="*/ 2147483647 h 1160"/>
              <a:gd name="T96" fmla="*/ 2147483647 w 3204"/>
              <a:gd name="T97" fmla="*/ 2147483647 h 1160"/>
              <a:gd name="T98" fmla="*/ 2147483647 w 3204"/>
              <a:gd name="T99" fmla="*/ 2147483647 h 1160"/>
              <a:gd name="T100" fmla="*/ 2147483647 w 3204"/>
              <a:gd name="T101" fmla="*/ 2147483647 h 1160"/>
              <a:gd name="T102" fmla="*/ 2147483647 w 3204"/>
              <a:gd name="T103" fmla="*/ 2147483647 h 1160"/>
              <a:gd name="T104" fmla="*/ 2147483647 w 3204"/>
              <a:gd name="T105" fmla="*/ 2147483647 h 1160"/>
              <a:gd name="T106" fmla="*/ 2147483647 w 3204"/>
              <a:gd name="T107" fmla="*/ 2147483647 h 1160"/>
              <a:gd name="T108" fmla="*/ 2147483647 w 3204"/>
              <a:gd name="T109" fmla="*/ 2147483647 h 1160"/>
              <a:gd name="T110" fmla="*/ 2147483647 w 3204"/>
              <a:gd name="T111" fmla="*/ 2147483647 h 1160"/>
              <a:gd name="T112" fmla="*/ 2147483647 w 3204"/>
              <a:gd name="T113" fmla="*/ 2147483647 h 1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4"/>
              <a:gd name="T172" fmla="*/ 0 h 1160"/>
              <a:gd name="T173" fmla="*/ 3204 w 3204"/>
              <a:gd name="T174" fmla="*/ 1160 h 1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4" h="1160">
                <a:moveTo>
                  <a:pt x="3183" y="5"/>
                </a:moveTo>
                <a:lnTo>
                  <a:pt x="3204" y="13"/>
                </a:lnTo>
                <a:lnTo>
                  <a:pt x="3153" y="113"/>
                </a:lnTo>
                <a:lnTo>
                  <a:pt x="3104" y="208"/>
                </a:lnTo>
                <a:lnTo>
                  <a:pt x="3080" y="256"/>
                </a:lnTo>
                <a:lnTo>
                  <a:pt x="3056" y="302"/>
                </a:lnTo>
                <a:lnTo>
                  <a:pt x="3029" y="351"/>
                </a:lnTo>
                <a:lnTo>
                  <a:pt x="3005" y="394"/>
                </a:lnTo>
                <a:lnTo>
                  <a:pt x="2978" y="440"/>
                </a:lnTo>
                <a:lnTo>
                  <a:pt x="2953" y="485"/>
                </a:lnTo>
                <a:lnTo>
                  <a:pt x="2926" y="529"/>
                </a:lnTo>
                <a:lnTo>
                  <a:pt x="2899" y="569"/>
                </a:lnTo>
                <a:lnTo>
                  <a:pt x="2886" y="591"/>
                </a:lnTo>
                <a:lnTo>
                  <a:pt x="2872" y="612"/>
                </a:lnTo>
                <a:lnTo>
                  <a:pt x="2859" y="631"/>
                </a:lnTo>
                <a:lnTo>
                  <a:pt x="2845" y="653"/>
                </a:lnTo>
                <a:lnTo>
                  <a:pt x="2829" y="672"/>
                </a:lnTo>
                <a:lnTo>
                  <a:pt x="2816" y="691"/>
                </a:lnTo>
                <a:lnTo>
                  <a:pt x="2802" y="709"/>
                </a:lnTo>
                <a:lnTo>
                  <a:pt x="2786" y="728"/>
                </a:lnTo>
                <a:lnTo>
                  <a:pt x="2773" y="747"/>
                </a:lnTo>
                <a:lnTo>
                  <a:pt x="2759" y="766"/>
                </a:lnTo>
                <a:lnTo>
                  <a:pt x="2743" y="785"/>
                </a:lnTo>
                <a:lnTo>
                  <a:pt x="2727" y="801"/>
                </a:lnTo>
                <a:lnTo>
                  <a:pt x="2713" y="820"/>
                </a:lnTo>
                <a:lnTo>
                  <a:pt x="2697" y="836"/>
                </a:lnTo>
                <a:lnTo>
                  <a:pt x="2681" y="852"/>
                </a:lnTo>
                <a:lnTo>
                  <a:pt x="2665" y="869"/>
                </a:lnTo>
                <a:lnTo>
                  <a:pt x="2649" y="885"/>
                </a:lnTo>
                <a:lnTo>
                  <a:pt x="2632" y="901"/>
                </a:lnTo>
                <a:lnTo>
                  <a:pt x="2616" y="917"/>
                </a:lnTo>
                <a:lnTo>
                  <a:pt x="2600" y="931"/>
                </a:lnTo>
                <a:lnTo>
                  <a:pt x="2584" y="947"/>
                </a:lnTo>
                <a:lnTo>
                  <a:pt x="2568" y="960"/>
                </a:lnTo>
                <a:lnTo>
                  <a:pt x="2549" y="974"/>
                </a:lnTo>
                <a:lnTo>
                  <a:pt x="2533" y="987"/>
                </a:lnTo>
                <a:lnTo>
                  <a:pt x="2514" y="1001"/>
                </a:lnTo>
                <a:lnTo>
                  <a:pt x="2495" y="1012"/>
                </a:lnTo>
                <a:lnTo>
                  <a:pt x="2479" y="1025"/>
                </a:lnTo>
                <a:lnTo>
                  <a:pt x="2460" y="1036"/>
                </a:lnTo>
                <a:lnTo>
                  <a:pt x="2441" y="1047"/>
                </a:lnTo>
                <a:lnTo>
                  <a:pt x="2422" y="1057"/>
                </a:lnTo>
                <a:lnTo>
                  <a:pt x="2403" y="1068"/>
                </a:lnTo>
                <a:lnTo>
                  <a:pt x="2381" y="1076"/>
                </a:lnTo>
                <a:lnTo>
                  <a:pt x="2363" y="1087"/>
                </a:lnTo>
                <a:lnTo>
                  <a:pt x="2344" y="1095"/>
                </a:lnTo>
                <a:lnTo>
                  <a:pt x="2322" y="1103"/>
                </a:lnTo>
                <a:lnTo>
                  <a:pt x="2303" y="1111"/>
                </a:lnTo>
                <a:lnTo>
                  <a:pt x="2282" y="1117"/>
                </a:lnTo>
                <a:lnTo>
                  <a:pt x="2260" y="1125"/>
                </a:lnTo>
                <a:lnTo>
                  <a:pt x="2238" y="1130"/>
                </a:lnTo>
                <a:lnTo>
                  <a:pt x="2217" y="1136"/>
                </a:lnTo>
                <a:lnTo>
                  <a:pt x="2195" y="1141"/>
                </a:lnTo>
                <a:lnTo>
                  <a:pt x="2171" y="1144"/>
                </a:lnTo>
                <a:lnTo>
                  <a:pt x="2149" y="1149"/>
                </a:lnTo>
                <a:lnTo>
                  <a:pt x="2128" y="1152"/>
                </a:lnTo>
                <a:lnTo>
                  <a:pt x="2104" y="1155"/>
                </a:lnTo>
                <a:lnTo>
                  <a:pt x="2079" y="1157"/>
                </a:lnTo>
                <a:lnTo>
                  <a:pt x="2055" y="1157"/>
                </a:lnTo>
                <a:lnTo>
                  <a:pt x="2031" y="1160"/>
                </a:lnTo>
                <a:lnTo>
                  <a:pt x="2007" y="1160"/>
                </a:lnTo>
                <a:lnTo>
                  <a:pt x="1982" y="1160"/>
                </a:lnTo>
                <a:lnTo>
                  <a:pt x="1958" y="1157"/>
                </a:lnTo>
                <a:lnTo>
                  <a:pt x="1931" y="1157"/>
                </a:lnTo>
                <a:lnTo>
                  <a:pt x="1904" y="1155"/>
                </a:lnTo>
                <a:lnTo>
                  <a:pt x="1880" y="1152"/>
                </a:lnTo>
                <a:lnTo>
                  <a:pt x="1853" y="1147"/>
                </a:lnTo>
                <a:lnTo>
                  <a:pt x="1826" y="1144"/>
                </a:lnTo>
                <a:lnTo>
                  <a:pt x="1796" y="1138"/>
                </a:lnTo>
                <a:lnTo>
                  <a:pt x="1769" y="1133"/>
                </a:lnTo>
                <a:lnTo>
                  <a:pt x="1742" y="1125"/>
                </a:lnTo>
                <a:lnTo>
                  <a:pt x="1713" y="1120"/>
                </a:lnTo>
                <a:lnTo>
                  <a:pt x="1683" y="1111"/>
                </a:lnTo>
                <a:lnTo>
                  <a:pt x="1653" y="1103"/>
                </a:lnTo>
                <a:lnTo>
                  <a:pt x="1623" y="1095"/>
                </a:lnTo>
                <a:lnTo>
                  <a:pt x="1594" y="1084"/>
                </a:lnTo>
                <a:lnTo>
                  <a:pt x="1564" y="1074"/>
                </a:lnTo>
                <a:lnTo>
                  <a:pt x="1532" y="1063"/>
                </a:lnTo>
                <a:lnTo>
                  <a:pt x="1502" y="1049"/>
                </a:lnTo>
                <a:lnTo>
                  <a:pt x="1470" y="1039"/>
                </a:lnTo>
                <a:lnTo>
                  <a:pt x="1437" y="1025"/>
                </a:lnTo>
                <a:lnTo>
                  <a:pt x="1405" y="1009"/>
                </a:lnTo>
                <a:lnTo>
                  <a:pt x="1373" y="995"/>
                </a:lnTo>
                <a:lnTo>
                  <a:pt x="1338" y="979"/>
                </a:lnTo>
                <a:lnTo>
                  <a:pt x="1302" y="963"/>
                </a:lnTo>
                <a:lnTo>
                  <a:pt x="1270" y="944"/>
                </a:lnTo>
                <a:lnTo>
                  <a:pt x="1235" y="928"/>
                </a:lnTo>
                <a:lnTo>
                  <a:pt x="1200" y="909"/>
                </a:lnTo>
                <a:lnTo>
                  <a:pt x="1162" y="888"/>
                </a:lnTo>
                <a:lnTo>
                  <a:pt x="1127" y="869"/>
                </a:lnTo>
                <a:lnTo>
                  <a:pt x="1089" y="847"/>
                </a:lnTo>
                <a:lnTo>
                  <a:pt x="1052" y="823"/>
                </a:lnTo>
                <a:lnTo>
                  <a:pt x="1014" y="801"/>
                </a:lnTo>
                <a:lnTo>
                  <a:pt x="976" y="777"/>
                </a:lnTo>
                <a:lnTo>
                  <a:pt x="938" y="753"/>
                </a:lnTo>
                <a:lnTo>
                  <a:pt x="898" y="726"/>
                </a:lnTo>
                <a:lnTo>
                  <a:pt x="857" y="699"/>
                </a:lnTo>
                <a:lnTo>
                  <a:pt x="817" y="672"/>
                </a:lnTo>
                <a:lnTo>
                  <a:pt x="776" y="645"/>
                </a:lnTo>
                <a:lnTo>
                  <a:pt x="736" y="615"/>
                </a:lnTo>
                <a:lnTo>
                  <a:pt x="693" y="585"/>
                </a:lnTo>
                <a:lnTo>
                  <a:pt x="652" y="553"/>
                </a:lnTo>
                <a:lnTo>
                  <a:pt x="609" y="521"/>
                </a:lnTo>
                <a:lnTo>
                  <a:pt x="566" y="488"/>
                </a:lnTo>
                <a:lnTo>
                  <a:pt x="520" y="453"/>
                </a:lnTo>
                <a:lnTo>
                  <a:pt x="477" y="421"/>
                </a:lnTo>
                <a:lnTo>
                  <a:pt x="431" y="383"/>
                </a:lnTo>
                <a:lnTo>
                  <a:pt x="385" y="348"/>
                </a:lnTo>
                <a:lnTo>
                  <a:pt x="340" y="310"/>
                </a:lnTo>
                <a:lnTo>
                  <a:pt x="291" y="270"/>
                </a:lnTo>
                <a:lnTo>
                  <a:pt x="245" y="232"/>
                </a:lnTo>
                <a:lnTo>
                  <a:pt x="197" y="191"/>
                </a:lnTo>
                <a:lnTo>
                  <a:pt x="148" y="148"/>
                </a:lnTo>
                <a:lnTo>
                  <a:pt x="99" y="105"/>
                </a:lnTo>
                <a:lnTo>
                  <a:pt x="48" y="62"/>
                </a:lnTo>
                <a:lnTo>
                  <a:pt x="0" y="19"/>
                </a:lnTo>
                <a:lnTo>
                  <a:pt x="13" y="0"/>
                </a:lnTo>
                <a:lnTo>
                  <a:pt x="64" y="46"/>
                </a:lnTo>
                <a:lnTo>
                  <a:pt x="113" y="89"/>
                </a:lnTo>
                <a:lnTo>
                  <a:pt x="161" y="132"/>
                </a:lnTo>
                <a:lnTo>
                  <a:pt x="210" y="172"/>
                </a:lnTo>
                <a:lnTo>
                  <a:pt x="259" y="213"/>
                </a:lnTo>
                <a:lnTo>
                  <a:pt x="307" y="253"/>
                </a:lnTo>
                <a:lnTo>
                  <a:pt x="353" y="291"/>
                </a:lnTo>
                <a:lnTo>
                  <a:pt x="399" y="329"/>
                </a:lnTo>
                <a:lnTo>
                  <a:pt x="445" y="367"/>
                </a:lnTo>
                <a:lnTo>
                  <a:pt x="491" y="402"/>
                </a:lnTo>
                <a:lnTo>
                  <a:pt x="534" y="437"/>
                </a:lnTo>
                <a:lnTo>
                  <a:pt x="580" y="469"/>
                </a:lnTo>
                <a:lnTo>
                  <a:pt x="623" y="504"/>
                </a:lnTo>
                <a:lnTo>
                  <a:pt x="666" y="534"/>
                </a:lnTo>
                <a:lnTo>
                  <a:pt x="706" y="566"/>
                </a:lnTo>
                <a:lnTo>
                  <a:pt x="750" y="596"/>
                </a:lnTo>
                <a:lnTo>
                  <a:pt x="790" y="626"/>
                </a:lnTo>
                <a:lnTo>
                  <a:pt x="830" y="653"/>
                </a:lnTo>
                <a:lnTo>
                  <a:pt x="871" y="680"/>
                </a:lnTo>
                <a:lnTo>
                  <a:pt x="911" y="707"/>
                </a:lnTo>
                <a:lnTo>
                  <a:pt x="949" y="734"/>
                </a:lnTo>
                <a:lnTo>
                  <a:pt x="990" y="758"/>
                </a:lnTo>
                <a:lnTo>
                  <a:pt x="1027" y="782"/>
                </a:lnTo>
                <a:lnTo>
                  <a:pt x="1065" y="804"/>
                </a:lnTo>
                <a:lnTo>
                  <a:pt x="1100" y="828"/>
                </a:lnTo>
                <a:lnTo>
                  <a:pt x="1138" y="847"/>
                </a:lnTo>
                <a:lnTo>
                  <a:pt x="1173" y="869"/>
                </a:lnTo>
                <a:lnTo>
                  <a:pt x="1211" y="888"/>
                </a:lnTo>
                <a:lnTo>
                  <a:pt x="1246" y="906"/>
                </a:lnTo>
                <a:lnTo>
                  <a:pt x="1278" y="925"/>
                </a:lnTo>
                <a:lnTo>
                  <a:pt x="1313" y="941"/>
                </a:lnTo>
                <a:lnTo>
                  <a:pt x="1348" y="960"/>
                </a:lnTo>
                <a:lnTo>
                  <a:pt x="1381" y="974"/>
                </a:lnTo>
                <a:lnTo>
                  <a:pt x="1413" y="990"/>
                </a:lnTo>
                <a:lnTo>
                  <a:pt x="1445" y="1004"/>
                </a:lnTo>
                <a:lnTo>
                  <a:pt x="1478" y="1017"/>
                </a:lnTo>
                <a:lnTo>
                  <a:pt x="1510" y="1031"/>
                </a:lnTo>
                <a:lnTo>
                  <a:pt x="1540" y="1041"/>
                </a:lnTo>
                <a:lnTo>
                  <a:pt x="1572" y="1052"/>
                </a:lnTo>
                <a:lnTo>
                  <a:pt x="1602" y="1063"/>
                </a:lnTo>
                <a:lnTo>
                  <a:pt x="1632" y="1074"/>
                </a:lnTo>
                <a:lnTo>
                  <a:pt x="1661" y="1082"/>
                </a:lnTo>
                <a:lnTo>
                  <a:pt x="1691" y="1090"/>
                </a:lnTo>
                <a:lnTo>
                  <a:pt x="1718" y="1098"/>
                </a:lnTo>
                <a:lnTo>
                  <a:pt x="1748" y="1103"/>
                </a:lnTo>
                <a:lnTo>
                  <a:pt x="1775" y="1111"/>
                </a:lnTo>
                <a:lnTo>
                  <a:pt x="1802" y="1117"/>
                </a:lnTo>
                <a:lnTo>
                  <a:pt x="1828" y="1122"/>
                </a:lnTo>
                <a:lnTo>
                  <a:pt x="1855" y="1125"/>
                </a:lnTo>
                <a:lnTo>
                  <a:pt x="1882" y="1128"/>
                </a:lnTo>
                <a:lnTo>
                  <a:pt x="1907" y="1130"/>
                </a:lnTo>
                <a:lnTo>
                  <a:pt x="1934" y="1133"/>
                </a:lnTo>
                <a:lnTo>
                  <a:pt x="1958" y="1136"/>
                </a:lnTo>
                <a:lnTo>
                  <a:pt x="1982" y="1136"/>
                </a:lnTo>
                <a:lnTo>
                  <a:pt x="2007" y="1136"/>
                </a:lnTo>
                <a:lnTo>
                  <a:pt x="2031" y="1136"/>
                </a:lnTo>
                <a:lnTo>
                  <a:pt x="2055" y="1136"/>
                </a:lnTo>
                <a:lnTo>
                  <a:pt x="2079" y="1133"/>
                </a:lnTo>
                <a:lnTo>
                  <a:pt x="2101" y="1133"/>
                </a:lnTo>
                <a:lnTo>
                  <a:pt x="2125" y="1130"/>
                </a:lnTo>
                <a:lnTo>
                  <a:pt x="2147" y="1128"/>
                </a:lnTo>
                <a:lnTo>
                  <a:pt x="2168" y="1122"/>
                </a:lnTo>
                <a:lnTo>
                  <a:pt x="2190" y="1120"/>
                </a:lnTo>
                <a:lnTo>
                  <a:pt x="2212" y="1114"/>
                </a:lnTo>
                <a:lnTo>
                  <a:pt x="2233" y="1109"/>
                </a:lnTo>
                <a:lnTo>
                  <a:pt x="2255" y="1103"/>
                </a:lnTo>
                <a:lnTo>
                  <a:pt x="2274" y="1095"/>
                </a:lnTo>
                <a:lnTo>
                  <a:pt x="2295" y="1090"/>
                </a:lnTo>
                <a:lnTo>
                  <a:pt x="2314" y="1082"/>
                </a:lnTo>
                <a:lnTo>
                  <a:pt x="2336" y="1074"/>
                </a:lnTo>
                <a:lnTo>
                  <a:pt x="2354" y="1066"/>
                </a:lnTo>
                <a:lnTo>
                  <a:pt x="2373" y="1057"/>
                </a:lnTo>
                <a:lnTo>
                  <a:pt x="2392" y="1047"/>
                </a:lnTo>
                <a:lnTo>
                  <a:pt x="2411" y="1039"/>
                </a:lnTo>
                <a:lnTo>
                  <a:pt x="2430" y="1028"/>
                </a:lnTo>
                <a:lnTo>
                  <a:pt x="2446" y="1017"/>
                </a:lnTo>
                <a:lnTo>
                  <a:pt x="2465" y="1006"/>
                </a:lnTo>
                <a:lnTo>
                  <a:pt x="2484" y="993"/>
                </a:lnTo>
                <a:lnTo>
                  <a:pt x="2500" y="982"/>
                </a:lnTo>
                <a:lnTo>
                  <a:pt x="2519" y="968"/>
                </a:lnTo>
                <a:lnTo>
                  <a:pt x="2535" y="955"/>
                </a:lnTo>
                <a:lnTo>
                  <a:pt x="2551" y="941"/>
                </a:lnTo>
                <a:lnTo>
                  <a:pt x="2570" y="928"/>
                </a:lnTo>
                <a:lnTo>
                  <a:pt x="2586" y="914"/>
                </a:lnTo>
                <a:lnTo>
                  <a:pt x="2603" y="901"/>
                </a:lnTo>
                <a:lnTo>
                  <a:pt x="2619" y="885"/>
                </a:lnTo>
                <a:lnTo>
                  <a:pt x="2635" y="869"/>
                </a:lnTo>
                <a:lnTo>
                  <a:pt x="2649" y="855"/>
                </a:lnTo>
                <a:lnTo>
                  <a:pt x="2665" y="839"/>
                </a:lnTo>
                <a:lnTo>
                  <a:pt x="2681" y="823"/>
                </a:lnTo>
                <a:lnTo>
                  <a:pt x="2697" y="804"/>
                </a:lnTo>
                <a:lnTo>
                  <a:pt x="2711" y="788"/>
                </a:lnTo>
                <a:lnTo>
                  <a:pt x="2727" y="769"/>
                </a:lnTo>
                <a:lnTo>
                  <a:pt x="2740" y="753"/>
                </a:lnTo>
                <a:lnTo>
                  <a:pt x="2756" y="734"/>
                </a:lnTo>
                <a:lnTo>
                  <a:pt x="2770" y="715"/>
                </a:lnTo>
                <a:lnTo>
                  <a:pt x="2783" y="696"/>
                </a:lnTo>
                <a:lnTo>
                  <a:pt x="2797" y="677"/>
                </a:lnTo>
                <a:lnTo>
                  <a:pt x="2813" y="658"/>
                </a:lnTo>
                <a:lnTo>
                  <a:pt x="2827" y="639"/>
                </a:lnTo>
                <a:lnTo>
                  <a:pt x="2840" y="620"/>
                </a:lnTo>
                <a:lnTo>
                  <a:pt x="2854" y="599"/>
                </a:lnTo>
                <a:lnTo>
                  <a:pt x="2867" y="577"/>
                </a:lnTo>
                <a:lnTo>
                  <a:pt x="2880" y="558"/>
                </a:lnTo>
                <a:lnTo>
                  <a:pt x="2907" y="515"/>
                </a:lnTo>
                <a:lnTo>
                  <a:pt x="2934" y="472"/>
                </a:lnTo>
                <a:lnTo>
                  <a:pt x="2959" y="429"/>
                </a:lnTo>
                <a:lnTo>
                  <a:pt x="2986" y="383"/>
                </a:lnTo>
                <a:lnTo>
                  <a:pt x="3010" y="340"/>
                </a:lnTo>
                <a:lnTo>
                  <a:pt x="3034" y="291"/>
                </a:lnTo>
                <a:lnTo>
                  <a:pt x="3061" y="245"/>
                </a:lnTo>
                <a:lnTo>
                  <a:pt x="3085" y="199"/>
                </a:lnTo>
                <a:lnTo>
                  <a:pt x="3134" y="102"/>
                </a:lnTo>
                <a:lnTo>
                  <a:pt x="3183"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1126" name="Rectangle 54">
            <a:extLst>
              <a:ext uri="{FF2B5EF4-FFF2-40B4-BE49-F238E27FC236}">
                <a16:creationId xmlns:a16="http://schemas.microsoft.com/office/drawing/2014/main" id="{DE4DFED6-4F77-4683-BF69-423DF87F66C0}"/>
              </a:ext>
            </a:extLst>
          </p:cNvPr>
          <p:cNvSpPr>
            <a:spLocks noChangeArrowheads="1"/>
          </p:cNvSpPr>
          <p:nvPr/>
        </p:nvSpPr>
        <p:spPr bwMode="auto">
          <a:xfrm>
            <a:off x="6138863" y="7323138"/>
            <a:ext cx="1460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b</a:t>
            </a:r>
            <a:endParaRPr lang="ru-RU" altLang="ru-RU" sz="1800"/>
          </a:p>
        </p:txBody>
      </p:sp>
      <p:sp>
        <p:nvSpPr>
          <p:cNvPr id="27680" name="Freeform 55">
            <a:extLst>
              <a:ext uri="{FF2B5EF4-FFF2-40B4-BE49-F238E27FC236}">
                <a16:creationId xmlns:a16="http://schemas.microsoft.com/office/drawing/2014/main" id="{DAD11F33-D043-45E7-96CF-17F0D839D4A6}"/>
              </a:ext>
            </a:extLst>
          </p:cNvPr>
          <p:cNvSpPr>
            <a:spLocks/>
          </p:cNvSpPr>
          <p:nvPr/>
        </p:nvSpPr>
        <p:spPr bwMode="auto">
          <a:xfrm>
            <a:off x="6596063" y="7129463"/>
            <a:ext cx="146050" cy="141287"/>
          </a:xfrm>
          <a:custGeom>
            <a:avLst/>
            <a:gdLst>
              <a:gd name="T0" fmla="*/ 2147483647 w 92"/>
              <a:gd name="T1" fmla="*/ 2147483647 h 89"/>
              <a:gd name="T2" fmla="*/ 2147483647 w 92"/>
              <a:gd name="T3" fmla="*/ 2147483647 h 89"/>
              <a:gd name="T4" fmla="*/ 2147483647 w 92"/>
              <a:gd name="T5" fmla="*/ 2147483647 h 89"/>
              <a:gd name="T6" fmla="*/ 2147483647 w 92"/>
              <a:gd name="T7" fmla="*/ 2147483647 h 89"/>
              <a:gd name="T8" fmla="*/ 2147483647 w 92"/>
              <a:gd name="T9" fmla="*/ 0 h 89"/>
              <a:gd name="T10" fmla="*/ 2147483647 w 92"/>
              <a:gd name="T11" fmla="*/ 0 h 89"/>
              <a:gd name="T12" fmla="*/ 2147483647 w 92"/>
              <a:gd name="T13" fmla="*/ 2147483647 h 89"/>
              <a:gd name="T14" fmla="*/ 2147483647 w 92"/>
              <a:gd name="T15" fmla="*/ 2147483647 h 89"/>
              <a:gd name="T16" fmla="*/ 2147483647 w 92"/>
              <a:gd name="T17" fmla="*/ 2147483647 h 89"/>
              <a:gd name="T18" fmla="*/ 2147483647 w 92"/>
              <a:gd name="T19" fmla="*/ 2147483647 h 89"/>
              <a:gd name="T20" fmla="*/ 2147483647 w 92"/>
              <a:gd name="T21" fmla="*/ 2147483647 h 89"/>
              <a:gd name="T22" fmla="*/ 2147483647 w 92"/>
              <a:gd name="T23" fmla="*/ 2147483647 h 89"/>
              <a:gd name="T24" fmla="*/ 2147483647 w 92"/>
              <a:gd name="T25" fmla="*/ 2147483647 h 89"/>
              <a:gd name="T26" fmla="*/ 2147483647 w 92"/>
              <a:gd name="T27" fmla="*/ 2147483647 h 89"/>
              <a:gd name="T28" fmla="*/ 2147483647 w 92"/>
              <a:gd name="T29" fmla="*/ 2147483647 h 89"/>
              <a:gd name="T30" fmla="*/ 2147483647 w 92"/>
              <a:gd name="T31" fmla="*/ 2147483647 h 89"/>
              <a:gd name="T32" fmla="*/ 2147483647 w 92"/>
              <a:gd name="T33" fmla="*/ 2147483647 h 89"/>
              <a:gd name="T34" fmla="*/ 2147483647 w 92"/>
              <a:gd name="T35" fmla="*/ 2147483647 h 89"/>
              <a:gd name="T36" fmla="*/ 2147483647 w 92"/>
              <a:gd name="T37" fmla="*/ 2147483647 h 89"/>
              <a:gd name="T38" fmla="*/ 2147483647 w 92"/>
              <a:gd name="T39" fmla="*/ 2147483647 h 89"/>
              <a:gd name="T40" fmla="*/ 2147483647 w 92"/>
              <a:gd name="T41" fmla="*/ 2147483647 h 89"/>
              <a:gd name="T42" fmla="*/ 2147483647 w 92"/>
              <a:gd name="T43" fmla="*/ 2147483647 h 89"/>
              <a:gd name="T44" fmla="*/ 2147483647 w 92"/>
              <a:gd name="T45" fmla="*/ 2147483647 h 89"/>
              <a:gd name="T46" fmla="*/ 2147483647 w 92"/>
              <a:gd name="T47" fmla="*/ 2147483647 h 89"/>
              <a:gd name="T48" fmla="*/ 2147483647 w 92"/>
              <a:gd name="T49" fmla="*/ 2147483647 h 89"/>
              <a:gd name="T50" fmla="*/ 2147483647 w 92"/>
              <a:gd name="T51" fmla="*/ 2147483647 h 89"/>
              <a:gd name="T52" fmla="*/ 0 w 92"/>
              <a:gd name="T53" fmla="*/ 2147483647 h 89"/>
              <a:gd name="T54" fmla="*/ 2147483647 w 92"/>
              <a:gd name="T55" fmla="*/ 2147483647 h 89"/>
              <a:gd name="T56" fmla="*/ 2147483647 w 92"/>
              <a:gd name="T57" fmla="*/ 2147483647 h 89"/>
              <a:gd name="T58" fmla="*/ 2147483647 w 92"/>
              <a:gd name="T59" fmla="*/ 2147483647 h 89"/>
              <a:gd name="T60" fmla="*/ 2147483647 w 92"/>
              <a:gd name="T61" fmla="*/ 2147483647 h 89"/>
              <a:gd name="T62" fmla="*/ 2147483647 w 92"/>
              <a:gd name="T63" fmla="*/ 2147483647 h 89"/>
              <a:gd name="T64" fmla="*/ 2147483647 w 92"/>
              <a:gd name="T65" fmla="*/ 2147483647 h 89"/>
              <a:gd name="T66" fmla="*/ 2147483647 w 92"/>
              <a:gd name="T67" fmla="*/ 2147483647 h 89"/>
              <a:gd name="T68" fmla="*/ 2147483647 w 92"/>
              <a:gd name="T69" fmla="*/ 2147483647 h 89"/>
              <a:gd name="T70" fmla="*/ 2147483647 w 92"/>
              <a:gd name="T71" fmla="*/ 2147483647 h 89"/>
              <a:gd name="T72" fmla="*/ 2147483647 w 92"/>
              <a:gd name="T73" fmla="*/ 2147483647 h 89"/>
              <a:gd name="T74" fmla="*/ 2147483647 w 92"/>
              <a:gd name="T75" fmla="*/ 2147483647 h 89"/>
              <a:gd name="T76" fmla="*/ 2147483647 w 92"/>
              <a:gd name="T77" fmla="*/ 0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89"/>
              <a:gd name="T119" fmla="*/ 92 w 92"/>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89">
                <a:moveTo>
                  <a:pt x="40" y="0"/>
                </a:moveTo>
                <a:lnTo>
                  <a:pt x="43" y="6"/>
                </a:lnTo>
                <a:lnTo>
                  <a:pt x="49" y="8"/>
                </a:lnTo>
                <a:lnTo>
                  <a:pt x="49" y="16"/>
                </a:lnTo>
                <a:lnTo>
                  <a:pt x="54" y="27"/>
                </a:lnTo>
                <a:lnTo>
                  <a:pt x="62" y="14"/>
                </a:lnTo>
                <a:lnTo>
                  <a:pt x="65" y="11"/>
                </a:lnTo>
                <a:lnTo>
                  <a:pt x="70" y="6"/>
                </a:lnTo>
                <a:lnTo>
                  <a:pt x="73" y="3"/>
                </a:lnTo>
                <a:lnTo>
                  <a:pt x="78" y="0"/>
                </a:lnTo>
                <a:lnTo>
                  <a:pt x="81" y="0"/>
                </a:lnTo>
                <a:lnTo>
                  <a:pt x="84" y="0"/>
                </a:lnTo>
                <a:lnTo>
                  <a:pt x="86" y="0"/>
                </a:lnTo>
                <a:lnTo>
                  <a:pt x="89" y="3"/>
                </a:lnTo>
                <a:lnTo>
                  <a:pt x="92" y="3"/>
                </a:lnTo>
                <a:lnTo>
                  <a:pt x="92" y="6"/>
                </a:lnTo>
                <a:lnTo>
                  <a:pt x="92" y="11"/>
                </a:lnTo>
                <a:lnTo>
                  <a:pt x="89" y="14"/>
                </a:lnTo>
                <a:lnTo>
                  <a:pt x="84" y="14"/>
                </a:lnTo>
                <a:lnTo>
                  <a:pt x="81" y="14"/>
                </a:lnTo>
                <a:lnTo>
                  <a:pt x="76" y="11"/>
                </a:lnTo>
                <a:lnTo>
                  <a:pt x="73" y="14"/>
                </a:lnTo>
                <a:lnTo>
                  <a:pt x="70" y="14"/>
                </a:lnTo>
                <a:lnTo>
                  <a:pt x="62" y="22"/>
                </a:lnTo>
                <a:lnTo>
                  <a:pt x="54" y="33"/>
                </a:lnTo>
                <a:lnTo>
                  <a:pt x="62" y="68"/>
                </a:lnTo>
                <a:lnTo>
                  <a:pt x="65" y="73"/>
                </a:lnTo>
                <a:lnTo>
                  <a:pt x="65" y="76"/>
                </a:lnTo>
                <a:lnTo>
                  <a:pt x="67" y="76"/>
                </a:lnTo>
                <a:lnTo>
                  <a:pt x="67" y="78"/>
                </a:lnTo>
                <a:lnTo>
                  <a:pt x="70" y="76"/>
                </a:lnTo>
                <a:lnTo>
                  <a:pt x="73" y="76"/>
                </a:lnTo>
                <a:lnTo>
                  <a:pt x="78" y="70"/>
                </a:lnTo>
                <a:lnTo>
                  <a:pt x="81" y="65"/>
                </a:lnTo>
                <a:lnTo>
                  <a:pt x="86" y="65"/>
                </a:lnTo>
                <a:lnTo>
                  <a:pt x="78" y="76"/>
                </a:lnTo>
                <a:lnTo>
                  <a:pt x="70" y="84"/>
                </a:lnTo>
                <a:lnTo>
                  <a:pt x="65" y="87"/>
                </a:lnTo>
                <a:lnTo>
                  <a:pt x="62" y="89"/>
                </a:lnTo>
                <a:lnTo>
                  <a:pt x="57" y="87"/>
                </a:lnTo>
                <a:lnTo>
                  <a:pt x="51" y="81"/>
                </a:lnTo>
                <a:lnTo>
                  <a:pt x="49" y="73"/>
                </a:lnTo>
                <a:lnTo>
                  <a:pt x="43" y="52"/>
                </a:lnTo>
                <a:lnTo>
                  <a:pt x="30" y="70"/>
                </a:lnTo>
                <a:lnTo>
                  <a:pt x="19" y="84"/>
                </a:lnTo>
                <a:lnTo>
                  <a:pt x="14" y="87"/>
                </a:lnTo>
                <a:lnTo>
                  <a:pt x="8" y="89"/>
                </a:lnTo>
                <a:lnTo>
                  <a:pt x="5" y="87"/>
                </a:lnTo>
                <a:lnTo>
                  <a:pt x="3" y="87"/>
                </a:lnTo>
                <a:lnTo>
                  <a:pt x="0" y="84"/>
                </a:lnTo>
                <a:lnTo>
                  <a:pt x="0" y="81"/>
                </a:lnTo>
                <a:lnTo>
                  <a:pt x="0" y="76"/>
                </a:lnTo>
                <a:lnTo>
                  <a:pt x="3" y="76"/>
                </a:lnTo>
                <a:lnTo>
                  <a:pt x="3" y="73"/>
                </a:lnTo>
                <a:lnTo>
                  <a:pt x="5" y="73"/>
                </a:lnTo>
                <a:lnTo>
                  <a:pt x="11" y="73"/>
                </a:lnTo>
                <a:lnTo>
                  <a:pt x="14" y="76"/>
                </a:lnTo>
                <a:lnTo>
                  <a:pt x="16" y="78"/>
                </a:lnTo>
                <a:lnTo>
                  <a:pt x="19" y="78"/>
                </a:lnTo>
                <a:lnTo>
                  <a:pt x="19" y="76"/>
                </a:lnTo>
                <a:lnTo>
                  <a:pt x="24" y="70"/>
                </a:lnTo>
                <a:lnTo>
                  <a:pt x="32" y="60"/>
                </a:lnTo>
                <a:lnTo>
                  <a:pt x="38" y="52"/>
                </a:lnTo>
                <a:lnTo>
                  <a:pt x="43" y="43"/>
                </a:lnTo>
                <a:lnTo>
                  <a:pt x="38" y="25"/>
                </a:lnTo>
                <a:lnTo>
                  <a:pt x="35" y="19"/>
                </a:lnTo>
                <a:lnTo>
                  <a:pt x="32" y="14"/>
                </a:lnTo>
                <a:lnTo>
                  <a:pt x="30" y="11"/>
                </a:lnTo>
                <a:lnTo>
                  <a:pt x="27" y="8"/>
                </a:lnTo>
                <a:lnTo>
                  <a:pt x="19" y="8"/>
                </a:lnTo>
                <a:lnTo>
                  <a:pt x="16" y="8"/>
                </a:lnTo>
                <a:lnTo>
                  <a:pt x="14" y="8"/>
                </a:lnTo>
                <a:lnTo>
                  <a:pt x="14" y="3"/>
                </a:lnTo>
                <a:lnTo>
                  <a:pt x="40"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81" name="Rectangle 56">
            <a:extLst>
              <a:ext uri="{FF2B5EF4-FFF2-40B4-BE49-F238E27FC236}">
                <a16:creationId xmlns:a16="http://schemas.microsoft.com/office/drawing/2014/main" id="{75D34B5E-612B-40B4-80A9-6665B6C66F23}"/>
              </a:ext>
            </a:extLst>
          </p:cNvPr>
          <p:cNvSpPr>
            <a:spLocks noChangeArrowheads="1"/>
          </p:cNvSpPr>
          <p:nvPr/>
        </p:nvSpPr>
        <p:spPr bwMode="auto">
          <a:xfrm>
            <a:off x="3357563" y="7262813"/>
            <a:ext cx="1460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300" i="1">
                <a:solidFill>
                  <a:srgbClr val="1F1A17"/>
                </a:solidFill>
                <a:latin typeface="Times New Roman" panose="02020603050405020304" pitchFamily="18" charset="0"/>
              </a:rPr>
              <a:t>a</a:t>
            </a:r>
            <a:endParaRPr lang="ru-RU" altLang="ru-RU" sz="1800"/>
          </a:p>
        </p:txBody>
      </p:sp>
      <p:sp>
        <p:nvSpPr>
          <p:cNvPr id="27682" name="Oval 57">
            <a:extLst>
              <a:ext uri="{FF2B5EF4-FFF2-40B4-BE49-F238E27FC236}">
                <a16:creationId xmlns:a16="http://schemas.microsoft.com/office/drawing/2014/main" id="{563FA608-0FE8-4B68-89EF-A565CA4971C1}"/>
              </a:ext>
            </a:extLst>
          </p:cNvPr>
          <p:cNvSpPr>
            <a:spLocks noChangeArrowheads="1"/>
          </p:cNvSpPr>
          <p:nvPr/>
        </p:nvSpPr>
        <p:spPr bwMode="auto">
          <a:xfrm>
            <a:off x="3390900" y="7316788"/>
            <a:ext cx="71438"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31130" name="Oval 58">
            <a:extLst>
              <a:ext uri="{FF2B5EF4-FFF2-40B4-BE49-F238E27FC236}">
                <a16:creationId xmlns:a16="http://schemas.microsoft.com/office/drawing/2014/main" id="{E6BE773C-2723-4F04-8A49-DB996CCC119F}"/>
              </a:ext>
            </a:extLst>
          </p:cNvPr>
          <p:cNvSpPr>
            <a:spLocks noChangeArrowheads="1"/>
          </p:cNvSpPr>
          <p:nvPr/>
        </p:nvSpPr>
        <p:spPr bwMode="auto">
          <a:xfrm>
            <a:off x="6149975" y="7315200"/>
            <a:ext cx="71438" cy="69850"/>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11" name="Group 59">
            <a:extLst>
              <a:ext uri="{FF2B5EF4-FFF2-40B4-BE49-F238E27FC236}">
                <a16:creationId xmlns:a16="http://schemas.microsoft.com/office/drawing/2014/main" id="{30D93CAB-C5C9-45BF-BD8B-56CFEAF166FB}"/>
              </a:ext>
            </a:extLst>
          </p:cNvPr>
          <p:cNvGrpSpPr>
            <a:grpSpLocks/>
          </p:cNvGrpSpPr>
          <p:nvPr/>
        </p:nvGrpSpPr>
        <p:grpSpPr bwMode="auto">
          <a:xfrm>
            <a:off x="4005263" y="5340350"/>
            <a:ext cx="419100" cy="2616200"/>
            <a:chOff x="2160" y="3515"/>
            <a:chExt cx="264" cy="1648"/>
          </a:xfrm>
        </p:grpSpPr>
        <p:graphicFrame>
          <p:nvGraphicFramePr>
            <p:cNvPr id="27708" name="Object 60">
              <a:extLst>
                <a:ext uri="{FF2B5EF4-FFF2-40B4-BE49-F238E27FC236}">
                  <a16:creationId xmlns:a16="http://schemas.microsoft.com/office/drawing/2014/main" id="{74CF1310-7E1C-4F61-ADF2-8086C0B23151}"/>
                </a:ext>
              </a:extLst>
            </p:cNvPr>
            <p:cNvGraphicFramePr>
              <a:graphicFrameLocks noChangeAspect="1"/>
            </p:cNvGraphicFramePr>
            <p:nvPr/>
          </p:nvGraphicFramePr>
          <p:xfrm>
            <a:off x="2160" y="4876"/>
            <a:ext cx="264" cy="287"/>
          </p:xfrm>
          <a:graphic>
            <a:graphicData uri="http://schemas.openxmlformats.org/presentationml/2006/ole">
              <mc:AlternateContent xmlns:mc="http://schemas.openxmlformats.org/markup-compatibility/2006">
                <mc:Choice xmlns:v="urn:schemas-microsoft-com:vml" Requires="v">
                  <p:oleObj spid="_x0000_s27744" name="Формула" r:id="rId18" imgW="215713" imgH="241091" progId="Equation.3">
                    <p:embed/>
                  </p:oleObj>
                </mc:Choice>
                <mc:Fallback>
                  <p:oleObj name="Формула" r:id="rId18" imgW="215713" imgH="241091" progId="Equation.3">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4876"/>
                          <a:ext cx="264" cy="2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709" name="Group 61">
              <a:extLst>
                <a:ext uri="{FF2B5EF4-FFF2-40B4-BE49-F238E27FC236}">
                  <a16:creationId xmlns:a16="http://schemas.microsoft.com/office/drawing/2014/main" id="{93A4F58A-F5EF-4F08-86F0-3CF79F48748D}"/>
                </a:ext>
              </a:extLst>
            </p:cNvPr>
            <p:cNvGrpSpPr>
              <a:grpSpLocks/>
            </p:cNvGrpSpPr>
            <p:nvPr/>
          </p:nvGrpSpPr>
          <p:grpSpPr bwMode="auto">
            <a:xfrm>
              <a:off x="2243" y="3515"/>
              <a:ext cx="45" cy="1286"/>
              <a:chOff x="2251" y="3515"/>
              <a:chExt cx="45" cy="1286"/>
            </a:xfrm>
          </p:grpSpPr>
          <p:sp>
            <p:nvSpPr>
              <p:cNvPr id="27711" name="Oval 62">
                <a:extLst>
                  <a:ext uri="{FF2B5EF4-FFF2-40B4-BE49-F238E27FC236}">
                    <a16:creationId xmlns:a16="http://schemas.microsoft.com/office/drawing/2014/main" id="{CFCEFDA5-23E3-4EF6-B20E-27077A89212C}"/>
                  </a:ext>
                </a:extLst>
              </p:cNvPr>
              <p:cNvSpPr>
                <a:spLocks noChangeArrowheads="1"/>
              </p:cNvSpPr>
              <p:nvPr/>
            </p:nvSpPr>
            <p:spPr bwMode="auto">
              <a:xfrm>
                <a:off x="2251" y="4757"/>
                <a:ext cx="45" cy="44"/>
              </a:xfrm>
              <a:prstGeom prst="ellipse">
                <a:avLst/>
              </a:prstGeom>
              <a:solidFill>
                <a:srgbClr val="716F6E"/>
              </a:solidFill>
              <a:ln w="0">
                <a:solidFill>
                  <a:srgbClr val="24211D"/>
                </a:solidFill>
                <a:prstDash val="dash"/>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12" name="Line 63">
                <a:extLst>
                  <a:ext uri="{FF2B5EF4-FFF2-40B4-BE49-F238E27FC236}">
                    <a16:creationId xmlns:a16="http://schemas.microsoft.com/office/drawing/2014/main" id="{2ACEFF7E-00D2-45A2-B78C-096956C60647}"/>
                  </a:ext>
                </a:extLst>
              </p:cNvPr>
              <p:cNvSpPr>
                <a:spLocks noChangeShapeType="1"/>
              </p:cNvSpPr>
              <p:nvPr/>
            </p:nvSpPr>
            <p:spPr bwMode="auto">
              <a:xfrm flipV="1">
                <a:off x="2267"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7710" name="Line 64">
              <a:extLst>
                <a:ext uri="{FF2B5EF4-FFF2-40B4-BE49-F238E27FC236}">
                  <a16:creationId xmlns:a16="http://schemas.microsoft.com/office/drawing/2014/main" id="{EB2587BF-1E6E-454A-9253-4D8CE36EB644}"/>
                </a:ext>
              </a:extLst>
            </p:cNvPr>
            <p:cNvSpPr>
              <a:spLocks noChangeShapeType="1"/>
            </p:cNvSpPr>
            <p:nvPr/>
          </p:nvSpPr>
          <p:spPr bwMode="auto">
            <a:xfrm flipV="1">
              <a:off x="2259" y="4830"/>
              <a:ext cx="0" cy="1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3" name="Group 65">
            <a:extLst>
              <a:ext uri="{FF2B5EF4-FFF2-40B4-BE49-F238E27FC236}">
                <a16:creationId xmlns:a16="http://schemas.microsoft.com/office/drawing/2014/main" id="{FAADE5FD-D7DD-4DEC-A160-D19CBA52F853}"/>
              </a:ext>
            </a:extLst>
          </p:cNvPr>
          <p:cNvGrpSpPr>
            <a:grpSpLocks/>
          </p:cNvGrpSpPr>
          <p:nvPr/>
        </p:nvGrpSpPr>
        <p:grpSpPr bwMode="auto">
          <a:xfrm>
            <a:off x="3284538" y="5338763"/>
            <a:ext cx="792162" cy="2520950"/>
            <a:chOff x="1706" y="3515"/>
            <a:chExt cx="499" cy="1587"/>
          </a:xfrm>
        </p:grpSpPr>
        <p:grpSp>
          <p:nvGrpSpPr>
            <p:cNvPr id="27703" name="Group 66">
              <a:extLst>
                <a:ext uri="{FF2B5EF4-FFF2-40B4-BE49-F238E27FC236}">
                  <a16:creationId xmlns:a16="http://schemas.microsoft.com/office/drawing/2014/main" id="{2701B2D0-A8BE-4C0D-99CA-DA1889D4B062}"/>
                </a:ext>
              </a:extLst>
            </p:cNvPr>
            <p:cNvGrpSpPr>
              <a:grpSpLocks/>
            </p:cNvGrpSpPr>
            <p:nvPr/>
          </p:nvGrpSpPr>
          <p:grpSpPr bwMode="auto">
            <a:xfrm>
              <a:off x="2160" y="3515"/>
              <a:ext cx="45" cy="1286"/>
              <a:chOff x="2160" y="3515"/>
              <a:chExt cx="45" cy="1286"/>
            </a:xfrm>
          </p:grpSpPr>
          <p:sp>
            <p:nvSpPr>
              <p:cNvPr id="27706" name="Oval 67">
                <a:extLst>
                  <a:ext uri="{FF2B5EF4-FFF2-40B4-BE49-F238E27FC236}">
                    <a16:creationId xmlns:a16="http://schemas.microsoft.com/office/drawing/2014/main" id="{16EA23D7-385F-4950-9CEF-A70AE3D46469}"/>
                  </a:ext>
                </a:extLst>
              </p:cNvPr>
              <p:cNvSpPr>
                <a:spLocks noChangeArrowheads="1"/>
              </p:cNvSpPr>
              <p:nvPr/>
            </p:nvSpPr>
            <p:spPr bwMode="auto">
              <a:xfrm>
                <a:off x="2160" y="4757"/>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07" name="Line 68">
                <a:extLst>
                  <a:ext uri="{FF2B5EF4-FFF2-40B4-BE49-F238E27FC236}">
                    <a16:creationId xmlns:a16="http://schemas.microsoft.com/office/drawing/2014/main" id="{4E27BA78-2B6D-4AE9-958E-634F1F3659D4}"/>
                  </a:ext>
                </a:extLst>
              </p:cNvPr>
              <p:cNvSpPr>
                <a:spLocks noChangeShapeType="1"/>
              </p:cNvSpPr>
              <p:nvPr/>
            </p:nvSpPr>
            <p:spPr bwMode="auto">
              <a:xfrm flipV="1">
                <a:off x="2182"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graphicFrame>
          <p:nvGraphicFramePr>
            <p:cNvPr id="27704" name="Object 69">
              <a:extLst>
                <a:ext uri="{FF2B5EF4-FFF2-40B4-BE49-F238E27FC236}">
                  <a16:creationId xmlns:a16="http://schemas.microsoft.com/office/drawing/2014/main" id="{CEA3E089-EE67-4910-A0CA-016C2DAB39B4}"/>
                </a:ext>
              </a:extLst>
            </p:cNvPr>
            <p:cNvGraphicFramePr>
              <a:graphicFrameLocks noChangeAspect="1"/>
            </p:cNvGraphicFramePr>
            <p:nvPr/>
          </p:nvGraphicFramePr>
          <p:xfrm>
            <a:off x="1706" y="4830"/>
            <a:ext cx="189" cy="272"/>
          </p:xfrm>
          <a:graphic>
            <a:graphicData uri="http://schemas.openxmlformats.org/presentationml/2006/ole">
              <mc:AlternateContent xmlns:mc="http://schemas.openxmlformats.org/markup-compatibility/2006">
                <mc:Choice xmlns:v="urn:schemas-microsoft-com:vml" Requires="v">
                  <p:oleObj spid="_x0000_s27745" name="Формула" r:id="rId19" imgW="152268" imgH="215713" progId="Equation.3">
                    <p:embed/>
                  </p:oleObj>
                </mc:Choice>
                <mc:Fallback>
                  <p:oleObj name="Формула" r:id="rId19" imgW="152268" imgH="215713" progId="Equation.3">
                    <p:embed/>
                    <p:pic>
                      <p:nvPicPr>
                        <p:cNvPr id="0" name="Object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 y="4830"/>
                          <a:ext cx="1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05" name="Line 70">
              <a:extLst>
                <a:ext uri="{FF2B5EF4-FFF2-40B4-BE49-F238E27FC236}">
                  <a16:creationId xmlns:a16="http://schemas.microsoft.com/office/drawing/2014/main" id="{207CD5CE-3A5D-45D3-9CBA-9575D02940E0}"/>
                </a:ext>
              </a:extLst>
            </p:cNvPr>
            <p:cNvSpPr>
              <a:spLocks noChangeShapeType="1"/>
            </p:cNvSpPr>
            <p:nvPr/>
          </p:nvSpPr>
          <p:spPr bwMode="auto">
            <a:xfrm flipV="1">
              <a:off x="1842" y="4830"/>
              <a:ext cx="273"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5" name="Group 71">
            <a:extLst>
              <a:ext uri="{FF2B5EF4-FFF2-40B4-BE49-F238E27FC236}">
                <a16:creationId xmlns:a16="http://schemas.microsoft.com/office/drawing/2014/main" id="{E4C486C1-6029-40DF-BE92-14A6C9798982}"/>
              </a:ext>
            </a:extLst>
          </p:cNvPr>
          <p:cNvGrpSpPr>
            <a:grpSpLocks/>
          </p:cNvGrpSpPr>
          <p:nvPr/>
        </p:nvGrpSpPr>
        <p:grpSpPr bwMode="auto">
          <a:xfrm>
            <a:off x="4233863" y="5340350"/>
            <a:ext cx="720725" cy="2519363"/>
            <a:chOff x="2339" y="3515"/>
            <a:chExt cx="454" cy="1587"/>
          </a:xfrm>
        </p:grpSpPr>
        <p:grpSp>
          <p:nvGrpSpPr>
            <p:cNvPr id="27698" name="Group 72">
              <a:extLst>
                <a:ext uri="{FF2B5EF4-FFF2-40B4-BE49-F238E27FC236}">
                  <a16:creationId xmlns:a16="http://schemas.microsoft.com/office/drawing/2014/main" id="{AD4C8E3E-B3B0-46A9-BE63-A5D096F83554}"/>
                </a:ext>
              </a:extLst>
            </p:cNvPr>
            <p:cNvGrpSpPr>
              <a:grpSpLocks/>
            </p:cNvGrpSpPr>
            <p:nvPr/>
          </p:nvGrpSpPr>
          <p:grpSpPr bwMode="auto">
            <a:xfrm>
              <a:off x="2339" y="3515"/>
              <a:ext cx="45" cy="1286"/>
              <a:chOff x="2363" y="3515"/>
              <a:chExt cx="45" cy="1286"/>
            </a:xfrm>
          </p:grpSpPr>
          <p:sp>
            <p:nvSpPr>
              <p:cNvPr id="27701" name="Oval 73">
                <a:extLst>
                  <a:ext uri="{FF2B5EF4-FFF2-40B4-BE49-F238E27FC236}">
                    <a16:creationId xmlns:a16="http://schemas.microsoft.com/office/drawing/2014/main" id="{82EC9ADE-474A-4053-A161-6C140C2DEC36}"/>
                  </a:ext>
                </a:extLst>
              </p:cNvPr>
              <p:cNvSpPr>
                <a:spLocks noChangeArrowheads="1"/>
              </p:cNvSpPr>
              <p:nvPr/>
            </p:nvSpPr>
            <p:spPr bwMode="auto">
              <a:xfrm>
                <a:off x="2363" y="4757"/>
                <a:ext cx="45" cy="44"/>
              </a:xfrm>
              <a:prstGeom prst="ellipse">
                <a:avLst/>
              </a:prstGeom>
              <a:solidFill>
                <a:srgbClr val="716F6E"/>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702" name="Line 74">
                <a:extLst>
                  <a:ext uri="{FF2B5EF4-FFF2-40B4-BE49-F238E27FC236}">
                    <a16:creationId xmlns:a16="http://schemas.microsoft.com/office/drawing/2014/main" id="{EA297FDD-9B05-4152-8A26-BD53B04E68B1}"/>
                  </a:ext>
                </a:extLst>
              </p:cNvPr>
              <p:cNvSpPr>
                <a:spLocks noChangeShapeType="1"/>
              </p:cNvSpPr>
              <p:nvPr/>
            </p:nvSpPr>
            <p:spPr bwMode="auto">
              <a:xfrm flipV="1">
                <a:off x="2387" y="3515"/>
                <a:ext cx="0" cy="127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graphicFrame>
          <p:nvGraphicFramePr>
            <p:cNvPr id="27699" name="Object 75">
              <a:extLst>
                <a:ext uri="{FF2B5EF4-FFF2-40B4-BE49-F238E27FC236}">
                  <a16:creationId xmlns:a16="http://schemas.microsoft.com/office/drawing/2014/main" id="{6CDDF68E-16AD-4FB7-BDBD-15980F1F5204}"/>
                </a:ext>
              </a:extLst>
            </p:cNvPr>
            <p:cNvGraphicFramePr>
              <a:graphicFrameLocks noChangeAspect="1"/>
            </p:cNvGraphicFramePr>
            <p:nvPr/>
          </p:nvGraphicFramePr>
          <p:xfrm>
            <a:off x="2568" y="4830"/>
            <a:ext cx="225" cy="272"/>
          </p:xfrm>
          <a:graphic>
            <a:graphicData uri="http://schemas.openxmlformats.org/presentationml/2006/ole">
              <mc:AlternateContent xmlns:mc="http://schemas.openxmlformats.org/markup-compatibility/2006">
                <mc:Choice xmlns:v="urn:schemas-microsoft-com:vml" Requires="v">
                  <p:oleObj spid="_x0000_s27746" name="Формула" r:id="rId20" imgW="177569" imgH="215619" progId="Equation.3">
                    <p:embed/>
                  </p:oleObj>
                </mc:Choice>
                <mc:Fallback>
                  <p:oleObj name="Формула" r:id="rId20" imgW="177569" imgH="215619" progId="Equation.3">
                    <p:embed/>
                    <p:pic>
                      <p:nvPicPr>
                        <p:cNvPr id="0" name="Object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4830"/>
                          <a:ext cx="22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00" name="Line 76">
              <a:extLst>
                <a:ext uri="{FF2B5EF4-FFF2-40B4-BE49-F238E27FC236}">
                  <a16:creationId xmlns:a16="http://schemas.microsoft.com/office/drawing/2014/main" id="{80BC21B9-30B2-4970-941B-E5BB229E5972}"/>
                </a:ext>
              </a:extLst>
            </p:cNvPr>
            <p:cNvSpPr>
              <a:spLocks noChangeShapeType="1"/>
            </p:cNvSpPr>
            <p:nvPr/>
          </p:nvSpPr>
          <p:spPr bwMode="auto">
            <a:xfrm flipH="1" flipV="1">
              <a:off x="2387" y="4830"/>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7" name="Group 77">
            <a:extLst>
              <a:ext uri="{FF2B5EF4-FFF2-40B4-BE49-F238E27FC236}">
                <a16:creationId xmlns:a16="http://schemas.microsoft.com/office/drawing/2014/main" id="{C72E03CB-B6D1-41D1-9BBA-29B2865CDA61}"/>
              </a:ext>
            </a:extLst>
          </p:cNvPr>
          <p:cNvGrpSpPr>
            <a:grpSpLocks/>
          </p:cNvGrpSpPr>
          <p:nvPr/>
        </p:nvGrpSpPr>
        <p:grpSpPr bwMode="auto">
          <a:xfrm>
            <a:off x="3357563" y="6313488"/>
            <a:ext cx="741362" cy="850900"/>
            <a:chOff x="1752" y="4032"/>
            <a:chExt cx="467" cy="536"/>
          </a:xfrm>
        </p:grpSpPr>
        <p:graphicFrame>
          <p:nvGraphicFramePr>
            <p:cNvPr id="27695" name="Object 78">
              <a:extLst>
                <a:ext uri="{FF2B5EF4-FFF2-40B4-BE49-F238E27FC236}">
                  <a16:creationId xmlns:a16="http://schemas.microsoft.com/office/drawing/2014/main" id="{3251CCC3-9EB1-40B3-AF31-9767B2F7EA51}"/>
                </a:ext>
              </a:extLst>
            </p:cNvPr>
            <p:cNvGraphicFramePr>
              <a:graphicFrameLocks noChangeAspect="1"/>
            </p:cNvGraphicFramePr>
            <p:nvPr/>
          </p:nvGraphicFramePr>
          <p:xfrm>
            <a:off x="1752" y="4032"/>
            <a:ext cx="363" cy="209"/>
          </p:xfrm>
          <a:graphic>
            <a:graphicData uri="http://schemas.openxmlformats.org/presentationml/2006/ole">
              <mc:AlternateContent xmlns:mc="http://schemas.openxmlformats.org/markup-compatibility/2006">
                <mc:Choice xmlns:v="urn:schemas-microsoft-com:vml" Requires="v">
                  <p:oleObj spid="_x0000_s27747" name="Формула" r:id="rId21" imgW="380835" imgH="215806" progId="Equation.3">
                    <p:embed/>
                  </p:oleObj>
                </mc:Choice>
                <mc:Fallback>
                  <p:oleObj name="Формула" r:id="rId21" imgW="380835" imgH="215806" progId="Equation.3">
                    <p:embed/>
                    <p:pic>
                      <p:nvPicPr>
                        <p:cNvPr id="0" name="Object 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 y="4032"/>
                          <a:ext cx="3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96" name="Oval 79">
              <a:extLst>
                <a:ext uri="{FF2B5EF4-FFF2-40B4-BE49-F238E27FC236}">
                  <a16:creationId xmlns:a16="http://schemas.microsoft.com/office/drawing/2014/main" id="{14DC72F1-26CD-445A-AABC-93F92D3803E4}"/>
                </a:ext>
              </a:extLst>
            </p:cNvPr>
            <p:cNvSpPr>
              <a:spLocks noChangeArrowheads="1"/>
            </p:cNvSpPr>
            <p:nvPr/>
          </p:nvSpPr>
          <p:spPr bwMode="auto">
            <a:xfrm>
              <a:off x="2144" y="4497"/>
              <a:ext cx="75" cy="71"/>
            </a:xfrm>
            <a:prstGeom prst="ellipse">
              <a:avLst/>
            </a:prstGeom>
            <a:solidFill>
              <a:srgbClr val="FF33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97" name="Line 80">
              <a:extLst>
                <a:ext uri="{FF2B5EF4-FFF2-40B4-BE49-F238E27FC236}">
                  <a16:creationId xmlns:a16="http://schemas.microsoft.com/office/drawing/2014/main" id="{3D24B8CF-5FA9-4E5E-A377-4AD594A729FB}"/>
                </a:ext>
              </a:extLst>
            </p:cNvPr>
            <p:cNvSpPr>
              <a:spLocks noChangeShapeType="1"/>
            </p:cNvSpPr>
            <p:nvPr/>
          </p:nvSpPr>
          <p:spPr bwMode="auto">
            <a:xfrm>
              <a:off x="1888" y="4241"/>
              <a:ext cx="272"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8" name="Group 81">
            <a:extLst>
              <a:ext uri="{FF2B5EF4-FFF2-40B4-BE49-F238E27FC236}">
                <a16:creationId xmlns:a16="http://schemas.microsoft.com/office/drawing/2014/main" id="{C1B01077-5787-4DC4-9F85-DCDE9275F624}"/>
              </a:ext>
            </a:extLst>
          </p:cNvPr>
          <p:cNvGrpSpPr>
            <a:grpSpLocks/>
          </p:cNvGrpSpPr>
          <p:nvPr/>
        </p:nvGrpSpPr>
        <p:grpSpPr bwMode="auto">
          <a:xfrm>
            <a:off x="4208463" y="6240463"/>
            <a:ext cx="746125" cy="923925"/>
            <a:chOff x="2325" y="4038"/>
            <a:chExt cx="470" cy="583"/>
          </a:xfrm>
        </p:grpSpPr>
        <p:graphicFrame>
          <p:nvGraphicFramePr>
            <p:cNvPr id="27692" name="Object 82">
              <a:extLst>
                <a:ext uri="{FF2B5EF4-FFF2-40B4-BE49-F238E27FC236}">
                  <a16:creationId xmlns:a16="http://schemas.microsoft.com/office/drawing/2014/main" id="{7ED7A589-1704-4675-8188-5261A020F2E8}"/>
                </a:ext>
              </a:extLst>
            </p:cNvPr>
            <p:cNvGraphicFramePr>
              <a:graphicFrameLocks noChangeAspect="1"/>
            </p:cNvGraphicFramePr>
            <p:nvPr/>
          </p:nvGraphicFramePr>
          <p:xfrm>
            <a:off x="2433" y="4038"/>
            <a:ext cx="362" cy="203"/>
          </p:xfrm>
          <a:graphic>
            <a:graphicData uri="http://schemas.openxmlformats.org/presentationml/2006/ole">
              <mc:AlternateContent xmlns:mc="http://schemas.openxmlformats.org/markup-compatibility/2006">
                <mc:Choice xmlns:v="urn:schemas-microsoft-com:vml" Requires="v">
                  <p:oleObj spid="_x0000_s27748" name="Формула" r:id="rId22" imgW="393359" imgH="215713" progId="Equation.3">
                    <p:embed/>
                  </p:oleObj>
                </mc:Choice>
                <mc:Fallback>
                  <p:oleObj name="Формула" r:id="rId22" imgW="393359" imgH="215713" progId="Equation.3">
                    <p:embed/>
                    <p:pic>
                      <p:nvPicPr>
                        <p:cNvPr id="0" name="Object 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3" y="4038"/>
                          <a:ext cx="3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93" name="Oval 83">
              <a:extLst>
                <a:ext uri="{FF2B5EF4-FFF2-40B4-BE49-F238E27FC236}">
                  <a16:creationId xmlns:a16="http://schemas.microsoft.com/office/drawing/2014/main" id="{A85E6998-705F-4CB1-8D98-278B5AD6F757}"/>
                </a:ext>
              </a:extLst>
            </p:cNvPr>
            <p:cNvSpPr>
              <a:spLocks noChangeArrowheads="1"/>
            </p:cNvSpPr>
            <p:nvPr/>
          </p:nvSpPr>
          <p:spPr bwMode="auto">
            <a:xfrm>
              <a:off x="2325" y="4550"/>
              <a:ext cx="75" cy="71"/>
            </a:xfrm>
            <a:prstGeom prst="ellipse">
              <a:avLst/>
            </a:prstGeom>
            <a:solidFill>
              <a:srgbClr val="FF33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7694" name="Line 84">
              <a:extLst>
                <a:ext uri="{FF2B5EF4-FFF2-40B4-BE49-F238E27FC236}">
                  <a16:creationId xmlns:a16="http://schemas.microsoft.com/office/drawing/2014/main" id="{5363261E-C2E2-4152-8B04-405B3480E510}"/>
                </a:ext>
              </a:extLst>
            </p:cNvPr>
            <p:cNvSpPr>
              <a:spLocks noChangeShapeType="1"/>
            </p:cNvSpPr>
            <p:nvPr/>
          </p:nvSpPr>
          <p:spPr bwMode="auto">
            <a:xfrm flipH="1">
              <a:off x="2387" y="4241"/>
              <a:ext cx="181"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27689" name="Line 85">
            <a:extLst>
              <a:ext uri="{FF2B5EF4-FFF2-40B4-BE49-F238E27FC236}">
                <a16:creationId xmlns:a16="http://schemas.microsoft.com/office/drawing/2014/main" id="{6E87DC1E-213A-45A1-AA1E-F729EFB0742F}"/>
              </a:ext>
            </a:extLst>
          </p:cNvPr>
          <p:cNvSpPr>
            <a:spLocks noChangeShapeType="1"/>
          </p:cNvSpPr>
          <p:nvPr/>
        </p:nvSpPr>
        <p:spPr bwMode="auto">
          <a:xfrm flipV="1">
            <a:off x="3471863" y="5340350"/>
            <a:ext cx="0" cy="20177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27690" name="Line 86">
            <a:extLst>
              <a:ext uri="{FF2B5EF4-FFF2-40B4-BE49-F238E27FC236}">
                <a16:creationId xmlns:a16="http://schemas.microsoft.com/office/drawing/2014/main" id="{35D00E52-CA20-4771-89E8-A51D2F4C3E01}"/>
              </a:ext>
            </a:extLst>
          </p:cNvPr>
          <p:cNvSpPr>
            <a:spLocks noChangeShapeType="1"/>
          </p:cNvSpPr>
          <p:nvPr/>
        </p:nvSpPr>
        <p:spPr bwMode="auto">
          <a:xfrm flipV="1">
            <a:off x="4797425" y="5294313"/>
            <a:ext cx="0" cy="20145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31159" name="Rectangle 87">
            <a:extLst>
              <a:ext uri="{FF2B5EF4-FFF2-40B4-BE49-F238E27FC236}">
                <a16:creationId xmlns:a16="http://schemas.microsoft.com/office/drawing/2014/main" id="{58515A20-1ED2-4EC5-A170-A05DFEDF6FBA}"/>
              </a:ext>
            </a:extLst>
          </p:cNvPr>
          <p:cNvSpPr>
            <a:spLocks noChangeArrowheads="1"/>
          </p:cNvSpPr>
          <p:nvPr/>
        </p:nvSpPr>
        <p:spPr bwMode="auto">
          <a:xfrm>
            <a:off x="4784725" y="1547813"/>
            <a:ext cx="1368425" cy="2016125"/>
          </a:xfrm>
          <a:prstGeom prst="rect">
            <a:avLst/>
          </a:prstGeom>
          <a:gradFill rotWithShape="1">
            <a:gsLst>
              <a:gs pos="0">
                <a:srgbClr val="CCECFF">
                  <a:alpha val="29999"/>
                </a:srgbClr>
              </a:gs>
              <a:gs pos="100000">
                <a:srgbClr val="5E6D76">
                  <a:alpha val="57001"/>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8542 0.00035 L 0.33542 0.00035 " pathEditMode="relative" rAng="0" ptsTypes="AA">
                                      <p:cBhvr>
                                        <p:cTn id="6" dur="2000" fill="hold"/>
                                        <p:tgtEl>
                                          <p:spTgt spid="2"/>
                                        </p:tgtEl>
                                        <p:attrNameLst>
                                          <p:attrName>ppt_x</p:attrName>
                                          <p:attrName>ppt_y</p:attrName>
                                        </p:attrNameLst>
                                      </p:cBhvr>
                                      <p:rCtr x="12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2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2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31119"/>
                                        </p:tgtEl>
                                        <p:attrNameLst>
                                          <p:attrName>style.visibility</p:attrName>
                                        </p:attrNameLst>
                                      </p:cBhvr>
                                      <p:to>
                                        <p:strVal val="visible"/>
                                      </p:to>
                                    </p:set>
                                    <p:animEffect transition="in" filter="wipe(down)">
                                      <p:cBhvr>
                                        <p:cTn id="36" dur="500"/>
                                        <p:tgtEl>
                                          <p:spTgt spid="1311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31119"/>
                                        </p:tgtEl>
                                      </p:cBhvr>
                                    </p:animEffect>
                                    <p:animScale>
                                      <p:cBhvr>
                                        <p:cTn id="41" dur="250" autoRev="1" fill="hold"/>
                                        <p:tgtEl>
                                          <p:spTgt spid="131119"/>
                                        </p:tgtEl>
                                      </p:cBhvr>
                                      <p:by x="105000" y="105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1159"/>
                                        </p:tgtEl>
                                        <p:attrNameLst>
                                          <p:attrName>style.visibility</p:attrName>
                                        </p:attrNameLst>
                                      </p:cBhvr>
                                      <p:to>
                                        <p:strVal val="visible"/>
                                      </p:to>
                                    </p:set>
                                    <p:animEffect transition="in" filter="wipe(down)">
                                      <p:cBhvr>
                                        <p:cTn id="46" dur="500"/>
                                        <p:tgtEl>
                                          <p:spTgt spid="13115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0278 -0.00452 L -0.20231 -0.00452 " pathEditMode="relative" ptsTypes="AA">
                                      <p:cBhvr>
                                        <p:cTn id="50" dur="2000" fill="hold"/>
                                        <p:tgtEl>
                                          <p:spTgt spid="131130"/>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4.07407E-6 4.44444E-6 L -0.18889 4.44444E-6 " pathEditMode="relative" rAng="0" ptsTypes="AA">
                                      <p:cBhvr>
                                        <p:cTn id="52" dur="2000" fill="hold"/>
                                        <p:tgtEl>
                                          <p:spTgt spid="131126"/>
                                        </p:tgtEl>
                                        <p:attrNameLst>
                                          <p:attrName>ppt_x</p:attrName>
                                          <p:attrName>ppt_y</p:attrName>
                                        </p:attrNameLst>
                                      </p:cBhvr>
                                      <p:rCtr x="-9444" y="0"/>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20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20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20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20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31075"/>
                                        </p:tgtEl>
                                        <p:attrNameLst>
                                          <p:attrName>style.visibility</p:attrName>
                                        </p:attrNameLst>
                                      </p:cBhvr>
                                      <p:to>
                                        <p:strVal val="visible"/>
                                      </p:to>
                                    </p:set>
                                    <p:animEffect transition="in" filter="wipe(down)">
                                      <p:cBhvr>
                                        <p:cTn id="82" dur="5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P spid="131126" grpId="0"/>
      <p:bldP spid="131130" grpId="0" animBg="1"/>
      <p:bldP spid="1311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F908963-CC95-4C51-BE7F-7B60EB179C35}"/>
              </a:ext>
            </a:extLst>
          </p:cNvPr>
          <p:cNvSpPr>
            <a:spLocks noGrp="1" noChangeArrowheads="1"/>
          </p:cNvSpPr>
          <p:nvPr>
            <p:ph type="title"/>
          </p:nvPr>
        </p:nvSpPr>
        <p:spPr>
          <a:xfrm>
            <a:off x="342900" y="369888"/>
            <a:ext cx="6172200" cy="601662"/>
          </a:xfrm>
        </p:spPr>
        <p:txBody>
          <a:bodyPr/>
          <a:lstStyle/>
          <a:p>
            <a:pPr eaLnBrk="1" hangingPunct="1"/>
            <a:r>
              <a:rPr lang="ru-RU" altLang="ru-RU" sz="3800"/>
              <a:t>Алгоритм: метод дихотомии</a:t>
            </a:r>
          </a:p>
        </p:txBody>
      </p:sp>
      <p:sp>
        <p:nvSpPr>
          <p:cNvPr id="28675" name="Rectangle 3">
            <a:extLst>
              <a:ext uri="{FF2B5EF4-FFF2-40B4-BE49-F238E27FC236}">
                <a16:creationId xmlns:a16="http://schemas.microsoft.com/office/drawing/2014/main" id="{217CC1FA-97A4-4015-9F1F-445F5868B4C7}"/>
              </a:ext>
            </a:extLst>
          </p:cNvPr>
          <p:cNvSpPr>
            <a:spLocks noGrp="1" noChangeArrowheads="1"/>
          </p:cNvSpPr>
          <p:nvPr>
            <p:ph type="body" idx="1"/>
          </p:nvPr>
        </p:nvSpPr>
        <p:spPr>
          <a:xfrm>
            <a:off x="342900" y="1187450"/>
            <a:ext cx="6172200" cy="6986588"/>
          </a:xfrm>
        </p:spPr>
        <p:txBody>
          <a:bodyPr/>
          <a:lstStyle/>
          <a:p>
            <a:pPr eaLnBrk="1" hangingPunct="1">
              <a:buFont typeface="Wingdings" panose="05000000000000000000" pitchFamily="2" charset="2"/>
              <a:buNone/>
            </a:pPr>
            <a:r>
              <a:rPr lang="ru-RU" altLang="ru-RU" sz="2400"/>
              <a:t>Функция </a:t>
            </a:r>
            <a:r>
              <a:rPr lang="en-US" altLang="ru-RU" sz="2400" i="1"/>
              <a:t>f</a:t>
            </a:r>
            <a:r>
              <a:rPr lang="ru-RU" altLang="ru-RU" sz="2400" i="1"/>
              <a:t>(</a:t>
            </a:r>
            <a:r>
              <a:rPr lang="en-US" altLang="ru-RU" sz="2400" i="1"/>
              <a:t>x</a:t>
            </a:r>
            <a:r>
              <a:rPr lang="ru-RU" altLang="ru-RU" sz="2400" i="1"/>
              <a:t>)</a:t>
            </a:r>
            <a:r>
              <a:rPr lang="ru-RU" altLang="ru-RU" sz="2400" b="1" i="1"/>
              <a:t> </a:t>
            </a:r>
            <a:r>
              <a:rPr lang="ru-RU" altLang="ru-RU" sz="2400"/>
              <a:t>задана на отрезке </a:t>
            </a:r>
            <a:r>
              <a:rPr lang="ru-RU" altLang="ru-RU" sz="2400" i="1"/>
              <a:t>[</a:t>
            </a:r>
            <a:r>
              <a:rPr lang="en-US" altLang="ru-RU" sz="2400" i="1"/>
              <a:t>a</a:t>
            </a:r>
            <a:r>
              <a:rPr lang="ru-RU" altLang="ru-RU" sz="2400" i="1"/>
              <a:t>,</a:t>
            </a:r>
            <a:r>
              <a:rPr lang="en-US" altLang="ru-RU" sz="2400" i="1"/>
              <a:t>b</a:t>
            </a:r>
            <a:r>
              <a:rPr lang="ru-RU" altLang="ru-RU" sz="2400" i="1"/>
              <a:t>]</a:t>
            </a:r>
            <a:r>
              <a:rPr lang="ru-RU" altLang="ru-RU" sz="2400"/>
              <a:t> и имеет только один минимум. </a:t>
            </a:r>
            <a:r>
              <a:rPr lang="en-US" altLang="ru-RU" sz="2400" i="1"/>
              <a:t>ε</a:t>
            </a:r>
            <a:r>
              <a:rPr lang="ru-RU" altLang="ru-RU" sz="2400"/>
              <a:t>,</a:t>
            </a:r>
            <a:r>
              <a:rPr lang="ru-RU" altLang="ru-RU" sz="2400" b="1" i="1"/>
              <a:t> </a:t>
            </a:r>
            <a:r>
              <a:rPr lang="en-US" altLang="ru-RU" sz="2400" i="1"/>
              <a:t>δ</a:t>
            </a:r>
            <a:r>
              <a:rPr lang="ru-RU" altLang="ru-RU" sz="2400"/>
              <a:t> – малые значения, </a:t>
            </a:r>
            <a:r>
              <a:rPr lang="en-US" altLang="ru-RU" sz="2400" i="1"/>
              <a:t>b&gt;a</a:t>
            </a:r>
            <a:r>
              <a:rPr lang="ru-RU" altLang="ru-RU" sz="2400"/>
              <a:t>.</a:t>
            </a:r>
          </a:p>
          <a:p>
            <a:pPr eaLnBrk="1" hangingPunct="1"/>
            <a:r>
              <a:rPr lang="ru-RU" altLang="ru-RU" sz="2400" b="1">
                <a:solidFill>
                  <a:srgbClr val="0066CC"/>
                </a:solidFill>
              </a:rPr>
              <a:t>Шаг1:</a:t>
            </a:r>
            <a:r>
              <a:rPr lang="ru-RU" altLang="ru-RU" sz="2400"/>
              <a:t> Определить середину интервала </a:t>
            </a:r>
            <a:r>
              <a:rPr lang="en-US" altLang="ru-RU" sz="2400" i="1"/>
              <a:t>x</a:t>
            </a:r>
            <a:r>
              <a:rPr lang="ru-RU" altLang="ru-RU" sz="1400" b="1" i="1"/>
              <a:t>ср</a:t>
            </a:r>
            <a:r>
              <a:rPr lang="ru-RU" altLang="ru-RU" sz="2400" i="1"/>
              <a:t>=(</a:t>
            </a:r>
            <a:r>
              <a:rPr lang="en-US" altLang="ru-RU" sz="2400" i="1"/>
              <a:t>a</a:t>
            </a:r>
            <a:r>
              <a:rPr lang="ru-RU" altLang="ru-RU" sz="2400" i="1"/>
              <a:t>+</a:t>
            </a:r>
            <a:r>
              <a:rPr lang="en-US" altLang="ru-RU" sz="2400" i="1"/>
              <a:t>b</a:t>
            </a:r>
            <a:r>
              <a:rPr lang="ru-RU" altLang="ru-RU" sz="2400" i="1"/>
              <a:t>)/2</a:t>
            </a:r>
            <a:r>
              <a:rPr lang="ru-RU" altLang="ru-RU" sz="2400"/>
              <a:t> , выделить две точки на оси аргументов   </a:t>
            </a:r>
            <a:r>
              <a:rPr lang="en-US" altLang="ru-RU" sz="2400" i="1"/>
              <a:t>x</a:t>
            </a:r>
            <a:r>
              <a:rPr lang="ru-RU" altLang="ru-RU" sz="1400" b="1" i="1"/>
              <a:t>1</a:t>
            </a:r>
            <a:r>
              <a:rPr lang="ru-RU" altLang="ru-RU" sz="2400" i="1"/>
              <a:t>= </a:t>
            </a:r>
            <a:r>
              <a:rPr lang="en-US" altLang="ru-RU" sz="2400" i="1"/>
              <a:t>x</a:t>
            </a:r>
            <a:r>
              <a:rPr lang="ru-RU" altLang="ru-RU" sz="1400" b="1" i="1"/>
              <a:t>ср</a:t>
            </a:r>
            <a:r>
              <a:rPr lang="ru-RU" altLang="ru-RU" sz="2400" i="1"/>
              <a:t> – </a:t>
            </a:r>
            <a:r>
              <a:rPr lang="en-US" altLang="ru-RU" sz="2400" i="1"/>
              <a:t>ε</a:t>
            </a:r>
            <a:r>
              <a:rPr lang="en-US" altLang="ru-RU" sz="2400"/>
              <a:t> </a:t>
            </a:r>
            <a:r>
              <a:rPr lang="ru-RU" altLang="ru-RU" sz="2400"/>
              <a:t> и </a:t>
            </a:r>
            <a:r>
              <a:rPr lang="en-US" altLang="ru-RU" sz="2400" i="1"/>
              <a:t>x</a:t>
            </a:r>
            <a:r>
              <a:rPr lang="ru-RU" altLang="ru-RU" sz="1400" b="1" i="1"/>
              <a:t>2</a:t>
            </a:r>
            <a:r>
              <a:rPr lang="ru-RU" altLang="ru-RU" sz="2400" i="1"/>
              <a:t>= </a:t>
            </a:r>
            <a:r>
              <a:rPr lang="en-US" altLang="ru-RU" sz="2400" i="1"/>
              <a:t>x</a:t>
            </a:r>
            <a:r>
              <a:rPr lang="ru-RU" altLang="ru-RU" sz="1400" b="1" i="1"/>
              <a:t>ср</a:t>
            </a:r>
            <a:r>
              <a:rPr lang="ru-RU" altLang="ru-RU" sz="2400" i="1"/>
              <a:t> + </a:t>
            </a:r>
            <a:r>
              <a:rPr lang="en-US" altLang="ru-RU" sz="2400" i="1"/>
              <a:t>ε</a:t>
            </a:r>
            <a:r>
              <a:rPr lang="en-US" altLang="ru-RU" sz="2400"/>
              <a:t> </a:t>
            </a:r>
            <a:r>
              <a:rPr lang="ru-RU" altLang="ru-RU" sz="2400"/>
              <a:t>. </a:t>
            </a:r>
          </a:p>
          <a:p>
            <a:pPr eaLnBrk="1" hangingPunct="1"/>
            <a:r>
              <a:rPr lang="ru-RU" altLang="ru-RU" sz="2400" b="1">
                <a:solidFill>
                  <a:srgbClr val="0066CC"/>
                </a:solidFill>
              </a:rPr>
              <a:t>Шаг2:</a:t>
            </a:r>
            <a:r>
              <a:rPr lang="ru-RU" altLang="ru-RU" sz="2400"/>
              <a:t> Вычислить в этих точках значения функции </a:t>
            </a:r>
            <a:r>
              <a:rPr lang="en-US" altLang="ru-RU" sz="2400" i="1">
                <a:solidFill>
                  <a:srgbClr val="CC00CC"/>
                </a:solidFill>
              </a:rPr>
              <a:t>fx1</a:t>
            </a:r>
            <a:r>
              <a:rPr lang="en-US" altLang="ru-RU" sz="2400">
                <a:solidFill>
                  <a:srgbClr val="CC00CC"/>
                </a:solidFill>
              </a:rPr>
              <a:t>=</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x</a:t>
            </a:r>
            <a:r>
              <a:rPr lang="ru-RU" altLang="ru-RU" sz="1400" b="1" i="1">
                <a:solidFill>
                  <a:srgbClr val="CC00CC"/>
                </a:solidFill>
              </a:rPr>
              <a:t>1</a:t>
            </a:r>
            <a:r>
              <a:rPr lang="ru-RU" altLang="ru-RU" sz="2400" i="1">
                <a:solidFill>
                  <a:srgbClr val="CC00CC"/>
                </a:solidFill>
              </a:rPr>
              <a:t>)</a:t>
            </a:r>
            <a:r>
              <a:rPr lang="ru-RU" altLang="ru-RU" sz="2400" b="1" i="1"/>
              <a:t> </a:t>
            </a:r>
            <a:r>
              <a:rPr lang="ru-RU" altLang="ru-RU" sz="2400"/>
              <a:t>и</a:t>
            </a:r>
            <a:r>
              <a:rPr lang="ru-RU" altLang="ru-RU" sz="2400" b="1" i="1"/>
              <a:t> </a:t>
            </a:r>
            <a:r>
              <a:rPr lang="en-US" altLang="ru-RU" sz="2400" i="1">
                <a:solidFill>
                  <a:srgbClr val="CC00CC"/>
                </a:solidFill>
              </a:rPr>
              <a:t>fx2=f</a:t>
            </a:r>
            <a:r>
              <a:rPr lang="ru-RU" altLang="ru-RU" sz="2400" i="1">
                <a:solidFill>
                  <a:srgbClr val="CC00CC"/>
                </a:solidFill>
              </a:rPr>
              <a:t>(</a:t>
            </a:r>
            <a:r>
              <a:rPr lang="en-US" altLang="ru-RU" sz="2400" i="1">
                <a:solidFill>
                  <a:srgbClr val="CC00CC"/>
                </a:solidFill>
              </a:rPr>
              <a:t>x</a:t>
            </a:r>
            <a:r>
              <a:rPr lang="ru-RU" altLang="ru-RU" sz="1400" b="1" i="1">
                <a:solidFill>
                  <a:srgbClr val="CC00CC"/>
                </a:solidFill>
              </a:rPr>
              <a:t>2</a:t>
            </a:r>
            <a:r>
              <a:rPr lang="ru-RU" altLang="ru-RU" sz="2400" i="1">
                <a:solidFill>
                  <a:srgbClr val="CC00CC"/>
                </a:solidFill>
              </a:rPr>
              <a:t> )</a:t>
            </a:r>
            <a:r>
              <a:rPr lang="ru-RU" altLang="ru-RU" sz="2400" i="1"/>
              <a:t>.</a:t>
            </a:r>
            <a:endParaRPr lang="ru-RU" altLang="ru-RU" sz="2400"/>
          </a:p>
          <a:p>
            <a:pPr eaLnBrk="1" hangingPunct="1"/>
            <a:r>
              <a:rPr lang="ru-RU" altLang="ru-RU" sz="2400" b="1">
                <a:solidFill>
                  <a:srgbClr val="0066CC"/>
                </a:solidFill>
              </a:rPr>
              <a:t>Шаг3:</a:t>
            </a:r>
            <a:r>
              <a:rPr lang="ru-RU" altLang="ru-RU" sz="2400"/>
              <a:t> Сравнивнить значения функции </a:t>
            </a:r>
            <a:r>
              <a:rPr lang="en-US" altLang="ru-RU" sz="2400" i="1">
                <a:solidFill>
                  <a:srgbClr val="CC00CC"/>
                </a:solidFill>
              </a:rPr>
              <a:t>fx1</a:t>
            </a:r>
            <a:r>
              <a:rPr lang="ru-RU" altLang="ru-RU" sz="2400" i="1"/>
              <a:t> </a:t>
            </a:r>
            <a:r>
              <a:rPr lang="ru-RU" altLang="ru-RU" sz="2400"/>
              <a:t>и</a:t>
            </a:r>
            <a:r>
              <a:rPr lang="ru-RU" altLang="ru-RU" sz="2400" i="1"/>
              <a:t> </a:t>
            </a:r>
            <a:r>
              <a:rPr lang="en-US" altLang="ru-RU" sz="2400" i="1">
                <a:solidFill>
                  <a:srgbClr val="CC00CC"/>
                </a:solidFill>
              </a:rPr>
              <a:t>fx2</a:t>
            </a:r>
            <a:r>
              <a:rPr lang="ru-RU" altLang="ru-RU" sz="2400" i="1"/>
              <a:t>.</a:t>
            </a:r>
            <a:r>
              <a:rPr lang="ru-RU" altLang="ru-RU" sz="2400"/>
              <a:t> Если </a:t>
            </a:r>
            <a:r>
              <a:rPr lang="en-US" altLang="ru-RU" sz="2400" i="1">
                <a:solidFill>
                  <a:srgbClr val="CC00CC"/>
                </a:solidFill>
              </a:rPr>
              <a:t>fx1</a:t>
            </a:r>
            <a:r>
              <a:rPr lang="ru-RU" altLang="ru-RU" sz="2400" i="1">
                <a:solidFill>
                  <a:srgbClr val="CC00CC"/>
                </a:solidFill>
              </a:rPr>
              <a:t>&lt; </a:t>
            </a:r>
            <a:r>
              <a:rPr lang="en-US" altLang="ru-RU" sz="2400" i="1">
                <a:solidFill>
                  <a:srgbClr val="CC00CC"/>
                </a:solidFill>
              </a:rPr>
              <a:t>fx2</a:t>
            </a:r>
            <a:r>
              <a:rPr lang="ru-RU" altLang="ru-RU" sz="2400"/>
              <a:t>, то присваить</a:t>
            </a:r>
          </a:p>
          <a:p>
            <a:pPr eaLnBrk="1" hangingPunct="1">
              <a:buFont typeface="Wingdings" panose="05000000000000000000" pitchFamily="2" charset="2"/>
              <a:buNone/>
            </a:pPr>
            <a:r>
              <a:rPr lang="ru-RU" altLang="ru-RU" sz="2400"/>
              <a:t>	 </a:t>
            </a:r>
            <a:r>
              <a:rPr lang="en-US" altLang="ru-RU" sz="2400" i="1"/>
              <a:t>b</a:t>
            </a:r>
            <a:r>
              <a:rPr lang="ru-RU" altLang="ru-RU" sz="2400" i="1"/>
              <a:t>= </a:t>
            </a:r>
            <a:r>
              <a:rPr lang="en-US" altLang="ru-RU" sz="2400" i="1"/>
              <a:t>x</a:t>
            </a:r>
            <a:r>
              <a:rPr lang="ru-RU" altLang="ru-RU" sz="1400" b="1" i="1"/>
              <a:t>ср</a:t>
            </a:r>
            <a:r>
              <a:rPr lang="ru-RU" altLang="ru-RU" sz="2400"/>
              <a:t>, иначе </a:t>
            </a:r>
            <a:r>
              <a:rPr lang="en-US" altLang="ru-RU" sz="2400" i="1"/>
              <a:t>a</a:t>
            </a:r>
            <a:r>
              <a:rPr lang="ru-RU" altLang="ru-RU" sz="2400" i="1"/>
              <a:t>= </a:t>
            </a:r>
            <a:r>
              <a:rPr lang="en-US" altLang="ru-RU" sz="2400" i="1"/>
              <a:t>x</a:t>
            </a:r>
            <a:r>
              <a:rPr lang="ru-RU" altLang="ru-RU" sz="1400" b="1" i="1"/>
              <a:t>ср</a:t>
            </a:r>
            <a:r>
              <a:rPr lang="ru-RU" altLang="ru-RU" sz="2400" b="1" i="1"/>
              <a:t> .</a:t>
            </a:r>
            <a:endParaRPr lang="ru-RU" altLang="ru-RU" sz="2400"/>
          </a:p>
          <a:p>
            <a:pPr eaLnBrk="1" hangingPunct="1"/>
            <a:r>
              <a:rPr lang="ru-RU" altLang="ru-RU" sz="2400" b="1">
                <a:solidFill>
                  <a:srgbClr val="0066CC"/>
                </a:solidFill>
              </a:rPr>
              <a:t>Шаг4:</a:t>
            </a:r>
            <a:r>
              <a:rPr lang="ru-RU" altLang="ru-RU" sz="2400"/>
              <a:t> Завершение счета. Если</a:t>
            </a:r>
          </a:p>
          <a:p>
            <a:pPr eaLnBrk="1" hangingPunct="1">
              <a:buFont typeface="Wingdings" panose="05000000000000000000" pitchFamily="2" charset="2"/>
              <a:buNone/>
            </a:pPr>
            <a:r>
              <a:rPr lang="ru-RU" altLang="ru-RU" sz="2400"/>
              <a:t>	 </a:t>
            </a:r>
            <a:r>
              <a:rPr lang="en-US" altLang="ru-RU" sz="2400" i="1"/>
              <a:t>abs</a:t>
            </a:r>
            <a:r>
              <a:rPr lang="ru-RU" altLang="ru-RU" sz="2400" i="1"/>
              <a:t>(</a:t>
            </a:r>
            <a:r>
              <a:rPr lang="en-US" altLang="ru-RU" sz="2400" i="1"/>
              <a:t>b</a:t>
            </a:r>
            <a:r>
              <a:rPr lang="ru-RU" altLang="ru-RU" sz="2400" i="1"/>
              <a:t>-</a:t>
            </a:r>
            <a:r>
              <a:rPr lang="en-US" altLang="ru-RU" sz="2400" i="1"/>
              <a:t>a</a:t>
            </a:r>
            <a:r>
              <a:rPr lang="ru-RU" altLang="ru-RU" sz="2400" i="1"/>
              <a:t>)&lt;</a:t>
            </a:r>
            <a:r>
              <a:rPr lang="en-US" altLang="ru-RU" sz="2400" i="1"/>
              <a:t> δ</a:t>
            </a:r>
            <a:r>
              <a:rPr lang="ru-RU" altLang="ru-RU" sz="2400"/>
              <a:t>, то перейти к </a:t>
            </a:r>
            <a:r>
              <a:rPr lang="ru-RU" altLang="ru-RU" sz="2400" b="1">
                <a:solidFill>
                  <a:srgbClr val="FF3300"/>
                </a:solidFill>
              </a:rPr>
              <a:t>шагу 5</a:t>
            </a:r>
            <a:r>
              <a:rPr lang="ru-RU" altLang="ru-RU" sz="2400"/>
              <a:t>, иначе перейти к </a:t>
            </a:r>
            <a:r>
              <a:rPr lang="ru-RU" altLang="ru-RU" sz="2400" b="1">
                <a:solidFill>
                  <a:srgbClr val="FF3300"/>
                </a:solidFill>
              </a:rPr>
              <a:t>шагу 1</a:t>
            </a:r>
            <a:r>
              <a:rPr lang="ru-RU" altLang="ru-RU" sz="2400"/>
              <a:t>.</a:t>
            </a:r>
          </a:p>
          <a:p>
            <a:pPr eaLnBrk="1" hangingPunct="1"/>
            <a:r>
              <a:rPr lang="ru-RU" altLang="ru-RU" sz="2400" b="1">
                <a:solidFill>
                  <a:schemeClr val="hlink"/>
                </a:solidFill>
              </a:rPr>
              <a:t>Шаг5:</a:t>
            </a:r>
            <a:r>
              <a:rPr lang="ru-RU" altLang="ru-RU" sz="2400"/>
              <a:t> Вычислить </a:t>
            </a:r>
            <a:r>
              <a:rPr lang="en-US" altLang="ru-RU" sz="2400" i="1"/>
              <a:t>x</a:t>
            </a:r>
            <a:r>
              <a:rPr lang="en-US" altLang="ru-RU" sz="1400" b="1" i="1"/>
              <a:t>min</a:t>
            </a:r>
            <a:r>
              <a:rPr lang="ru-RU" altLang="ru-RU" sz="2400" i="1"/>
              <a:t>=(</a:t>
            </a:r>
            <a:r>
              <a:rPr lang="en-US" altLang="ru-RU" sz="2400" i="1"/>
              <a:t>a</a:t>
            </a:r>
            <a:r>
              <a:rPr lang="ru-RU" altLang="ru-RU" sz="2400" i="1"/>
              <a:t>+</a:t>
            </a:r>
            <a:r>
              <a:rPr lang="en-US" altLang="ru-RU" sz="2400" i="1"/>
              <a:t>b</a:t>
            </a:r>
            <a:r>
              <a:rPr lang="ru-RU" altLang="ru-RU" sz="2400" i="1"/>
              <a:t>)/2</a:t>
            </a:r>
            <a:r>
              <a:rPr lang="ru-RU" altLang="ru-RU" sz="2400"/>
              <a:t>  и  </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x</a:t>
            </a:r>
            <a:r>
              <a:rPr lang="en-US" altLang="ru-RU" sz="1400" b="1" i="1">
                <a:solidFill>
                  <a:srgbClr val="CC00CC"/>
                </a:solidFill>
              </a:rPr>
              <a:t>min</a:t>
            </a:r>
            <a:r>
              <a:rPr lang="ru-RU" altLang="ru-RU" sz="2400" i="1">
                <a:solidFill>
                  <a:srgbClr val="CC00CC"/>
                </a:solidFill>
              </a:rPr>
              <a:t>)</a:t>
            </a:r>
          </a:p>
          <a:p>
            <a:pPr eaLnBrk="1" hangingPunct="1"/>
            <a:endParaRPr lang="ru-RU" altLang="ru-RU"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830F83D-6137-4F05-A1FB-41B98A30EA37}"/>
              </a:ext>
            </a:extLst>
          </p:cNvPr>
          <p:cNvSpPr>
            <a:spLocks noGrp="1" noChangeArrowheads="1"/>
          </p:cNvSpPr>
          <p:nvPr>
            <p:ph type="title"/>
          </p:nvPr>
        </p:nvSpPr>
        <p:spPr>
          <a:xfrm>
            <a:off x="342900" y="369888"/>
            <a:ext cx="6254750" cy="1177925"/>
          </a:xfrm>
        </p:spPr>
        <p:txBody>
          <a:bodyPr/>
          <a:lstStyle/>
          <a:p>
            <a:pPr algn="ctr" eaLnBrk="1" hangingPunct="1"/>
            <a:r>
              <a:rPr lang="ru-RU" altLang="ru-RU" sz="3200"/>
              <a:t>2. Метод деления отрезка пополам.</a:t>
            </a:r>
            <a:br>
              <a:rPr lang="en-US" altLang="ru-RU" sz="3200"/>
            </a:br>
            <a:endParaRPr lang="ru-RU" altLang="ru-RU" sz="3200"/>
          </a:p>
        </p:txBody>
      </p:sp>
      <p:sp>
        <p:nvSpPr>
          <p:cNvPr id="29699" name="Rectangle 3">
            <a:extLst>
              <a:ext uri="{FF2B5EF4-FFF2-40B4-BE49-F238E27FC236}">
                <a16:creationId xmlns:a16="http://schemas.microsoft.com/office/drawing/2014/main" id="{A3C14866-8302-4B7D-8C51-A0C1F77BB918}"/>
              </a:ext>
            </a:extLst>
          </p:cNvPr>
          <p:cNvSpPr>
            <a:spLocks noGrp="1" noChangeArrowheads="1"/>
          </p:cNvSpPr>
          <p:nvPr>
            <p:ph type="body" idx="1"/>
          </p:nvPr>
        </p:nvSpPr>
        <p:spPr>
          <a:xfrm>
            <a:off x="153988" y="1909763"/>
            <a:ext cx="6515100" cy="6264275"/>
          </a:xfrm>
        </p:spPr>
        <p:txBody>
          <a:bodyPr/>
          <a:lstStyle/>
          <a:p>
            <a:pPr eaLnBrk="1" hangingPunct="1">
              <a:lnSpc>
                <a:spcPct val="90000"/>
              </a:lnSpc>
            </a:pPr>
            <a:r>
              <a:rPr lang="ru-RU" altLang="ru-RU" sz="2400"/>
              <a:t>На каждой итерации интервал поиска минимума функции сокращается</a:t>
            </a:r>
            <a:r>
              <a:rPr lang="ru-RU" altLang="ru-RU" sz="2400" i="1"/>
              <a:t> </a:t>
            </a:r>
            <a:r>
              <a:rPr lang="ru-RU" altLang="ru-RU" sz="2400"/>
              <a:t>ровно вдвое. Метод основан на выборе трёх пробных точек, расположенных равномерно на интервале поиска минимума целевой функции. </a:t>
            </a:r>
          </a:p>
          <a:p>
            <a:pPr eaLnBrk="1" hangingPunct="1">
              <a:lnSpc>
                <a:spcPct val="90000"/>
              </a:lnSpc>
            </a:pPr>
            <a:r>
              <a:rPr lang="ru-RU" altLang="ru-RU" sz="2400"/>
              <a:t>На текущей итерации определяется  </a:t>
            </a:r>
            <a:r>
              <a:rPr lang="en-US" altLang="ru-RU" sz="2400" i="1"/>
              <a:t>x</a:t>
            </a:r>
            <a:r>
              <a:rPr lang="ru-RU" altLang="ru-RU" sz="1400" b="1" i="1"/>
              <a:t>ср</a:t>
            </a:r>
            <a:r>
              <a:rPr lang="ru-RU" altLang="ru-RU" sz="2400"/>
              <a:t> середина отрезка [</a:t>
            </a:r>
            <a:r>
              <a:rPr lang="en-US" altLang="ru-RU" sz="2400" i="1"/>
              <a:t>a</a:t>
            </a:r>
            <a:r>
              <a:rPr lang="ru-RU" altLang="ru-RU" sz="2400" i="1"/>
              <a:t>,</a:t>
            </a:r>
            <a:r>
              <a:rPr lang="en-US" altLang="ru-RU" sz="2400" i="1"/>
              <a:t>b</a:t>
            </a:r>
            <a:r>
              <a:rPr lang="ru-RU" altLang="ru-RU" sz="2400"/>
              <a:t>] и значения двух симметрично расположенных точек </a:t>
            </a:r>
            <a:endParaRPr lang="en-US" altLang="ru-RU" sz="2400"/>
          </a:p>
          <a:p>
            <a:pPr eaLnBrk="1" hangingPunct="1">
              <a:lnSpc>
                <a:spcPct val="90000"/>
              </a:lnSpc>
              <a:buFont typeface="Wingdings" panose="05000000000000000000" pitchFamily="2" charset="2"/>
              <a:buNone/>
            </a:pPr>
            <a:r>
              <a:rPr lang="en-US" altLang="ru-RU" sz="2400"/>
              <a:t>	</a:t>
            </a:r>
            <a:r>
              <a:rPr lang="ru-RU" altLang="ru-RU" sz="2400"/>
              <a:t> </a:t>
            </a:r>
            <a:r>
              <a:rPr lang="en-US" altLang="ru-RU" sz="2400" i="1"/>
              <a:t>x</a:t>
            </a:r>
            <a:r>
              <a:rPr lang="ru-RU" altLang="ru-RU" sz="1400" b="1" i="1"/>
              <a:t>1</a:t>
            </a:r>
            <a:r>
              <a:rPr lang="ru-RU" altLang="ru-RU" sz="2400" i="1"/>
              <a:t>= </a:t>
            </a:r>
            <a:r>
              <a:rPr lang="en-US" altLang="ru-RU" sz="2400" i="1"/>
              <a:t>x</a:t>
            </a:r>
            <a:r>
              <a:rPr lang="ru-RU" altLang="ru-RU" sz="1400" b="1" i="1"/>
              <a:t>ср</a:t>
            </a:r>
            <a:r>
              <a:rPr lang="ru-RU" altLang="ru-RU" sz="2400" i="1"/>
              <a:t> – </a:t>
            </a:r>
            <a:r>
              <a:rPr lang="en-US" altLang="ru-RU" sz="2400" i="1"/>
              <a:t>abs</a:t>
            </a:r>
            <a:r>
              <a:rPr lang="ru-RU" altLang="ru-RU" sz="2400" i="1"/>
              <a:t>(</a:t>
            </a:r>
            <a:r>
              <a:rPr lang="en-US" altLang="ru-RU" sz="2400" i="1"/>
              <a:t>b</a:t>
            </a:r>
            <a:r>
              <a:rPr lang="ru-RU" altLang="ru-RU" sz="2400" i="1"/>
              <a:t>-</a:t>
            </a:r>
            <a:r>
              <a:rPr lang="en-US" altLang="ru-RU" sz="2400" i="1"/>
              <a:t>a</a:t>
            </a:r>
            <a:r>
              <a:rPr lang="ru-RU" altLang="ru-RU" sz="2400" i="1"/>
              <a:t>)/4</a:t>
            </a:r>
            <a:r>
              <a:rPr lang="ru-RU" altLang="ru-RU" sz="2400"/>
              <a:t>  и </a:t>
            </a:r>
            <a:endParaRPr lang="en-US" altLang="ru-RU" sz="2400"/>
          </a:p>
          <a:p>
            <a:pPr eaLnBrk="1" hangingPunct="1">
              <a:lnSpc>
                <a:spcPct val="90000"/>
              </a:lnSpc>
              <a:buFont typeface="Wingdings" panose="05000000000000000000" pitchFamily="2" charset="2"/>
              <a:buNone/>
            </a:pPr>
            <a:r>
              <a:rPr lang="en-US" altLang="ru-RU" sz="2400"/>
              <a:t>	</a:t>
            </a:r>
            <a:r>
              <a:rPr lang="en-US" altLang="ru-RU" sz="2400" i="1"/>
              <a:t>x</a:t>
            </a:r>
            <a:r>
              <a:rPr lang="ru-RU" altLang="ru-RU" sz="1400" b="1" i="1"/>
              <a:t>2</a:t>
            </a:r>
            <a:r>
              <a:rPr lang="ru-RU" altLang="ru-RU" sz="2400" i="1"/>
              <a:t>= </a:t>
            </a:r>
            <a:r>
              <a:rPr lang="en-US" altLang="ru-RU" sz="2400" i="1"/>
              <a:t>x</a:t>
            </a:r>
            <a:r>
              <a:rPr lang="ru-RU" altLang="ru-RU" sz="1400" b="1" i="1"/>
              <a:t>ср</a:t>
            </a:r>
            <a:r>
              <a:rPr lang="ru-RU" altLang="ru-RU" sz="2400" i="1"/>
              <a:t> + </a:t>
            </a:r>
            <a:r>
              <a:rPr lang="en-US" altLang="ru-RU" sz="2400" i="1"/>
              <a:t>abs</a:t>
            </a:r>
            <a:r>
              <a:rPr lang="ru-RU" altLang="ru-RU" sz="2400" i="1"/>
              <a:t>(</a:t>
            </a:r>
            <a:r>
              <a:rPr lang="en-US" altLang="ru-RU" sz="2400" i="1"/>
              <a:t>b</a:t>
            </a:r>
            <a:r>
              <a:rPr lang="ru-RU" altLang="ru-RU" sz="2400" i="1"/>
              <a:t>-</a:t>
            </a:r>
            <a:r>
              <a:rPr lang="en-US" altLang="ru-RU" sz="2400" i="1"/>
              <a:t>a</a:t>
            </a:r>
            <a:r>
              <a:rPr lang="ru-RU" altLang="ru-RU" sz="2400" i="1"/>
              <a:t>)/4. </a:t>
            </a:r>
            <a:endParaRPr lang="en-US" altLang="ru-RU" sz="2400" i="1"/>
          </a:p>
          <a:p>
            <a:pPr eaLnBrk="1" hangingPunct="1">
              <a:lnSpc>
                <a:spcPct val="90000"/>
              </a:lnSpc>
            </a:pPr>
            <a:r>
              <a:rPr lang="ru-RU" altLang="ru-RU" sz="2400"/>
              <a:t>Далее сравниваются значения функции в точках  </a:t>
            </a:r>
            <a:r>
              <a:rPr lang="en-US" altLang="ru-RU" sz="2400" i="1"/>
              <a:t>x</a:t>
            </a:r>
            <a:r>
              <a:rPr lang="ru-RU" altLang="ru-RU" sz="1400" b="1" i="1"/>
              <a:t>ср</a:t>
            </a:r>
            <a:r>
              <a:rPr lang="ru-RU" altLang="ru-RU" sz="2400"/>
              <a:t>,</a:t>
            </a:r>
            <a:r>
              <a:rPr lang="ru-RU" altLang="ru-RU" sz="2400" i="1"/>
              <a:t>  </a:t>
            </a:r>
            <a:r>
              <a:rPr lang="en-US" altLang="ru-RU" sz="2400" i="1"/>
              <a:t>x</a:t>
            </a:r>
            <a:r>
              <a:rPr lang="ru-RU" altLang="ru-RU" sz="1400" b="1" i="1"/>
              <a:t>1</a:t>
            </a:r>
            <a:r>
              <a:rPr lang="ru-RU" altLang="ru-RU" sz="2400"/>
              <a:t>,</a:t>
            </a:r>
            <a:r>
              <a:rPr lang="ru-RU" altLang="ru-RU" sz="2400" i="1"/>
              <a:t>  </a:t>
            </a:r>
            <a:r>
              <a:rPr lang="ru-RU" altLang="ru-RU" sz="2400"/>
              <a:t>и</a:t>
            </a:r>
            <a:r>
              <a:rPr lang="ru-RU" altLang="ru-RU" sz="2400" i="1"/>
              <a:t>  </a:t>
            </a:r>
            <a:r>
              <a:rPr lang="en-US" altLang="ru-RU" sz="2400" i="1"/>
              <a:t>x</a:t>
            </a:r>
            <a:r>
              <a:rPr lang="ru-RU" altLang="ru-RU" sz="1400" b="1" i="1"/>
              <a:t>2   </a:t>
            </a:r>
            <a:r>
              <a:rPr lang="ru-RU" altLang="ru-RU" sz="2400"/>
              <a:t>и</a:t>
            </a:r>
            <a:r>
              <a:rPr lang="ru-RU" altLang="ru-RU" sz="2400" i="1"/>
              <a:t> </a:t>
            </a:r>
            <a:r>
              <a:rPr lang="ru-RU" altLang="ru-RU" sz="2400"/>
              <a:t>определяется половина интервала [</a:t>
            </a:r>
            <a:r>
              <a:rPr lang="en-US" altLang="ru-RU" sz="2400" i="1"/>
              <a:t>a</a:t>
            </a:r>
            <a:r>
              <a:rPr lang="ru-RU" altLang="ru-RU" sz="2400" i="1"/>
              <a:t>,</a:t>
            </a:r>
            <a:r>
              <a:rPr lang="en-US" altLang="ru-RU" sz="2400" i="1"/>
              <a:t>b</a:t>
            </a:r>
            <a:r>
              <a:rPr lang="ru-RU" altLang="ru-RU" sz="2400"/>
              <a:t>], в которой находится точка минимума функции . </a:t>
            </a:r>
          </a:p>
          <a:p>
            <a:pPr eaLnBrk="1" hangingPunct="1">
              <a:lnSpc>
                <a:spcPct val="90000"/>
              </a:lnSpc>
              <a:buFont typeface="Wingdings" panose="05000000000000000000" pitchFamily="2" charset="2"/>
              <a:buNone/>
            </a:pPr>
            <a:r>
              <a:rPr lang="ru-RU" altLang="ru-RU" sz="240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5A7EFF0-4702-4BBE-98FA-28E8847A99F1}"/>
              </a:ext>
            </a:extLst>
          </p:cNvPr>
          <p:cNvSpPr>
            <a:spLocks noChangeArrowheads="1"/>
          </p:cNvSpPr>
          <p:nvPr/>
        </p:nvSpPr>
        <p:spPr bwMode="auto">
          <a:xfrm>
            <a:off x="5084763" y="3924300"/>
            <a:ext cx="1223962" cy="1511300"/>
          </a:xfrm>
          <a:prstGeom prst="rect">
            <a:avLst/>
          </a:prstGeom>
          <a:gradFill rotWithShape="1">
            <a:gsLst>
              <a:gs pos="0">
                <a:srgbClr val="99FF33">
                  <a:alpha val="14998"/>
                </a:srgbClr>
              </a:gs>
              <a:gs pos="100000">
                <a:srgbClr val="477618">
                  <a:alpha val="39998"/>
                </a:srgbClr>
              </a:gs>
            </a:gsLst>
            <a:lin ang="540000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0723" name="Rectangle 3">
            <a:extLst>
              <a:ext uri="{FF2B5EF4-FFF2-40B4-BE49-F238E27FC236}">
                <a16:creationId xmlns:a16="http://schemas.microsoft.com/office/drawing/2014/main" id="{863F4102-BFC0-4691-B770-90E80CD090C6}"/>
              </a:ext>
            </a:extLst>
          </p:cNvPr>
          <p:cNvSpPr>
            <a:spLocks noGrp="1" noChangeArrowheads="1"/>
          </p:cNvSpPr>
          <p:nvPr>
            <p:ph type="title"/>
          </p:nvPr>
        </p:nvSpPr>
        <p:spPr>
          <a:xfrm>
            <a:off x="342900" y="369888"/>
            <a:ext cx="6172200" cy="1177925"/>
          </a:xfrm>
        </p:spPr>
        <p:txBody>
          <a:bodyPr/>
          <a:lstStyle/>
          <a:p>
            <a:pPr algn="ctr" eaLnBrk="1" hangingPunct="1"/>
            <a:r>
              <a:rPr lang="ru-RU" altLang="ru-RU" sz="3600">
                <a:solidFill>
                  <a:schemeClr val="hlink"/>
                </a:solidFill>
              </a:rPr>
              <a:t>Возможные положения минимума функции</a:t>
            </a:r>
          </a:p>
        </p:txBody>
      </p:sp>
      <p:graphicFrame>
        <p:nvGraphicFramePr>
          <p:cNvPr id="30724" name="Object 4">
            <a:extLst>
              <a:ext uri="{FF2B5EF4-FFF2-40B4-BE49-F238E27FC236}">
                <a16:creationId xmlns:a16="http://schemas.microsoft.com/office/drawing/2014/main" id="{DA42C7E3-D1AC-4784-825C-39D47515EED8}"/>
              </a:ext>
            </a:extLst>
          </p:cNvPr>
          <p:cNvGraphicFramePr>
            <a:graphicFrameLocks noChangeAspect="1"/>
          </p:cNvGraphicFramePr>
          <p:nvPr>
            <p:ph sz="half" idx="1"/>
          </p:nvPr>
        </p:nvGraphicFramePr>
        <p:xfrm>
          <a:off x="620713" y="1763713"/>
          <a:ext cx="4537075" cy="1633537"/>
        </p:xfrm>
        <a:graphic>
          <a:graphicData uri="http://schemas.openxmlformats.org/presentationml/2006/ole">
            <mc:AlternateContent xmlns:mc="http://schemas.openxmlformats.org/markup-compatibility/2006">
              <mc:Choice xmlns:v="urn:schemas-microsoft-com:vml" Requires="v">
                <p:oleObj spid="_x0000_s30788" name="CorelDRAW" r:id="rId3" imgW="2642949" imgH="994410" progId="CorelDRAW.Graphic.12">
                  <p:embed/>
                </p:oleObj>
              </mc:Choice>
              <mc:Fallback>
                <p:oleObj name="CorelDRAW" r:id="rId3" imgW="2642949" imgH="994410" progId="CorelDRAW.Graphic.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763713"/>
                        <a:ext cx="45370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Object 5">
            <a:extLst>
              <a:ext uri="{FF2B5EF4-FFF2-40B4-BE49-F238E27FC236}">
                <a16:creationId xmlns:a16="http://schemas.microsoft.com/office/drawing/2014/main" id="{8023513C-F4F9-4CE9-97AE-CD9566F27B46}"/>
              </a:ext>
            </a:extLst>
          </p:cNvPr>
          <p:cNvGraphicFramePr>
            <a:graphicFrameLocks noChangeAspect="1"/>
          </p:cNvGraphicFramePr>
          <p:nvPr>
            <p:ph sz="quarter" idx="2"/>
          </p:nvPr>
        </p:nvGraphicFramePr>
        <p:xfrm>
          <a:off x="1582738" y="4356100"/>
          <a:ext cx="2470150" cy="928688"/>
        </p:xfrm>
        <a:graphic>
          <a:graphicData uri="http://schemas.openxmlformats.org/presentationml/2006/ole">
            <mc:AlternateContent xmlns:mc="http://schemas.openxmlformats.org/markup-compatibility/2006">
              <mc:Choice xmlns:v="urn:schemas-microsoft-com:vml" Requires="v">
                <p:oleObj spid="_x0000_s30789" name="CorelDRAW" r:id="rId5" imgW="2642949" imgH="994410" progId="CorelDRAW.Graphic.12">
                  <p:embed/>
                </p:oleObj>
              </mc:Choice>
              <mc:Fallback>
                <p:oleObj name="CorelDRAW" r:id="rId5" imgW="2642949" imgH="994410" progId="CorelDRAW.Graphic.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738" y="4356100"/>
                        <a:ext cx="2470150"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a:extLst>
              <a:ext uri="{FF2B5EF4-FFF2-40B4-BE49-F238E27FC236}">
                <a16:creationId xmlns:a16="http://schemas.microsoft.com/office/drawing/2014/main" id="{B4FF49EE-90AD-4DF4-B21E-E3F022F83AAB}"/>
              </a:ext>
            </a:extLst>
          </p:cNvPr>
          <p:cNvGraphicFramePr>
            <a:graphicFrameLocks noChangeAspect="1"/>
          </p:cNvGraphicFramePr>
          <p:nvPr>
            <p:ph sz="quarter" idx="3"/>
          </p:nvPr>
        </p:nvGraphicFramePr>
        <p:xfrm>
          <a:off x="1579563" y="6662738"/>
          <a:ext cx="2473325" cy="930275"/>
        </p:xfrm>
        <a:graphic>
          <a:graphicData uri="http://schemas.openxmlformats.org/presentationml/2006/ole">
            <mc:AlternateContent xmlns:mc="http://schemas.openxmlformats.org/markup-compatibility/2006">
              <mc:Choice xmlns:v="urn:schemas-microsoft-com:vml" Requires="v">
                <p:oleObj spid="_x0000_s30790" name="CorelDRAW" r:id="rId7" imgW="2642949" imgH="994410" progId="CorelDRAW.Graphic.12">
                  <p:embed/>
                </p:oleObj>
              </mc:Choice>
              <mc:Fallback>
                <p:oleObj name="CorelDRAW" r:id="rId7" imgW="2642949" imgH="994410"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563" y="6662738"/>
                        <a:ext cx="247332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7" name="Rectangle 7">
            <a:extLst>
              <a:ext uri="{FF2B5EF4-FFF2-40B4-BE49-F238E27FC236}">
                <a16:creationId xmlns:a16="http://schemas.microsoft.com/office/drawing/2014/main" id="{619C0B09-39CA-43C4-9269-DC16E9E557B1}"/>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28" name="Object 8">
            <a:extLst>
              <a:ext uri="{FF2B5EF4-FFF2-40B4-BE49-F238E27FC236}">
                <a16:creationId xmlns:a16="http://schemas.microsoft.com/office/drawing/2014/main" id="{FA61FD03-E63D-4F1A-B31D-7009D4D2F234}"/>
              </a:ext>
            </a:extLst>
          </p:cNvPr>
          <p:cNvGraphicFramePr>
            <a:graphicFrameLocks noChangeAspect="1"/>
          </p:cNvGraphicFramePr>
          <p:nvPr/>
        </p:nvGraphicFramePr>
        <p:xfrm>
          <a:off x="5084763" y="7885113"/>
          <a:ext cx="187325" cy="215900"/>
        </p:xfrm>
        <a:graphic>
          <a:graphicData uri="http://schemas.openxmlformats.org/presentationml/2006/ole">
            <mc:AlternateContent xmlns:mc="http://schemas.openxmlformats.org/markup-compatibility/2006">
              <mc:Choice xmlns:v="urn:schemas-microsoft-com:vml" Requires="v">
                <p:oleObj spid="_x0000_s30791" name="Формула" r:id="rId9" imgW="126835" imgH="139518" progId="Equation.3">
                  <p:embed/>
                </p:oleObj>
              </mc:Choice>
              <mc:Fallback>
                <p:oleObj name="Формула" r:id="rId9" imgW="126835" imgH="139518"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4763" y="788511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9" name="Rectangle 9">
            <a:extLst>
              <a:ext uri="{FF2B5EF4-FFF2-40B4-BE49-F238E27FC236}">
                <a16:creationId xmlns:a16="http://schemas.microsoft.com/office/drawing/2014/main" id="{5865D3ED-2D3C-4BD2-85F2-2E65310F6CC3}"/>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30" name="Object 10">
            <a:extLst>
              <a:ext uri="{FF2B5EF4-FFF2-40B4-BE49-F238E27FC236}">
                <a16:creationId xmlns:a16="http://schemas.microsoft.com/office/drawing/2014/main" id="{2C4C5313-170E-4B42-AADE-923FD3840158}"/>
              </a:ext>
            </a:extLst>
          </p:cNvPr>
          <p:cNvGraphicFramePr>
            <a:graphicFrameLocks noChangeAspect="1"/>
          </p:cNvGraphicFramePr>
          <p:nvPr/>
        </p:nvGraphicFramePr>
        <p:xfrm>
          <a:off x="5084763" y="5581650"/>
          <a:ext cx="185737" cy="214313"/>
        </p:xfrm>
        <a:graphic>
          <a:graphicData uri="http://schemas.openxmlformats.org/presentationml/2006/ole">
            <mc:AlternateContent xmlns:mc="http://schemas.openxmlformats.org/markup-compatibility/2006">
              <mc:Choice xmlns:v="urn:schemas-microsoft-com:vml" Requires="v">
                <p:oleObj spid="_x0000_s30792" name="Формула" r:id="rId11" imgW="126835" imgH="139518" progId="Equation.3">
                  <p:embed/>
                </p:oleObj>
              </mc:Choice>
              <mc:Fallback>
                <p:oleObj name="Формула" r:id="rId11" imgW="126835" imgH="139518"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4763" y="5581650"/>
                        <a:ext cx="185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1" name="Rectangle 11">
            <a:extLst>
              <a:ext uri="{FF2B5EF4-FFF2-40B4-BE49-F238E27FC236}">
                <a16:creationId xmlns:a16="http://schemas.microsoft.com/office/drawing/2014/main" id="{9289FE00-25A2-4B96-B71C-6299D24DA49A}"/>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32" name="Object 12">
            <a:extLst>
              <a:ext uri="{FF2B5EF4-FFF2-40B4-BE49-F238E27FC236}">
                <a16:creationId xmlns:a16="http://schemas.microsoft.com/office/drawing/2014/main" id="{6953CAB3-D29B-45F2-AD16-11FA0D838AAC}"/>
              </a:ext>
            </a:extLst>
          </p:cNvPr>
          <p:cNvGraphicFramePr>
            <a:graphicFrameLocks noChangeAspect="1"/>
          </p:cNvGraphicFramePr>
          <p:nvPr/>
        </p:nvGraphicFramePr>
        <p:xfrm>
          <a:off x="5229225" y="3132138"/>
          <a:ext cx="187325" cy="215900"/>
        </p:xfrm>
        <a:graphic>
          <a:graphicData uri="http://schemas.openxmlformats.org/presentationml/2006/ole">
            <mc:AlternateContent xmlns:mc="http://schemas.openxmlformats.org/markup-compatibility/2006">
              <mc:Choice xmlns:v="urn:schemas-microsoft-com:vml" Requires="v">
                <p:oleObj spid="_x0000_s30793" name="Формула" r:id="rId12" imgW="126835" imgH="139518" progId="Equation.3">
                  <p:embed/>
                </p:oleObj>
              </mc:Choice>
              <mc:Fallback>
                <p:oleObj name="Формула" r:id="rId12" imgW="126835" imgH="139518"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9225" y="3132138"/>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3" name="Rectangle 13">
            <a:extLst>
              <a:ext uri="{FF2B5EF4-FFF2-40B4-BE49-F238E27FC236}">
                <a16:creationId xmlns:a16="http://schemas.microsoft.com/office/drawing/2014/main" id="{BCA970F4-721D-43D7-A15F-C4EBD6E47650}"/>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34" name="Object 14">
            <a:extLst>
              <a:ext uri="{FF2B5EF4-FFF2-40B4-BE49-F238E27FC236}">
                <a16:creationId xmlns:a16="http://schemas.microsoft.com/office/drawing/2014/main" id="{2AC4D897-2632-46A8-AE98-D73A2FFB632C}"/>
              </a:ext>
            </a:extLst>
          </p:cNvPr>
          <p:cNvGraphicFramePr>
            <a:graphicFrameLocks noChangeAspect="1"/>
          </p:cNvGraphicFramePr>
          <p:nvPr/>
        </p:nvGraphicFramePr>
        <p:xfrm>
          <a:off x="188913" y="4146550"/>
          <a:ext cx="434975" cy="284163"/>
        </p:xfrm>
        <a:graphic>
          <a:graphicData uri="http://schemas.openxmlformats.org/presentationml/2006/ole">
            <mc:AlternateContent xmlns:mc="http://schemas.openxmlformats.org/markup-compatibility/2006">
              <mc:Choice xmlns:v="urn:schemas-microsoft-com:vml" Requires="v">
                <p:oleObj spid="_x0000_s30794" name="Формула" r:id="rId13" imgW="330057" imgH="215806" progId="Equation.3">
                  <p:embed/>
                </p:oleObj>
              </mc:Choice>
              <mc:Fallback>
                <p:oleObj name="Формула" r:id="rId13" imgW="330057" imgH="215806"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913" y="4146550"/>
                        <a:ext cx="434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5" name="Rectangle 15">
            <a:extLst>
              <a:ext uri="{FF2B5EF4-FFF2-40B4-BE49-F238E27FC236}">
                <a16:creationId xmlns:a16="http://schemas.microsoft.com/office/drawing/2014/main" id="{DF082894-BB25-4B9A-870B-43A469FF3E03}"/>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0736" name="Rectangle 16">
            <a:extLst>
              <a:ext uri="{FF2B5EF4-FFF2-40B4-BE49-F238E27FC236}">
                <a16:creationId xmlns:a16="http://schemas.microsoft.com/office/drawing/2014/main" id="{7787CA93-1632-4721-8663-4C323B80C1E8}"/>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37" name="Object 17">
            <a:extLst>
              <a:ext uri="{FF2B5EF4-FFF2-40B4-BE49-F238E27FC236}">
                <a16:creationId xmlns:a16="http://schemas.microsoft.com/office/drawing/2014/main" id="{AF49F97D-92CD-4CD8-A41E-EC1405BEC329}"/>
              </a:ext>
            </a:extLst>
          </p:cNvPr>
          <p:cNvGraphicFramePr>
            <a:graphicFrameLocks noChangeAspect="1"/>
          </p:cNvGraphicFramePr>
          <p:nvPr/>
        </p:nvGraphicFramePr>
        <p:xfrm>
          <a:off x="142875" y="1789113"/>
          <a:ext cx="407988" cy="266700"/>
        </p:xfrm>
        <a:graphic>
          <a:graphicData uri="http://schemas.openxmlformats.org/presentationml/2006/ole">
            <mc:AlternateContent xmlns:mc="http://schemas.openxmlformats.org/markup-compatibility/2006">
              <mc:Choice xmlns:v="urn:schemas-microsoft-com:vml" Requires="v">
                <p:oleObj spid="_x0000_s30795" name="Формула" r:id="rId15" imgW="330057" imgH="215806" progId="Equation.3">
                  <p:embed/>
                </p:oleObj>
              </mc:Choice>
              <mc:Fallback>
                <p:oleObj name="Формула" r:id="rId15" imgW="330057" imgH="215806"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5" y="1789113"/>
                        <a:ext cx="407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8" name="Rectangle 18">
            <a:extLst>
              <a:ext uri="{FF2B5EF4-FFF2-40B4-BE49-F238E27FC236}">
                <a16:creationId xmlns:a16="http://schemas.microsoft.com/office/drawing/2014/main" id="{8C111942-A705-4E81-8DB3-AD885A3D05B7}"/>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39" name="Object 19">
            <a:extLst>
              <a:ext uri="{FF2B5EF4-FFF2-40B4-BE49-F238E27FC236}">
                <a16:creationId xmlns:a16="http://schemas.microsoft.com/office/drawing/2014/main" id="{40B08E7F-BB6B-40B8-A047-DF816CE80C61}"/>
              </a:ext>
            </a:extLst>
          </p:cNvPr>
          <p:cNvGraphicFramePr>
            <a:graphicFrameLocks noChangeAspect="1"/>
          </p:cNvGraphicFramePr>
          <p:nvPr/>
        </p:nvGraphicFramePr>
        <p:xfrm>
          <a:off x="190500" y="6373813"/>
          <a:ext cx="431800" cy="282575"/>
        </p:xfrm>
        <a:graphic>
          <a:graphicData uri="http://schemas.openxmlformats.org/presentationml/2006/ole">
            <mc:AlternateContent xmlns:mc="http://schemas.openxmlformats.org/markup-compatibility/2006">
              <mc:Choice xmlns:v="urn:schemas-microsoft-com:vml" Requires="v">
                <p:oleObj spid="_x0000_s30796" name="Формула" r:id="rId16" imgW="330057" imgH="215806" progId="Equation.3">
                  <p:embed/>
                </p:oleObj>
              </mc:Choice>
              <mc:Fallback>
                <p:oleObj name="Формула" r:id="rId16" imgW="330057" imgH="215806"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 y="6373813"/>
                        <a:ext cx="4318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0" name="Rectangle 20">
            <a:extLst>
              <a:ext uri="{FF2B5EF4-FFF2-40B4-BE49-F238E27FC236}">
                <a16:creationId xmlns:a16="http://schemas.microsoft.com/office/drawing/2014/main" id="{21507F1A-222F-441F-8F80-13412896A208}"/>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41" name="Object 21">
            <a:extLst>
              <a:ext uri="{FF2B5EF4-FFF2-40B4-BE49-F238E27FC236}">
                <a16:creationId xmlns:a16="http://schemas.microsoft.com/office/drawing/2014/main" id="{E8EF423E-AF3F-4EF9-BD1F-B29DEEF2EE94}"/>
              </a:ext>
            </a:extLst>
          </p:cNvPr>
          <p:cNvGraphicFramePr>
            <a:graphicFrameLocks noChangeAspect="1"/>
          </p:cNvGraphicFramePr>
          <p:nvPr/>
        </p:nvGraphicFramePr>
        <p:xfrm>
          <a:off x="784225" y="7956550"/>
          <a:ext cx="187325" cy="215900"/>
        </p:xfrm>
        <a:graphic>
          <a:graphicData uri="http://schemas.openxmlformats.org/presentationml/2006/ole">
            <mc:AlternateContent xmlns:mc="http://schemas.openxmlformats.org/markup-compatibility/2006">
              <mc:Choice xmlns:v="urn:schemas-microsoft-com:vml" Requires="v">
                <p:oleObj spid="_x0000_s30797" name="Формула" r:id="rId17" imgW="126835" imgH="139518" progId="Equation.3">
                  <p:embed/>
                </p:oleObj>
              </mc:Choice>
              <mc:Fallback>
                <p:oleObj name="Формула" r:id="rId17" imgW="126835" imgH="139518" progId="Equation.3">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4225" y="7956550"/>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2" name="Rectangle 22">
            <a:extLst>
              <a:ext uri="{FF2B5EF4-FFF2-40B4-BE49-F238E27FC236}">
                <a16:creationId xmlns:a16="http://schemas.microsoft.com/office/drawing/2014/main" id="{9E019231-4ED8-4982-B076-9D8492C734AC}"/>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43" name="Object 23">
            <a:extLst>
              <a:ext uri="{FF2B5EF4-FFF2-40B4-BE49-F238E27FC236}">
                <a16:creationId xmlns:a16="http://schemas.microsoft.com/office/drawing/2014/main" id="{B19261EE-70C1-487E-8E6F-45CC5079D06D}"/>
              </a:ext>
            </a:extLst>
          </p:cNvPr>
          <p:cNvGraphicFramePr>
            <a:graphicFrameLocks noChangeAspect="1"/>
          </p:cNvGraphicFramePr>
          <p:nvPr/>
        </p:nvGraphicFramePr>
        <p:xfrm>
          <a:off x="765175" y="5795963"/>
          <a:ext cx="187325" cy="215900"/>
        </p:xfrm>
        <a:graphic>
          <a:graphicData uri="http://schemas.openxmlformats.org/presentationml/2006/ole">
            <mc:AlternateContent xmlns:mc="http://schemas.openxmlformats.org/markup-compatibility/2006">
              <mc:Choice xmlns:v="urn:schemas-microsoft-com:vml" Requires="v">
                <p:oleObj spid="_x0000_s30798" name="Формула" r:id="rId19" imgW="126835" imgH="139518" progId="Equation.3">
                  <p:embed/>
                </p:oleObj>
              </mc:Choice>
              <mc:Fallback>
                <p:oleObj name="Формула" r:id="rId19" imgW="126835" imgH="139518" progId="Equation.3">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5175" y="579596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4" name="Rectangle 24">
            <a:extLst>
              <a:ext uri="{FF2B5EF4-FFF2-40B4-BE49-F238E27FC236}">
                <a16:creationId xmlns:a16="http://schemas.microsoft.com/office/drawing/2014/main" id="{FA386F36-B946-4596-9A3C-5EB044B2BDCF}"/>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45" name="Object 25">
            <a:extLst>
              <a:ext uri="{FF2B5EF4-FFF2-40B4-BE49-F238E27FC236}">
                <a16:creationId xmlns:a16="http://schemas.microsoft.com/office/drawing/2014/main" id="{5C123A50-6E98-48A4-9A84-562DFEED3306}"/>
              </a:ext>
            </a:extLst>
          </p:cNvPr>
          <p:cNvGraphicFramePr>
            <a:graphicFrameLocks noChangeAspect="1"/>
          </p:cNvGraphicFramePr>
          <p:nvPr/>
        </p:nvGraphicFramePr>
        <p:xfrm>
          <a:off x="765175" y="3421063"/>
          <a:ext cx="187325" cy="215900"/>
        </p:xfrm>
        <a:graphic>
          <a:graphicData uri="http://schemas.openxmlformats.org/presentationml/2006/ole">
            <mc:AlternateContent xmlns:mc="http://schemas.openxmlformats.org/markup-compatibility/2006">
              <mc:Choice xmlns:v="urn:schemas-microsoft-com:vml" Requires="v">
                <p:oleObj spid="_x0000_s30799" name="Формула" r:id="rId20" imgW="126835" imgH="139518" progId="Equation.3">
                  <p:embed/>
                </p:oleObj>
              </mc:Choice>
              <mc:Fallback>
                <p:oleObj name="Формула" r:id="rId20" imgW="126835" imgH="139518" progId="Equation.3">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5175" y="342106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6" name="Rectangle 26">
            <a:extLst>
              <a:ext uri="{FF2B5EF4-FFF2-40B4-BE49-F238E27FC236}">
                <a16:creationId xmlns:a16="http://schemas.microsoft.com/office/drawing/2014/main" id="{D3D5AA40-B717-45E0-AC2E-0F3AFCB5B938}"/>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47" name="Object 27">
            <a:extLst>
              <a:ext uri="{FF2B5EF4-FFF2-40B4-BE49-F238E27FC236}">
                <a16:creationId xmlns:a16="http://schemas.microsoft.com/office/drawing/2014/main" id="{C54C719B-0128-4A0A-B127-7C7AFDE5A616}"/>
              </a:ext>
            </a:extLst>
          </p:cNvPr>
          <p:cNvGraphicFramePr>
            <a:graphicFrameLocks noChangeAspect="1"/>
          </p:cNvGraphicFramePr>
          <p:nvPr/>
        </p:nvGraphicFramePr>
        <p:xfrm>
          <a:off x="4651375" y="7956550"/>
          <a:ext cx="196850" cy="287338"/>
        </p:xfrm>
        <a:graphic>
          <a:graphicData uri="http://schemas.openxmlformats.org/presentationml/2006/ole">
            <mc:AlternateContent xmlns:mc="http://schemas.openxmlformats.org/markup-compatibility/2006">
              <mc:Choice xmlns:v="urn:schemas-microsoft-com:vml" Requires="v">
                <p:oleObj spid="_x0000_s30800" name="Формула" r:id="rId21" imgW="126725" imgH="177415" progId="Equation.3">
                  <p:embed/>
                </p:oleObj>
              </mc:Choice>
              <mc:Fallback>
                <p:oleObj name="Формула" r:id="rId21" imgW="126725" imgH="177415" progId="Equation.3">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51375" y="7956550"/>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8" name="Rectangle 28">
            <a:extLst>
              <a:ext uri="{FF2B5EF4-FFF2-40B4-BE49-F238E27FC236}">
                <a16:creationId xmlns:a16="http://schemas.microsoft.com/office/drawing/2014/main" id="{27A0196B-980F-424F-A069-4426F7EC30E5}"/>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49" name="Object 29">
            <a:extLst>
              <a:ext uri="{FF2B5EF4-FFF2-40B4-BE49-F238E27FC236}">
                <a16:creationId xmlns:a16="http://schemas.microsoft.com/office/drawing/2014/main" id="{614D9171-C5FA-40FA-9371-412F8ADD188A}"/>
              </a:ext>
            </a:extLst>
          </p:cNvPr>
          <p:cNvGraphicFramePr>
            <a:graphicFrameLocks noChangeAspect="1"/>
          </p:cNvGraphicFramePr>
          <p:nvPr/>
        </p:nvGraphicFramePr>
        <p:xfrm>
          <a:off x="4649788" y="5795963"/>
          <a:ext cx="198437" cy="288925"/>
        </p:xfrm>
        <a:graphic>
          <a:graphicData uri="http://schemas.openxmlformats.org/presentationml/2006/ole">
            <mc:AlternateContent xmlns:mc="http://schemas.openxmlformats.org/markup-compatibility/2006">
              <mc:Choice xmlns:v="urn:schemas-microsoft-com:vml" Requires="v">
                <p:oleObj spid="_x0000_s30801" name="Формула" r:id="rId23" imgW="126725" imgH="177415" progId="Equation.3">
                  <p:embed/>
                </p:oleObj>
              </mc:Choice>
              <mc:Fallback>
                <p:oleObj name="Формула" r:id="rId23" imgW="126725" imgH="177415" progId="Equation.3">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9788" y="5795963"/>
                        <a:ext cx="1984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0" name="Rectangle 30">
            <a:extLst>
              <a:ext uri="{FF2B5EF4-FFF2-40B4-BE49-F238E27FC236}">
                <a16:creationId xmlns:a16="http://schemas.microsoft.com/office/drawing/2014/main" id="{859B0E2A-084D-40BF-906E-6DCFCAEBFFD7}"/>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51" name="Object 31">
            <a:extLst>
              <a:ext uri="{FF2B5EF4-FFF2-40B4-BE49-F238E27FC236}">
                <a16:creationId xmlns:a16="http://schemas.microsoft.com/office/drawing/2014/main" id="{FB8A8F41-149B-403E-AAA8-62F27C87F73E}"/>
              </a:ext>
            </a:extLst>
          </p:cNvPr>
          <p:cNvGraphicFramePr>
            <a:graphicFrameLocks noChangeAspect="1"/>
          </p:cNvGraphicFramePr>
          <p:nvPr/>
        </p:nvGraphicFramePr>
        <p:xfrm>
          <a:off x="4814888" y="3421063"/>
          <a:ext cx="198437" cy="287337"/>
        </p:xfrm>
        <a:graphic>
          <a:graphicData uri="http://schemas.openxmlformats.org/presentationml/2006/ole">
            <mc:AlternateContent xmlns:mc="http://schemas.openxmlformats.org/markup-compatibility/2006">
              <mc:Choice xmlns:v="urn:schemas-microsoft-com:vml" Requires="v">
                <p:oleObj spid="_x0000_s30802" name="Формула" r:id="rId24" imgW="126725" imgH="177415" progId="Equation.3">
                  <p:embed/>
                </p:oleObj>
              </mc:Choice>
              <mc:Fallback>
                <p:oleObj name="Формула" r:id="rId24" imgW="126725" imgH="177415" progId="Equation.3">
                  <p:embed/>
                  <p:pic>
                    <p:nvPicPr>
                      <p:cNvPr id="0" name="Object 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14888" y="3421063"/>
                        <a:ext cx="1984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2" name="Rectangle 32">
            <a:extLst>
              <a:ext uri="{FF2B5EF4-FFF2-40B4-BE49-F238E27FC236}">
                <a16:creationId xmlns:a16="http://schemas.microsoft.com/office/drawing/2014/main" id="{ED40DD53-1590-47B7-B617-AAC886730C3A}"/>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53" name="Object 33">
            <a:extLst>
              <a:ext uri="{FF2B5EF4-FFF2-40B4-BE49-F238E27FC236}">
                <a16:creationId xmlns:a16="http://schemas.microsoft.com/office/drawing/2014/main" id="{FD1E67C2-FDCC-4D33-9D0A-9F7F70F7F2B4}"/>
              </a:ext>
            </a:extLst>
          </p:cNvPr>
          <p:cNvGraphicFramePr>
            <a:graphicFrameLocks noChangeAspect="1"/>
          </p:cNvGraphicFramePr>
          <p:nvPr/>
        </p:nvGraphicFramePr>
        <p:xfrm>
          <a:off x="2708275" y="7885113"/>
          <a:ext cx="331788" cy="361950"/>
        </p:xfrm>
        <a:graphic>
          <a:graphicData uri="http://schemas.openxmlformats.org/presentationml/2006/ole">
            <mc:AlternateContent xmlns:mc="http://schemas.openxmlformats.org/markup-compatibility/2006">
              <mc:Choice xmlns:v="urn:schemas-microsoft-com:vml" Requires="v">
                <p:oleObj spid="_x0000_s30803" name="Формула" r:id="rId25" imgW="215713" imgH="241091" progId="Equation.3">
                  <p:embed/>
                </p:oleObj>
              </mc:Choice>
              <mc:Fallback>
                <p:oleObj name="Формула" r:id="rId25" imgW="215713" imgH="241091" progId="Equation.3">
                  <p:embed/>
                  <p:pic>
                    <p:nvPicPr>
                      <p:cNvPr id="0" name="Object 3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08275" y="7885113"/>
                        <a:ext cx="3317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4" name="Rectangle 34">
            <a:extLst>
              <a:ext uri="{FF2B5EF4-FFF2-40B4-BE49-F238E27FC236}">
                <a16:creationId xmlns:a16="http://schemas.microsoft.com/office/drawing/2014/main" id="{8C1977A9-0C3D-4698-A714-7D439B22486D}"/>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55" name="Object 35">
            <a:extLst>
              <a:ext uri="{FF2B5EF4-FFF2-40B4-BE49-F238E27FC236}">
                <a16:creationId xmlns:a16="http://schemas.microsoft.com/office/drawing/2014/main" id="{66F129F3-E5A8-4252-B829-7215AC0E2C81}"/>
              </a:ext>
            </a:extLst>
          </p:cNvPr>
          <p:cNvGraphicFramePr>
            <a:graphicFrameLocks noChangeAspect="1"/>
          </p:cNvGraphicFramePr>
          <p:nvPr/>
        </p:nvGraphicFramePr>
        <p:xfrm>
          <a:off x="2708275" y="5726113"/>
          <a:ext cx="331788" cy="358775"/>
        </p:xfrm>
        <a:graphic>
          <a:graphicData uri="http://schemas.openxmlformats.org/presentationml/2006/ole">
            <mc:AlternateContent xmlns:mc="http://schemas.openxmlformats.org/markup-compatibility/2006">
              <mc:Choice xmlns:v="urn:schemas-microsoft-com:vml" Requires="v">
                <p:oleObj spid="_x0000_s30804" name="Формула" r:id="rId27" imgW="215713" imgH="241091" progId="Equation.3">
                  <p:embed/>
                </p:oleObj>
              </mc:Choice>
              <mc:Fallback>
                <p:oleObj name="Формула" r:id="rId27" imgW="215713" imgH="241091" progId="Equation.3">
                  <p:embed/>
                  <p:pic>
                    <p:nvPicPr>
                      <p:cNvPr id="0" name="Object 3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08275" y="5726113"/>
                        <a:ext cx="3317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6" name="Rectangle 36">
            <a:extLst>
              <a:ext uri="{FF2B5EF4-FFF2-40B4-BE49-F238E27FC236}">
                <a16:creationId xmlns:a16="http://schemas.microsoft.com/office/drawing/2014/main" id="{C4F9ABFE-9876-432F-AD95-128358C106F0}"/>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57" name="Object 37">
            <a:extLst>
              <a:ext uri="{FF2B5EF4-FFF2-40B4-BE49-F238E27FC236}">
                <a16:creationId xmlns:a16="http://schemas.microsoft.com/office/drawing/2014/main" id="{10EE2308-5614-45A0-86C1-18A37672EAD5}"/>
              </a:ext>
            </a:extLst>
          </p:cNvPr>
          <p:cNvGraphicFramePr>
            <a:graphicFrameLocks noChangeAspect="1"/>
          </p:cNvGraphicFramePr>
          <p:nvPr/>
        </p:nvGraphicFramePr>
        <p:xfrm>
          <a:off x="2781300" y="3348038"/>
          <a:ext cx="331788" cy="360362"/>
        </p:xfrm>
        <a:graphic>
          <a:graphicData uri="http://schemas.openxmlformats.org/presentationml/2006/ole">
            <mc:AlternateContent xmlns:mc="http://schemas.openxmlformats.org/markup-compatibility/2006">
              <mc:Choice xmlns:v="urn:schemas-microsoft-com:vml" Requires="v">
                <p:oleObj spid="_x0000_s30805" name="Формула" r:id="rId28" imgW="215713" imgH="241091" progId="Equation.3">
                  <p:embed/>
                </p:oleObj>
              </mc:Choice>
              <mc:Fallback>
                <p:oleObj name="Формула" r:id="rId28" imgW="215713" imgH="241091" progId="Equation.3">
                  <p:embed/>
                  <p:pic>
                    <p:nvPicPr>
                      <p:cNvPr id="0" name="Object 3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81300" y="3348038"/>
                        <a:ext cx="3317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8" name="Rectangle 38">
            <a:extLst>
              <a:ext uri="{FF2B5EF4-FFF2-40B4-BE49-F238E27FC236}">
                <a16:creationId xmlns:a16="http://schemas.microsoft.com/office/drawing/2014/main" id="{48559486-35AA-46A4-B757-71937076073A}"/>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59" name="Object 39">
            <a:extLst>
              <a:ext uri="{FF2B5EF4-FFF2-40B4-BE49-F238E27FC236}">
                <a16:creationId xmlns:a16="http://schemas.microsoft.com/office/drawing/2014/main" id="{9F01E527-1CB2-4F25-9268-785086584650}"/>
              </a:ext>
            </a:extLst>
          </p:cNvPr>
          <p:cNvGraphicFramePr>
            <a:graphicFrameLocks noChangeAspect="1"/>
          </p:cNvGraphicFramePr>
          <p:nvPr/>
        </p:nvGraphicFramePr>
        <p:xfrm>
          <a:off x="1698625" y="7885113"/>
          <a:ext cx="255588" cy="361950"/>
        </p:xfrm>
        <a:graphic>
          <a:graphicData uri="http://schemas.openxmlformats.org/presentationml/2006/ole">
            <mc:AlternateContent xmlns:mc="http://schemas.openxmlformats.org/markup-compatibility/2006">
              <mc:Choice xmlns:v="urn:schemas-microsoft-com:vml" Requires="v">
                <p:oleObj spid="_x0000_s30806" name="Формула" r:id="rId29" imgW="152268" imgH="215713" progId="Equation.3">
                  <p:embed/>
                </p:oleObj>
              </mc:Choice>
              <mc:Fallback>
                <p:oleObj name="Формула" r:id="rId29" imgW="152268" imgH="215713" progId="Equation.3">
                  <p:embed/>
                  <p:pic>
                    <p:nvPicPr>
                      <p:cNvPr id="0" name="Object 3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98625" y="7885113"/>
                        <a:ext cx="2555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0" name="Rectangle 40">
            <a:extLst>
              <a:ext uri="{FF2B5EF4-FFF2-40B4-BE49-F238E27FC236}">
                <a16:creationId xmlns:a16="http://schemas.microsoft.com/office/drawing/2014/main" id="{338C9961-024F-49DB-AB6F-41E8D1F2EEEC}"/>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61" name="Object 41">
            <a:extLst>
              <a:ext uri="{FF2B5EF4-FFF2-40B4-BE49-F238E27FC236}">
                <a16:creationId xmlns:a16="http://schemas.microsoft.com/office/drawing/2014/main" id="{FC3AC0AB-7781-44FA-9A5B-E5EDD52E8C25}"/>
              </a:ext>
            </a:extLst>
          </p:cNvPr>
          <p:cNvGraphicFramePr>
            <a:graphicFrameLocks noChangeAspect="1"/>
          </p:cNvGraphicFramePr>
          <p:nvPr/>
        </p:nvGraphicFramePr>
        <p:xfrm>
          <a:off x="1698625" y="5726113"/>
          <a:ext cx="254000" cy="358775"/>
        </p:xfrm>
        <a:graphic>
          <a:graphicData uri="http://schemas.openxmlformats.org/presentationml/2006/ole">
            <mc:AlternateContent xmlns:mc="http://schemas.openxmlformats.org/markup-compatibility/2006">
              <mc:Choice xmlns:v="urn:schemas-microsoft-com:vml" Requires="v">
                <p:oleObj spid="_x0000_s30807" name="Формула" r:id="rId31" imgW="152268" imgH="215713" progId="Equation.3">
                  <p:embed/>
                </p:oleObj>
              </mc:Choice>
              <mc:Fallback>
                <p:oleObj name="Формула" r:id="rId31" imgW="152268" imgH="215713" progId="Equation.3">
                  <p:embed/>
                  <p:pic>
                    <p:nvPicPr>
                      <p:cNvPr id="0" name="Object 4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98625" y="5726113"/>
                        <a:ext cx="254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2" name="Rectangle 42">
            <a:extLst>
              <a:ext uri="{FF2B5EF4-FFF2-40B4-BE49-F238E27FC236}">
                <a16:creationId xmlns:a16="http://schemas.microsoft.com/office/drawing/2014/main" id="{07DD5D6E-CA6D-4253-A9FF-18CE9E52801D}"/>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63" name="Object 43">
            <a:extLst>
              <a:ext uri="{FF2B5EF4-FFF2-40B4-BE49-F238E27FC236}">
                <a16:creationId xmlns:a16="http://schemas.microsoft.com/office/drawing/2014/main" id="{193E1531-FD78-4BAE-BA5F-0439EB1635AD}"/>
              </a:ext>
            </a:extLst>
          </p:cNvPr>
          <p:cNvGraphicFramePr>
            <a:graphicFrameLocks noChangeAspect="1"/>
          </p:cNvGraphicFramePr>
          <p:nvPr/>
        </p:nvGraphicFramePr>
        <p:xfrm>
          <a:off x="1698625" y="3348038"/>
          <a:ext cx="254000" cy="360362"/>
        </p:xfrm>
        <a:graphic>
          <a:graphicData uri="http://schemas.openxmlformats.org/presentationml/2006/ole">
            <mc:AlternateContent xmlns:mc="http://schemas.openxmlformats.org/markup-compatibility/2006">
              <mc:Choice xmlns:v="urn:schemas-microsoft-com:vml" Requires="v">
                <p:oleObj spid="_x0000_s30808" name="Формула" r:id="rId32" imgW="152268" imgH="215713" progId="Equation.3">
                  <p:embed/>
                </p:oleObj>
              </mc:Choice>
              <mc:Fallback>
                <p:oleObj name="Формула" r:id="rId32" imgW="152268" imgH="215713" progId="Equation.3">
                  <p:embed/>
                  <p:pic>
                    <p:nvPicPr>
                      <p:cNvPr id="0" name="Object 4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98625" y="3348038"/>
                        <a:ext cx="254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4" name="Rectangle 44">
            <a:extLst>
              <a:ext uri="{FF2B5EF4-FFF2-40B4-BE49-F238E27FC236}">
                <a16:creationId xmlns:a16="http://schemas.microsoft.com/office/drawing/2014/main" id="{2FBD0D20-5151-4EA2-AD95-9F2E02F97447}"/>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65" name="Object 45">
            <a:extLst>
              <a:ext uri="{FF2B5EF4-FFF2-40B4-BE49-F238E27FC236}">
                <a16:creationId xmlns:a16="http://schemas.microsoft.com/office/drawing/2014/main" id="{ABC7E685-14AF-4145-84B3-6B7BA057BB2D}"/>
              </a:ext>
            </a:extLst>
          </p:cNvPr>
          <p:cNvGraphicFramePr>
            <a:graphicFrameLocks noChangeAspect="1"/>
          </p:cNvGraphicFramePr>
          <p:nvPr/>
        </p:nvGraphicFramePr>
        <p:xfrm>
          <a:off x="3790950" y="7885113"/>
          <a:ext cx="298450" cy="361950"/>
        </p:xfrm>
        <a:graphic>
          <a:graphicData uri="http://schemas.openxmlformats.org/presentationml/2006/ole">
            <mc:AlternateContent xmlns:mc="http://schemas.openxmlformats.org/markup-compatibility/2006">
              <mc:Choice xmlns:v="urn:schemas-microsoft-com:vml" Requires="v">
                <p:oleObj spid="_x0000_s30809" name="Формула" r:id="rId33" imgW="177569" imgH="215619" progId="Equation.3">
                  <p:embed/>
                </p:oleObj>
              </mc:Choice>
              <mc:Fallback>
                <p:oleObj name="Формула" r:id="rId33" imgW="177569" imgH="215619" progId="Equation.3">
                  <p:embed/>
                  <p:pic>
                    <p:nvPicPr>
                      <p:cNvPr id="0" name="Object 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90950" y="7885113"/>
                        <a:ext cx="2984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6" name="Rectangle 46">
            <a:extLst>
              <a:ext uri="{FF2B5EF4-FFF2-40B4-BE49-F238E27FC236}">
                <a16:creationId xmlns:a16="http://schemas.microsoft.com/office/drawing/2014/main" id="{E161AEA8-1C02-4365-931B-B409609592DB}"/>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67" name="Object 47">
            <a:extLst>
              <a:ext uri="{FF2B5EF4-FFF2-40B4-BE49-F238E27FC236}">
                <a16:creationId xmlns:a16="http://schemas.microsoft.com/office/drawing/2014/main" id="{BD00A357-1B43-4F7A-B5E5-8D67A2658095}"/>
              </a:ext>
            </a:extLst>
          </p:cNvPr>
          <p:cNvGraphicFramePr>
            <a:graphicFrameLocks noChangeAspect="1"/>
          </p:cNvGraphicFramePr>
          <p:nvPr/>
        </p:nvGraphicFramePr>
        <p:xfrm>
          <a:off x="3721100" y="5726113"/>
          <a:ext cx="295275" cy="358775"/>
        </p:xfrm>
        <a:graphic>
          <a:graphicData uri="http://schemas.openxmlformats.org/presentationml/2006/ole">
            <mc:AlternateContent xmlns:mc="http://schemas.openxmlformats.org/markup-compatibility/2006">
              <mc:Choice xmlns:v="urn:schemas-microsoft-com:vml" Requires="v">
                <p:oleObj spid="_x0000_s30810" name="Формула" r:id="rId35" imgW="177569" imgH="215619" progId="Equation.3">
                  <p:embed/>
                </p:oleObj>
              </mc:Choice>
              <mc:Fallback>
                <p:oleObj name="Формула" r:id="rId35" imgW="177569" imgH="215619" progId="Equation.3">
                  <p:embed/>
                  <p:pic>
                    <p:nvPicPr>
                      <p:cNvPr id="0" name="Object 4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21100" y="5726113"/>
                        <a:ext cx="295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8" name="Rectangle 48">
            <a:extLst>
              <a:ext uri="{FF2B5EF4-FFF2-40B4-BE49-F238E27FC236}">
                <a16:creationId xmlns:a16="http://schemas.microsoft.com/office/drawing/2014/main" id="{AA0FA04A-F309-42B4-949D-641A83650474}"/>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69" name="Object 49">
            <a:extLst>
              <a:ext uri="{FF2B5EF4-FFF2-40B4-BE49-F238E27FC236}">
                <a16:creationId xmlns:a16="http://schemas.microsoft.com/office/drawing/2014/main" id="{529255A4-AEF3-4647-9900-96371DBED4A2}"/>
              </a:ext>
            </a:extLst>
          </p:cNvPr>
          <p:cNvGraphicFramePr>
            <a:graphicFrameLocks noChangeAspect="1"/>
          </p:cNvGraphicFramePr>
          <p:nvPr/>
        </p:nvGraphicFramePr>
        <p:xfrm>
          <a:off x="3790950" y="3348038"/>
          <a:ext cx="296863" cy="360362"/>
        </p:xfrm>
        <a:graphic>
          <a:graphicData uri="http://schemas.openxmlformats.org/presentationml/2006/ole">
            <mc:AlternateContent xmlns:mc="http://schemas.openxmlformats.org/markup-compatibility/2006">
              <mc:Choice xmlns:v="urn:schemas-microsoft-com:vml" Requires="v">
                <p:oleObj spid="_x0000_s30811" name="Формула" r:id="rId36" imgW="177569" imgH="215619" progId="Equation.3">
                  <p:embed/>
                </p:oleObj>
              </mc:Choice>
              <mc:Fallback>
                <p:oleObj name="Формула" r:id="rId36" imgW="177569" imgH="215619" progId="Equation.3">
                  <p:embed/>
                  <p:pic>
                    <p:nvPicPr>
                      <p:cNvPr id="0" name="Object 4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90950" y="3348038"/>
                        <a:ext cx="2968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0" name="Rectangle 50">
            <a:extLst>
              <a:ext uri="{FF2B5EF4-FFF2-40B4-BE49-F238E27FC236}">
                <a16:creationId xmlns:a16="http://schemas.microsoft.com/office/drawing/2014/main" id="{3456F3F0-C176-4571-83D4-0CC231232EF2}"/>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0771" name="Rectangle 51">
            <a:extLst>
              <a:ext uri="{FF2B5EF4-FFF2-40B4-BE49-F238E27FC236}">
                <a16:creationId xmlns:a16="http://schemas.microsoft.com/office/drawing/2014/main" id="{A51622BE-9D0A-4FBC-9307-29B8C1BC9D4F}"/>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0772" name="Rectangle 52">
            <a:extLst>
              <a:ext uri="{FF2B5EF4-FFF2-40B4-BE49-F238E27FC236}">
                <a16:creationId xmlns:a16="http://schemas.microsoft.com/office/drawing/2014/main" id="{4EB6F10B-9308-4C5C-8D39-91B0F465B045}"/>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73" name="Object 53">
            <a:extLst>
              <a:ext uri="{FF2B5EF4-FFF2-40B4-BE49-F238E27FC236}">
                <a16:creationId xmlns:a16="http://schemas.microsoft.com/office/drawing/2014/main" id="{355A8939-656D-4509-8D52-1C226C8F6825}"/>
              </a:ext>
            </a:extLst>
          </p:cNvPr>
          <p:cNvGraphicFramePr>
            <a:graphicFrameLocks noChangeAspect="1"/>
          </p:cNvGraphicFramePr>
          <p:nvPr/>
        </p:nvGraphicFramePr>
        <p:xfrm>
          <a:off x="1196975" y="1909763"/>
          <a:ext cx="1368425" cy="355600"/>
        </p:xfrm>
        <a:graphic>
          <a:graphicData uri="http://schemas.openxmlformats.org/presentationml/2006/ole">
            <mc:AlternateContent xmlns:mc="http://schemas.openxmlformats.org/markup-compatibility/2006">
              <mc:Choice xmlns:v="urn:schemas-microsoft-com:vml" Requires="v">
                <p:oleObj spid="_x0000_s30812" name="Формула" r:id="rId37" imgW="914400" imgH="241300" progId="Equation.3">
                  <p:embed/>
                </p:oleObj>
              </mc:Choice>
              <mc:Fallback>
                <p:oleObj name="Формула" r:id="rId37" imgW="914400" imgH="241300" progId="Equation.3">
                  <p:embed/>
                  <p:pic>
                    <p:nvPicPr>
                      <p:cNvPr id="0" name="Object 5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96975" y="1909763"/>
                        <a:ext cx="13684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4" name="Rectangle 54">
            <a:extLst>
              <a:ext uri="{FF2B5EF4-FFF2-40B4-BE49-F238E27FC236}">
                <a16:creationId xmlns:a16="http://schemas.microsoft.com/office/drawing/2014/main" id="{0841CC0F-AADF-4E04-A4A1-A4807C15690F}"/>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75" name="Object 55">
            <a:extLst>
              <a:ext uri="{FF2B5EF4-FFF2-40B4-BE49-F238E27FC236}">
                <a16:creationId xmlns:a16="http://schemas.microsoft.com/office/drawing/2014/main" id="{785E9663-216E-46BD-8ACA-A4F79DBFBD36}"/>
              </a:ext>
            </a:extLst>
          </p:cNvPr>
          <p:cNvGraphicFramePr>
            <a:graphicFrameLocks noChangeAspect="1"/>
          </p:cNvGraphicFramePr>
          <p:nvPr/>
        </p:nvGraphicFramePr>
        <p:xfrm>
          <a:off x="3068638" y="4310063"/>
          <a:ext cx="1439862" cy="369887"/>
        </p:xfrm>
        <a:graphic>
          <a:graphicData uri="http://schemas.openxmlformats.org/presentationml/2006/ole">
            <mc:AlternateContent xmlns:mc="http://schemas.openxmlformats.org/markup-compatibility/2006">
              <mc:Choice xmlns:v="urn:schemas-microsoft-com:vml" Requires="v">
                <p:oleObj spid="_x0000_s30813" name="Формула" r:id="rId39" imgW="927100" imgH="241300" progId="Equation.3">
                  <p:embed/>
                </p:oleObj>
              </mc:Choice>
              <mc:Fallback>
                <p:oleObj name="Формула" r:id="rId39" imgW="927100" imgH="241300" progId="Equation.3">
                  <p:embed/>
                  <p:pic>
                    <p:nvPicPr>
                      <p:cNvPr id="0" name="Object 5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068638" y="431006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6" name="Rectangle 56">
            <a:extLst>
              <a:ext uri="{FF2B5EF4-FFF2-40B4-BE49-F238E27FC236}">
                <a16:creationId xmlns:a16="http://schemas.microsoft.com/office/drawing/2014/main" id="{18828FB2-BDCE-4774-AD42-D785F482EB30}"/>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77" name="Object 57">
            <a:extLst>
              <a:ext uri="{FF2B5EF4-FFF2-40B4-BE49-F238E27FC236}">
                <a16:creationId xmlns:a16="http://schemas.microsoft.com/office/drawing/2014/main" id="{BBC10BE5-99FE-4544-BD17-48D9019977FD}"/>
              </a:ext>
            </a:extLst>
          </p:cNvPr>
          <p:cNvGraphicFramePr>
            <a:graphicFrameLocks noChangeAspect="1"/>
          </p:cNvGraphicFramePr>
          <p:nvPr/>
        </p:nvGraphicFramePr>
        <p:xfrm>
          <a:off x="3141663" y="4000500"/>
          <a:ext cx="1366837" cy="355600"/>
        </p:xfrm>
        <a:graphic>
          <a:graphicData uri="http://schemas.openxmlformats.org/presentationml/2006/ole">
            <mc:AlternateContent xmlns:mc="http://schemas.openxmlformats.org/markup-compatibility/2006">
              <mc:Choice xmlns:v="urn:schemas-microsoft-com:vml" Requires="v">
                <p:oleObj spid="_x0000_s30814" name="Формула" r:id="rId41" imgW="914400" imgH="241300" progId="Equation.3">
                  <p:embed/>
                </p:oleObj>
              </mc:Choice>
              <mc:Fallback>
                <p:oleObj name="Формула" r:id="rId41" imgW="914400" imgH="241300" progId="Equation.3">
                  <p:embed/>
                  <p:pic>
                    <p:nvPicPr>
                      <p:cNvPr id="0" name="Object 5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141663" y="4000500"/>
                        <a:ext cx="13668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8" name="Rectangle 58">
            <a:extLst>
              <a:ext uri="{FF2B5EF4-FFF2-40B4-BE49-F238E27FC236}">
                <a16:creationId xmlns:a16="http://schemas.microsoft.com/office/drawing/2014/main" id="{6DBE0957-A40F-4B79-89C5-538A617F9929}"/>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79" name="Object 59">
            <a:extLst>
              <a:ext uri="{FF2B5EF4-FFF2-40B4-BE49-F238E27FC236}">
                <a16:creationId xmlns:a16="http://schemas.microsoft.com/office/drawing/2014/main" id="{08C1A571-32CF-4DCB-9F03-952A7603CAF0}"/>
              </a:ext>
            </a:extLst>
          </p:cNvPr>
          <p:cNvGraphicFramePr>
            <a:graphicFrameLocks noChangeAspect="1"/>
          </p:cNvGraphicFramePr>
          <p:nvPr/>
        </p:nvGraphicFramePr>
        <p:xfrm>
          <a:off x="2205038" y="6300788"/>
          <a:ext cx="1295400" cy="339725"/>
        </p:xfrm>
        <a:graphic>
          <a:graphicData uri="http://schemas.openxmlformats.org/presentationml/2006/ole">
            <mc:AlternateContent xmlns:mc="http://schemas.openxmlformats.org/markup-compatibility/2006">
              <mc:Choice xmlns:v="urn:schemas-microsoft-com:vml" Requires="v">
                <p:oleObj spid="_x0000_s30815" name="Формула" r:id="rId43" imgW="914400" imgH="241300" progId="Equation.3">
                  <p:embed/>
                </p:oleObj>
              </mc:Choice>
              <mc:Fallback>
                <p:oleObj name="Формула" r:id="rId43" imgW="914400" imgH="241300" progId="Equation.3">
                  <p:embed/>
                  <p:pic>
                    <p:nvPicPr>
                      <p:cNvPr id="0" name="Object 5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205038" y="6300788"/>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0" name="Rectangle 60">
            <a:extLst>
              <a:ext uri="{FF2B5EF4-FFF2-40B4-BE49-F238E27FC236}">
                <a16:creationId xmlns:a16="http://schemas.microsoft.com/office/drawing/2014/main" id="{E95C86CB-FBB1-4327-91D7-C6DBF266466B}"/>
              </a:ext>
            </a:extLst>
          </p:cNvPr>
          <p:cNvSpPr>
            <a:spLocks noChangeArrowheads="1"/>
          </p:cNvSpPr>
          <p:nvPr/>
        </p:nvSpPr>
        <p:spPr bwMode="auto">
          <a:xfrm>
            <a:off x="0" y="43561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81" name="Object 61">
            <a:extLst>
              <a:ext uri="{FF2B5EF4-FFF2-40B4-BE49-F238E27FC236}">
                <a16:creationId xmlns:a16="http://schemas.microsoft.com/office/drawing/2014/main" id="{B67A93FA-3AFB-48EA-B3AB-9686387226AA}"/>
              </a:ext>
            </a:extLst>
          </p:cNvPr>
          <p:cNvGraphicFramePr>
            <a:graphicFrameLocks noChangeAspect="1"/>
          </p:cNvGraphicFramePr>
          <p:nvPr/>
        </p:nvGraphicFramePr>
        <p:xfrm>
          <a:off x="2171700" y="6589713"/>
          <a:ext cx="1368425" cy="350837"/>
        </p:xfrm>
        <a:graphic>
          <a:graphicData uri="http://schemas.openxmlformats.org/presentationml/2006/ole">
            <mc:AlternateContent xmlns:mc="http://schemas.openxmlformats.org/markup-compatibility/2006">
              <mc:Choice xmlns:v="urn:schemas-microsoft-com:vml" Requires="v">
                <p:oleObj spid="_x0000_s30816" name="Формула" r:id="rId44" imgW="927100" imgH="241300" progId="Equation.3">
                  <p:embed/>
                </p:oleObj>
              </mc:Choice>
              <mc:Fallback>
                <p:oleObj name="Формула" r:id="rId44" imgW="927100" imgH="241300" progId="Equation.3">
                  <p:embed/>
                  <p:pic>
                    <p:nvPicPr>
                      <p:cNvPr id="0" name="Object 6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71700" y="6589713"/>
                        <a:ext cx="1368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2" name="Rectangle 62">
            <a:extLst>
              <a:ext uri="{FF2B5EF4-FFF2-40B4-BE49-F238E27FC236}">
                <a16:creationId xmlns:a16="http://schemas.microsoft.com/office/drawing/2014/main" id="{C95E7E17-EA68-4D0E-8487-370AE521872C}"/>
              </a:ext>
            </a:extLst>
          </p:cNvPr>
          <p:cNvSpPr>
            <a:spLocks noChangeArrowheads="1"/>
          </p:cNvSpPr>
          <p:nvPr/>
        </p:nvSpPr>
        <p:spPr bwMode="auto">
          <a:xfrm>
            <a:off x="0" y="44434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83" name="Object 63">
            <a:extLst>
              <a:ext uri="{FF2B5EF4-FFF2-40B4-BE49-F238E27FC236}">
                <a16:creationId xmlns:a16="http://schemas.microsoft.com/office/drawing/2014/main" id="{C9B5C683-451F-4E1A-8FD9-70617891FC5A}"/>
              </a:ext>
            </a:extLst>
          </p:cNvPr>
          <p:cNvGraphicFramePr>
            <a:graphicFrameLocks noChangeAspect="1"/>
          </p:cNvGraphicFramePr>
          <p:nvPr/>
        </p:nvGraphicFramePr>
        <p:xfrm>
          <a:off x="5183188" y="3975100"/>
          <a:ext cx="887412" cy="381000"/>
        </p:xfrm>
        <a:graphic>
          <a:graphicData uri="http://schemas.openxmlformats.org/presentationml/2006/ole">
            <mc:AlternateContent xmlns:mc="http://schemas.openxmlformats.org/markup-compatibility/2006">
              <mc:Choice xmlns:v="urn:schemas-microsoft-com:vml" Requires="v">
                <p:oleObj spid="_x0000_s30817" name="Формула" r:id="rId46" imgW="596641" imgH="253890" progId="Equation.3">
                  <p:embed/>
                </p:oleObj>
              </mc:Choice>
              <mc:Fallback>
                <p:oleObj name="Формула" r:id="rId46" imgW="596641" imgH="253890" progId="Equation.3">
                  <p:embed/>
                  <p:pic>
                    <p:nvPicPr>
                      <p:cNvPr id="0" name="Object 6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183188" y="3975100"/>
                        <a:ext cx="8874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4" name="Rectangle 64">
            <a:extLst>
              <a:ext uri="{FF2B5EF4-FFF2-40B4-BE49-F238E27FC236}">
                <a16:creationId xmlns:a16="http://schemas.microsoft.com/office/drawing/2014/main" id="{B0B42936-8807-4497-B7C7-D4AB1FEDA7AC}"/>
              </a:ext>
            </a:extLst>
          </p:cNvPr>
          <p:cNvSpPr>
            <a:spLocks noChangeArrowheads="1"/>
          </p:cNvSpPr>
          <p:nvPr/>
        </p:nvSpPr>
        <p:spPr bwMode="auto">
          <a:xfrm>
            <a:off x="0" y="43767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85" name="Object 65">
            <a:extLst>
              <a:ext uri="{FF2B5EF4-FFF2-40B4-BE49-F238E27FC236}">
                <a16:creationId xmlns:a16="http://schemas.microsoft.com/office/drawing/2014/main" id="{56E0F1CB-06BD-4C60-8189-B641943586DB}"/>
              </a:ext>
            </a:extLst>
          </p:cNvPr>
          <p:cNvGraphicFramePr>
            <a:graphicFrameLocks noChangeAspect="1"/>
          </p:cNvGraphicFramePr>
          <p:nvPr/>
        </p:nvGraphicFramePr>
        <p:xfrm>
          <a:off x="5162550" y="4316413"/>
          <a:ext cx="1016000" cy="542925"/>
        </p:xfrm>
        <a:graphic>
          <a:graphicData uri="http://schemas.openxmlformats.org/presentationml/2006/ole">
            <mc:AlternateContent xmlns:mc="http://schemas.openxmlformats.org/markup-compatibility/2006">
              <mc:Choice xmlns:v="urn:schemas-microsoft-com:vml" Requires="v">
                <p:oleObj spid="_x0000_s30818" name="Формула" r:id="rId48" imgW="736280" imgH="393529" progId="Equation.3">
                  <p:embed/>
                </p:oleObj>
              </mc:Choice>
              <mc:Fallback>
                <p:oleObj name="Формула" r:id="rId48" imgW="736280" imgH="393529" progId="Equation.3">
                  <p:embed/>
                  <p:pic>
                    <p:nvPicPr>
                      <p:cNvPr id="0" name="Object 6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162550" y="4316413"/>
                        <a:ext cx="1016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6" name="Rectangle 66">
            <a:extLst>
              <a:ext uri="{FF2B5EF4-FFF2-40B4-BE49-F238E27FC236}">
                <a16:creationId xmlns:a16="http://schemas.microsoft.com/office/drawing/2014/main" id="{4ECB6761-DB31-4D61-8FD9-C0E8B9750DAC}"/>
              </a:ext>
            </a:extLst>
          </p:cNvPr>
          <p:cNvSpPr>
            <a:spLocks noChangeArrowheads="1"/>
          </p:cNvSpPr>
          <p:nvPr/>
        </p:nvSpPr>
        <p:spPr bwMode="auto">
          <a:xfrm>
            <a:off x="0" y="43767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0787" name="Object 67">
            <a:extLst>
              <a:ext uri="{FF2B5EF4-FFF2-40B4-BE49-F238E27FC236}">
                <a16:creationId xmlns:a16="http://schemas.microsoft.com/office/drawing/2014/main" id="{7A0DCFAA-2049-4A89-A59F-555E69BCE14C}"/>
              </a:ext>
            </a:extLst>
          </p:cNvPr>
          <p:cNvGraphicFramePr>
            <a:graphicFrameLocks noChangeAspect="1"/>
          </p:cNvGraphicFramePr>
          <p:nvPr/>
        </p:nvGraphicFramePr>
        <p:xfrm>
          <a:off x="5157788" y="4805363"/>
          <a:ext cx="1081087" cy="558800"/>
        </p:xfrm>
        <a:graphic>
          <a:graphicData uri="http://schemas.openxmlformats.org/presentationml/2006/ole">
            <mc:AlternateContent xmlns:mc="http://schemas.openxmlformats.org/markup-compatibility/2006">
              <mc:Choice xmlns:v="urn:schemas-microsoft-com:vml" Requires="v">
                <p:oleObj spid="_x0000_s30819" name="Формула" r:id="rId50" imgW="748975" imgH="393529" progId="Equation.3">
                  <p:embed/>
                </p:oleObj>
              </mc:Choice>
              <mc:Fallback>
                <p:oleObj name="Формула" r:id="rId50" imgW="748975" imgH="393529" progId="Equation.3">
                  <p:embed/>
                  <p:pic>
                    <p:nvPicPr>
                      <p:cNvPr id="0" name="Object 6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157788" y="4805363"/>
                        <a:ext cx="10810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D0D0329-0C23-4609-9B05-0756B4F04D72}"/>
              </a:ext>
            </a:extLst>
          </p:cNvPr>
          <p:cNvSpPr>
            <a:spLocks noChangeArrowheads="1"/>
          </p:cNvSpPr>
          <p:nvPr/>
        </p:nvSpPr>
        <p:spPr bwMode="auto">
          <a:xfrm>
            <a:off x="2374900" y="5867400"/>
            <a:ext cx="287338" cy="1657350"/>
          </a:xfrm>
          <a:prstGeom prst="rect">
            <a:avLst/>
          </a:prstGeom>
          <a:gradFill rotWithShape="1">
            <a:gsLst>
              <a:gs pos="0">
                <a:srgbClr val="66FFFF">
                  <a:alpha val="7001"/>
                </a:srgbClr>
              </a:gs>
              <a:gs pos="50000">
                <a:srgbClr val="66FFFF">
                  <a:gamma/>
                  <a:shade val="46275"/>
                  <a:invGamma/>
                  <a:alpha val="47000"/>
                </a:srgbClr>
              </a:gs>
              <a:gs pos="100000">
                <a:srgbClr val="66FFFF">
                  <a:alpha val="7001"/>
                </a:srgbClr>
              </a:gs>
            </a:gsLst>
            <a:lin ang="5400000" scaled="1"/>
          </a:gradFill>
          <a:ln w="9525">
            <a:solidFill>
              <a:schemeClr val="tx1"/>
            </a:solidFill>
            <a:miter lim="800000"/>
            <a:headEnd/>
            <a:tailEnd/>
          </a:ln>
          <a:effectLst/>
        </p:spPr>
        <p:txBody>
          <a:bodyPr wrap="none" anchor="ctr"/>
          <a:lstStyle/>
          <a:p>
            <a:pPr>
              <a:defRPr/>
            </a:pPr>
            <a:endParaRPr lang="ru-RU">
              <a:latin typeface="Arial" charset="0"/>
            </a:endParaRPr>
          </a:p>
        </p:txBody>
      </p:sp>
      <p:sp>
        <p:nvSpPr>
          <p:cNvPr id="171011" name="Rectangle 3">
            <a:extLst>
              <a:ext uri="{FF2B5EF4-FFF2-40B4-BE49-F238E27FC236}">
                <a16:creationId xmlns:a16="http://schemas.microsoft.com/office/drawing/2014/main" id="{08A32100-2D89-47D9-9C1A-32827151523E}"/>
              </a:ext>
            </a:extLst>
          </p:cNvPr>
          <p:cNvSpPr>
            <a:spLocks noChangeArrowheads="1"/>
          </p:cNvSpPr>
          <p:nvPr/>
        </p:nvSpPr>
        <p:spPr bwMode="auto">
          <a:xfrm>
            <a:off x="3273425" y="5867400"/>
            <a:ext cx="287338" cy="1657350"/>
          </a:xfrm>
          <a:prstGeom prst="rect">
            <a:avLst/>
          </a:prstGeom>
          <a:gradFill rotWithShape="1">
            <a:gsLst>
              <a:gs pos="0">
                <a:srgbClr val="66FFFF">
                  <a:alpha val="7001"/>
                </a:srgbClr>
              </a:gs>
              <a:gs pos="50000">
                <a:srgbClr val="66FFFF">
                  <a:gamma/>
                  <a:shade val="46275"/>
                  <a:invGamma/>
                  <a:alpha val="47000"/>
                </a:srgbClr>
              </a:gs>
              <a:gs pos="100000">
                <a:srgbClr val="66FFFF">
                  <a:alpha val="7001"/>
                </a:srgbClr>
              </a:gs>
            </a:gsLst>
            <a:lin ang="5400000" scaled="1"/>
          </a:gradFill>
          <a:ln w="9525">
            <a:solidFill>
              <a:schemeClr val="tx1"/>
            </a:solidFill>
            <a:miter lim="800000"/>
            <a:headEnd/>
            <a:tailEnd/>
          </a:ln>
          <a:effectLst/>
        </p:spPr>
        <p:txBody>
          <a:bodyPr wrap="none" anchor="ctr"/>
          <a:lstStyle/>
          <a:p>
            <a:pPr>
              <a:defRPr/>
            </a:pPr>
            <a:endParaRPr lang="ru-RU">
              <a:latin typeface="Arial" charset="0"/>
            </a:endParaRPr>
          </a:p>
        </p:txBody>
      </p:sp>
      <p:sp>
        <p:nvSpPr>
          <p:cNvPr id="31752" name="Rectangle 4">
            <a:extLst>
              <a:ext uri="{FF2B5EF4-FFF2-40B4-BE49-F238E27FC236}">
                <a16:creationId xmlns:a16="http://schemas.microsoft.com/office/drawing/2014/main" id="{8A64F80F-E843-4F3E-8403-CB25CC92B6A2}"/>
              </a:ext>
            </a:extLst>
          </p:cNvPr>
          <p:cNvSpPr>
            <a:spLocks noChangeArrowheads="1"/>
          </p:cNvSpPr>
          <p:nvPr/>
        </p:nvSpPr>
        <p:spPr bwMode="auto">
          <a:xfrm>
            <a:off x="1268413" y="5873750"/>
            <a:ext cx="1081087" cy="1655763"/>
          </a:xfrm>
          <a:prstGeom prst="rect">
            <a:avLst/>
          </a:prstGeom>
          <a:gradFill rotWithShape="1">
            <a:gsLst>
              <a:gs pos="0">
                <a:srgbClr val="CC66FF">
                  <a:alpha val="73000"/>
                </a:srgbClr>
              </a:gs>
              <a:gs pos="100000">
                <a:srgbClr val="5E2F76">
                  <a:alpha val="6000"/>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53" name="Rectangle 5">
            <a:extLst>
              <a:ext uri="{FF2B5EF4-FFF2-40B4-BE49-F238E27FC236}">
                <a16:creationId xmlns:a16="http://schemas.microsoft.com/office/drawing/2014/main" id="{F2F20CFF-9CFA-444B-8D3D-A365577A6D0F}"/>
              </a:ext>
            </a:extLst>
          </p:cNvPr>
          <p:cNvSpPr>
            <a:spLocks noChangeArrowheads="1"/>
          </p:cNvSpPr>
          <p:nvPr/>
        </p:nvSpPr>
        <p:spPr bwMode="auto">
          <a:xfrm>
            <a:off x="3573463" y="5873750"/>
            <a:ext cx="2257425" cy="1655763"/>
          </a:xfrm>
          <a:prstGeom prst="rect">
            <a:avLst/>
          </a:prstGeom>
          <a:gradFill rotWithShape="1">
            <a:gsLst>
              <a:gs pos="0">
                <a:srgbClr val="CCECFF">
                  <a:alpha val="23000"/>
                </a:srgbClr>
              </a:gs>
              <a:gs pos="100000">
                <a:srgbClr val="000000">
                  <a:alpha val="62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71014" name="Rectangle 6">
            <a:extLst>
              <a:ext uri="{FF2B5EF4-FFF2-40B4-BE49-F238E27FC236}">
                <a16:creationId xmlns:a16="http://schemas.microsoft.com/office/drawing/2014/main" id="{298354B7-C59A-45FC-9217-1AB6078926DB}"/>
              </a:ext>
            </a:extLst>
          </p:cNvPr>
          <p:cNvSpPr>
            <a:spLocks noChangeArrowheads="1"/>
          </p:cNvSpPr>
          <p:nvPr/>
        </p:nvSpPr>
        <p:spPr bwMode="auto">
          <a:xfrm>
            <a:off x="1268413" y="3421063"/>
            <a:ext cx="1081087" cy="1657350"/>
          </a:xfrm>
          <a:prstGeom prst="rect">
            <a:avLst/>
          </a:prstGeom>
          <a:gradFill rotWithShape="1">
            <a:gsLst>
              <a:gs pos="0">
                <a:srgbClr val="CC66FF">
                  <a:alpha val="73000"/>
                </a:srgbClr>
              </a:gs>
              <a:gs pos="100000">
                <a:srgbClr val="5E2F76">
                  <a:alpha val="6000"/>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71015" name="Rectangle 7">
            <a:extLst>
              <a:ext uri="{FF2B5EF4-FFF2-40B4-BE49-F238E27FC236}">
                <a16:creationId xmlns:a16="http://schemas.microsoft.com/office/drawing/2014/main" id="{C4284F4C-B3A9-419E-ADB8-F4D75ED63BDD}"/>
              </a:ext>
            </a:extLst>
          </p:cNvPr>
          <p:cNvSpPr>
            <a:spLocks noChangeArrowheads="1"/>
          </p:cNvSpPr>
          <p:nvPr/>
        </p:nvSpPr>
        <p:spPr bwMode="auto">
          <a:xfrm>
            <a:off x="3573463" y="900113"/>
            <a:ext cx="2232025" cy="1657350"/>
          </a:xfrm>
          <a:prstGeom prst="rect">
            <a:avLst/>
          </a:prstGeom>
          <a:gradFill rotWithShape="1">
            <a:gsLst>
              <a:gs pos="0">
                <a:srgbClr val="CCECFF">
                  <a:alpha val="62000"/>
                </a:srgbClr>
              </a:gs>
              <a:gs pos="100000">
                <a:srgbClr val="050606">
                  <a:alpha val="78000"/>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56" name="Object 8">
            <a:extLst>
              <a:ext uri="{FF2B5EF4-FFF2-40B4-BE49-F238E27FC236}">
                <a16:creationId xmlns:a16="http://schemas.microsoft.com/office/drawing/2014/main" id="{D3C2E771-9B1E-4A00-9809-3C6C7174A689}"/>
              </a:ext>
            </a:extLst>
          </p:cNvPr>
          <p:cNvGraphicFramePr>
            <a:graphicFrameLocks noChangeAspect="1"/>
          </p:cNvGraphicFramePr>
          <p:nvPr>
            <p:ph sz="half" idx="1"/>
          </p:nvPr>
        </p:nvGraphicFramePr>
        <p:xfrm>
          <a:off x="909638" y="639763"/>
          <a:ext cx="5183187" cy="2005012"/>
        </p:xfrm>
        <a:graphic>
          <a:graphicData uri="http://schemas.openxmlformats.org/presentationml/2006/ole">
            <mc:AlternateContent xmlns:mc="http://schemas.openxmlformats.org/markup-compatibility/2006">
              <mc:Choice xmlns:v="urn:schemas-microsoft-com:vml" Requires="v">
                <p:oleObj spid="_x0000_s31892" name="CorelDRAW" r:id="rId3" imgW="4334113" imgH="1678305" progId="CorelDRAW.Graphic.12">
                  <p:embed/>
                </p:oleObj>
              </mc:Choice>
              <mc:Fallback>
                <p:oleObj name="CorelDRAW" r:id="rId3" imgW="4334113" imgH="1678305" progId="CorelDRAW.Graphic.1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639763"/>
                        <a:ext cx="5183187" cy="200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7" name="Rectangle 9">
            <a:extLst>
              <a:ext uri="{FF2B5EF4-FFF2-40B4-BE49-F238E27FC236}">
                <a16:creationId xmlns:a16="http://schemas.microsoft.com/office/drawing/2014/main" id="{F2A0E9A5-18AA-46BB-9211-FC6DA98E2308}"/>
              </a:ext>
            </a:extLst>
          </p:cNvPr>
          <p:cNvSpPr>
            <a:spLocks noChangeArrowheads="1"/>
          </p:cNvSpPr>
          <p:nvPr/>
        </p:nvSpPr>
        <p:spPr bwMode="auto">
          <a:xfrm>
            <a:off x="3573463" y="3421063"/>
            <a:ext cx="2257425" cy="1657350"/>
          </a:xfrm>
          <a:prstGeom prst="rect">
            <a:avLst/>
          </a:prstGeom>
          <a:gradFill rotWithShape="1">
            <a:gsLst>
              <a:gs pos="0">
                <a:srgbClr val="CCECFF">
                  <a:alpha val="23000"/>
                </a:srgbClr>
              </a:gs>
              <a:gs pos="100000">
                <a:srgbClr val="000000">
                  <a:alpha val="62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58" name="Object 10">
            <a:extLst>
              <a:ext uri="{FF2B5EF4-FFF2-40B4-BE49-F238E27FC236}">
                <a16:creationId xmlns:a16="http://schemas.microsoft.com/office/drawing/2014/main" id="{50C8EFBD-CE5F-4257-AD81-0CBAAC37E971}"/>
              </a:ext>
            </a:extLst>
          </p:cNvPr>
          <p:cNvGraphicFramePr>
            <a:graphicFrameLocks noChangeAspect="1"/>
          </p:cNvGraphicFramePr>
          <p:nvPr/>
        </p:nvGraphicFramePr>
        <p:xfrm>
          <a:off x="909638" y="3132138"/>
          <a:ext cx="5256212" cy="2035175"/>
        </p:xfrm>
        <a:graphic>
          <a:graphicData uri="http://schemas.openxmlformats.org/presentationml/2006/ole">
            <mc:AlternateContent xmlns:mc="http://schemas.openxmlformats.org/markup-compatibility/2006">
              <mc:Choice xmlns:v="urn:schemas-microsoft-com:vml" Requires="v">
                <p:oleObj spid="_x0000_s31893" name="CorelDRAW" r:id="rId5" imgW="4334113" imgH="1678305" progId="CorelDRAW.Graphic.12">
                  <p:embed/>
                </p:oleObj>
              </mc:Choice>
              <mc:Fallback>
                <p:oleObj name="CorelDRAW" r:id="rId5" imgW="4334113" imgH="1678305" progId="CorelDRAW.Graphic.1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3132138"/>
                        <a:ext cx="5256212" cy="203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9" name="Oval 11">
            <a:extLst>
              <a:ext uri="{FF2B5EF4-FFF2-40B4-BE49-F238E27FC236}">
                <a16:creationId xmlns:a16="http://schemas.microsoft.com/office/drawing/2014/main" id="{3F37DCF8-0879-4BF7-A03D-57AA28FCDE78}"/>
              </a:ext>
            </a:extLst>
          </p:cNvPr>
          <p:cNvSpPr>
            <a:spLocks noChangeArrowheads="1"/>
          </p:cNvSpPr>
          <p:nvPr/>
        </p:nvSpPr>
        <p:spPr bwMode="auto">
          <a:xfrm>
            <a:off x="1196975" y="2527300"/>
            <a:ext cx="73025" cy="71438"/>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60" name="Oval 12">
            <a:extLst>
              <a:ext uri="{FF2B5EF4-FFF2-40B4-BE49-F238E27FC236}">
                <a16:creationId xmlns:a16="http://schemas.microsoft.com/office/drawing/2014/main" id="{074994D1-6E93-4ADB-9D2F-CDEF575EA63D}"/>
              </a:ext>
            </a:extLst>
          </p:cNvPr>
          <p:cNvSpPr>
            <a:spLocks noChangeArrowheads="1"/>
          </p:cNvSpPr>
          <p:nvPr/>
        </p:nvSpPr>
        <p:spPr bwMode="auto">
          <a:xfrm>
            <a:off x="5815013" y="2538413"/>
            <a:ext cx="73025" cy="69850"/>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61" name="Rectangle 13">
            <a:extLst>
              <a:ext uri="{FF2B5EF4-FFF2-40B4-BE49-F238E27FC236}">
                <a16:creationId xmlns:a16="http://schemas.microsoft.com/office/drawing/2014/main" id="{F0F8D406-54FA-4309-BA96-0BFF2EB8B5E5}"/>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62" name="Rectangle 14">
            <a:extLst>
              <a:ext uri="{FF2B5EF4-FFF2-40B4-BE49-F238E27FC236}">
                <a16:creationId xmlns:a16="http://schemas.microsoft.com/office/drawing/2014/main" id="{D75172DA-168C-48A8-AB67-C4331EA9C4EF}"/>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63" name="Rectangle 15">
            <a:extLst>
              <a:ext uri="{FF2B5EF4-FFF2-40B4-BE49-F238E27FC236}">
                <a16:creationId xmlns:a16="http://schemas.microsoft.com/office/drawing/2014/main" id="{6B4E6FF1-2C56-4B86-BECC-161FB84E23A7}"/>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64" name="Object 16">
            <a:extLst>
              <a:ext uri="{FF2B5EF4-FFF2-40B4-BE49-F238E27FC236}">
                <a16:creationId xmlns:a16="http://schemas.microsoft.com/office/drawing/2014/main" id="{A78D731B-CD24-437F-8EF1-C0C9349DDBCD}"/>
              </a:ext>
            </a:extLst>
          </p:cNvPr>
          <p:cNvGraphicFramePr>
            <a:graphicFrameLocks noChangeAspect="1"/>
          </p:cNvGraphicFramePr>
          <p:nvPr/>
        </p:nvGraphicFramePr>
        <p:xfrm>
          <a:off x="6122988" y="2341563"/>
          <a:ext cx="185737" cy="212725"/>
        </p:xfrm>
        <a:graphic>
          <a:graphicData uri="http://schemas.openxmlformats.org/presentationml/2006/ole">
            <mc:AlternateContent xmlns:mc="http://schemas.openxmlformats.org/markup-compatibility/2006">
              <mc:Choice xmlns:v="urn:schemas-microsoft-com:vml" Requires="v">
                <p:oleObj spid="_x0000_s31894" name="Формула" r:id="rId6" imgW="126835" imgH="139518" progId="Equation.3">
                  <p:embed/>
                </p:oleObj>
              </mc:Choice>
              <mc:Fallback>
                <p:oleObj name="Формула" r:id="rId6" imgW="126835" imgH="139518"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988" y="2341563"/>
                        <a:ext cx="185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5" name="Rectangle 17">
            <a:extLst>
              <a:ext uri="{FF2B5EF4-FFF2-40B4-BE49-F238E27FC236}">
                <a16:creationId xmlns:a16="http://schemas.microsoft.com/office/drawing/2014/main" id="{F65985A7-DAF4-471C-90D2-76867C7D4F88}"/>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66" name="Object 18">
            <a:extLst>
              <a:ext uri="{FF2B5EF4-FFF2-40B4-BE49-F238E27FC236}">
                <a16:creationId xmlns:a16="http://schemas.microsoft.com/office/drawing/2014/main" id="{769E1E7A-2498-49A2-9ADE-04717E805A29}"/>
              </a:ext>
            </a:extLst>
          </p:cNvPr>
          <p:cNvGraphicFramePr>
            <a:graphicFrameLocks noChangeAspect="1"/>
          </p:cNvGraphicFramePr>
          <p:nvPr/>
        </p:nvGraphicFramePr>
        <p:xfrm>
          <a:off x="1125538" y="2627313"/>
          <a:ext cx="187325" cy="215900"/>
        </p:xfrm>
        <a:graphic>
          <a:graphicData uri="http://schemas.openxmlformats.org/presentationml/2006/ole">
            <mc:AlternateContent xmlns:mc="http://schemas.openxmlformats.org/markup-compatibility/2006">
              <mc:Choice xmlns:v="urn:schemas-microsoft-com:vml" Requires="v">
                <p:oleObj spid="_x0000_s31895" name="Формула" r:id="rId8" imgW="126835" imgH="139518" progId="Equation.3">
                  <p:embed/>
                </p:oleObj>
              </mc:Choice>
              <mc:Fallback>
                <p:oleObj name="Формула" r:id="rId8" imgW="126835" imgH="139518"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538" y="262731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7" name="Rectangle 19">
            <a:extLst>
              <a:ext uri="{FF2B5EF4-FFF2-40B4-BE49-F238E27FC236}">
                <a16:creationId xmlns:a16="http://schemas.microsoft.com/office/drawing/2014/main" id="{2ACDD4F2-5CD1-4AA3-9465-789DDEE724A3}"/>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68" name="Rectangle 20">
            <a:extLst>
              <a:ext uri="{FF2B5EF4-FFF2-40B4-BE49-F238E27FC236}">
                <a16:creationId xmlns:a16="http://schemas.microsoft.com/office/drawing/2014/main" id="{E31CC70B-9196-43F5-B6ED-495FF07346FE}"/>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69" name="Rectangle 21">
            <a:extLst>
              <a:ext uri="{FF2B5EF4-FFF2-40B4-BE49-F238E27FC236}">
                <a16:creationId xmlns:a16="http://schemas.microsoft.com/office/drawing/2014/main" id="{E516B70B-A16D-4D18-9C83-F1D6B35DC070}"/>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70" name="Object 22">
            <a:extLst>
              <a:ext uri="{FF2B5EF4-FFF2-40B4-BE49-F238E27FC236}">
                <a16:creationId xmlns:a16="http://schemas.microsoft.com/office/drawing/2014/main" id="{ABB8DA20-78FF-45C9-851D-B73D8B0AAA70}"/>
              </a:ext>
            </a:extLst>
          </p:cNvPr>
          <p:cNvGraphicFramePr>
            <a:graphicFrameLocks noChangeAspect="1"/>
          </p:cNvGraphicFramePr>
          <p:nvPr/>
        </p:nvGraphicFramePr>
        <p:xfrm>
          <a:off x="5756275" y="2627313"/>
          <a:ext cx="173038" cy="254000"/>
        </p:xfrm>
        <a:graphic>
          <a:graphicData uri="http://schemas.openxmlformats.org/presentationml/2006/ole">
            <mc:AlternateContent xmlns:mc="http://schemas.openxmlformats.org/markup-compatibility/2006">
              <mc:Choice xmlns:v="urn:schemas-microsoft-com:vml" Requires="v">
                <p:oleObj spid="_x0000_s31896" name="Формула" r:id="rId10" imgW="126725" imgH="177415" progId="Equation.3">
                  <p:embed/>
                </p:oleObj>
              </mc:Choice>
              <mc:Fallback>
                <p:oleObj name="Формула" r:id="rId10" imgW="126725" imgH="177415" progId="Equation.3">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275" y="2627313"/>
                        <a:ext cx="173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71" name="Rectangle 23">
            <a:extLst>
              <a:ext uri="{FF2B5EF4-FFF2-40B4-BE49-F238E27FC236}">
                <a16:creationId xmlns:a16="http://schemas.microsoft.com/office/drawing/2014/main" id="{ADAFB722-B011-489D-9EEC-7EF8133A749A}"/>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72" name="Rectangle 24">
            <a:extLst>
              <a:ext uri="{FF2B5EF4-FFF2-40B4-BE49-F238E27FC236}">
                <a16:creationId xmlns:a16="http://schemas.microsoft.com/office/drawing/2014/main" id="{B0D96837-6BD2-4CC7-9FD6-A60B07E943D6}"/>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73" name="Rectangle 25">
            <a:extLst>
              <a:ext uri="{FF2B5EF4-FFF2-40B4-BE49-F238E27FC236}">
                <a16:creationId xmlns:a16="http://schemas.microsoft.com/office/drawing/2014/main" id="{8B78B112-57A5-414D-AB96-0543372D49DE}"/>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74" name="Oval 26">
            <a:extLst>
              <a:ext uri="{FF2B5EF4-FFF2-40B4-BE49-F238E27FC236}">
                <a16:creationId xmlns:a16="http://schemas.microsoft.com/office/drawing/2014/main" id="{20627044-3CDD-4944-B09F-ACB18496A3CA}"/>
              </a:ext>
            </a:extLst>
          </p:cNvPr>
          <p:cNvSpPr>
            <a:spLocks noChangeArrowheads="1"/>
          </p:cNvSpPr>
          <p:nvPr/>
        </p:nvSpPr>
        <p:spPr bwMode="auto">
          <a:xfrm>
            <a:off x="2781300" y="2360613"/>
            <a:ext cx="142875" cy="146050"/>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75" name="Rectangle 27">
            <a:extLst>
              <a:ext uri="{FF2B5EF4-FFF2-40B4-BE49-F238E27FC236}">
                <a16:creationId xmlns:a16="http://schemas.microsoft.com/office/drawing/2014/main" id="{680C77C7-7753-4BC2-A790-4D23E5CD7A66}"/>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2" name="Group 28">
            <a:extLst>
              <a:ext uri="{FF2B5EF4-FFF2-40B4-BE49-F238E27FC236}">
                <a16:creationId xmlns:a16="http://schemas.microsoft.com/office/drawing/2014/main" id="{22289C31-6F74-48EB-BA1B-463B94C2957E}"/>
              </a:ext>
            </a:extLst>
          </p:cNvPr>
          <p:cNvGrpSpPr>
            <a:grpSpLocks/>
          </p:cNvGrpSpPr>
          <p:nvPr/>
        </p:nvGrpSpPr>
        <p:grpSpPr bwMode="auto">
          <a:xfrm>
            <a:off x="3454400" y="827088"/>
            <a:ext cx="330200" cy="2162175"/>
            <a:chOff x="2174" y="521"/>
            <a:chExt cx="208" cy="1361"/>
          </a:xfrm>
        </p:grpSpPr>
        <p:sp>
          <p:nvSpPr>
            <p:cNvPr id="31888" name="Line 29">
              <a:extLst>
                <a:ext uri="{FF2B5EF4-FFF2-40B4-BE49-F238E27FC236}">
                  <a16:creationId xmlns:a16="http://schemas.microsoft.com/office/drawing/2014/main" id="{D70A4E48-9579-48B0-BE48-A08F9E462C01}"/>
                </a:ext>
              </a:extLst>
            </p:cNvPr>
            <p:cNvSpPr>
              <a:spLocks noChangeShapeType="1"/>
            </p:cNvSpPr>
            <p:nvPr/>
          </p:nvSpPr>
          <p:spPr bwMode="auto">
            <a:xfrm flipV="1">
              <a:off x="2235"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89" name="Group 30">
              <a:extLst>
                <a:ext uri="{FF2B5EF4-FFF2-40B4-BE49-F238E27FC236}">
                  <a16:creationId xmlns:a16="http://schemas.microsoft.com/office/drawing/2014/main" id="{EBB40C79-8915-4D88-A7C7-D1C6BBE867B4}"/>
                </a:ext>
              </a:extLst>
            </p:cNvPr>
            <p:cNvGrpSpPr>
              <a:grpSpLocks/>
            </p:cNvGrpSpPr>
            <p:nvPr/>
          </p:nvGrpSpPr>
          <p:grpSpPr bwMode="auto">
            <a:xfrm>
              <a:off x="2174" y="1581"/>
              <a:ext cx="208" cy="301"/>
              <a:chOff x="2174" y="1581"/>
              <a:chExt cx="208" cy="301"/>
            </a:xfrm>
          </p:grpSpPr>
          <p:sp>
            <p:nvSpPr>
              <p:cNvPr id="31890" name="Oval 31">
                <a:extLst>
                  <a:ext uri="{FF2B5EF4-FFF2-40B4-BE49-F238E27FC236}">
                    <a16:creationId xmlns:a16="http://schemas.microsoft.com/office/drawing/2014/main" id="{EB52C2FF-2678-498E-AD30-04EF29954D17}"/>
                  </a:ext>
                </a:extLst>
              </p:cNvPr>
              <p:cNvSpPr>
                <a:spLocks noChangeArrowheads="1"/>
              </p:cNvSpPr>
              <p:nvPr/>
            </p:nvSpPr>
            <p:spPr bwMode="auto">
              <a:xfrm>
                <a:off x="2213" y="1581"/>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91" name="Object 32">
                <a:extLst>
                  <a:ext uri="{FF2B5EF4-FFF2-40B4-BE49-F238E27FC236}">
                    <a16:creationId xmlns:a16="http://schemas.microsoft.com/office/drawing/2014/main" id="{62D2BAA5-949B-4937-A8F0-9A697752A112}"/>
                  </a:ext>
                </a:extLst>
              </p:cNvPr>
              <p:cNvGraphicFramePr>
                <a:graphicFrameLocks noChangeAspect="1"/>
              </p:cNvGraphicFramePr>
              <p:nvPr/>
            </p:nvGraphicFramePr>
            <p:xfrm>
              <a:off x="2174" y="1655"/>
              <a:ext cx="208" cy="227"/>
            </p:xfrm>
            <a:graphic>
              <a:graphicData uri="http://schemas.openxmlformats.org/presentationml/2006/ole">
                <mc:AlternateContent xmlns:mc="http://schemas.openxmlformats.org/markup-compatibility/2006">
                  <mc:Choice xmlns:v="urn:schemas-microsoft-com:vml" Requires="v">
                    <p:oleObj spid="_x0000_s31897" name="Формула" r:id="rId12" imgW="215713" imgH="241091" progId="Equation.3">
                      <p:embed/>
                    </p:oleObj>
                  </mc:Choice>
                  <mc:Fallback>
                    <p:oleObj name="Формула" r:id="rId12" imgW="215713" imgH="241091" progId="Equation.3">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4" y="1655"/>
                            <a:ext cx="20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31777" name="Rectangle 33">
            <a:extLst>
              <a:ext uri="{FF2B5EF4-FFF2-40B4-BE49-F238E27FC236}">
                <a16:creationId xmlns:a16="http://schemas.microsoft.com/office/drawing/2014/main" id="{837A115C-DA6F-4621-8176-B456CE080232}"/>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4" name="Group 34">
            <a:extLst>
              <a:ext uri="{FF2B5EF4-FFF2-40B4-BE49-F238E27FC236}">
                <a16:creationId xmlns:a16="http://schemas.microsoft.com/office/drawing/2014/main" id="{FCA28D3A-C35D-4A0A-9331-DF08784B36CA}"/>
              </a:ext>
            </a:extLst>
          </p:cNvPr>
          <p:cNvGrpSpPr>
            <a:grpSpLocks/>
          </p:cNvGrpSpPr>
          <p:nvPr/>
        </p:nvGrpSpPr>
        <p:grpSpPr bwMode="auto">
          <a:xfrm>
            <a:off x="2289175" y="849313"/>
            <a:ext cx="250825" cy="2159000"/>
            <a:chOff x="1434" y="521"/>
            <a:chExt cx="158" cy="1361"/>
          </a:xfrm>
        </p:grpSpPr>
        <p:sp>
          <p:nvSpPr>
            <p:cNvPr id="31884" name="Line 35">
              <a:extLst>
                <a:ext uri="{FF2B5EF4-FFF2-40B4-BE49-F238E27FC236}">
                  <a16:creationId xmlns:a16="http://schemas.microsoft.com/office/drawing/2014/main" id="{92D8D1B2-38C0-4AC5-BA16-4DCCAB3F6C6B}"/>
                </a:ext>
              </a:extLst>
            </p:cNvPr>
            <p:cNvSpPr>
              <a:spLocks noChangeShapeType="1"/>
            </p:cNvSpPr>
            <p:nvPr/>
          </p:nvSpPr>
          <p:spPr bwMode="auto">
            <a:xfrm flipV="1">
              <a:off x="1501"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85" name="Group 36">
              <a:extLst>
                <a:ext uri="{FF2B5EF4-FFF2-40B4-BE49-F238E27FC236}">
                  <a16:creationId xmlns:a16="http://schemas.microsoft.com/office/drawing/2014/main" id="{C2B267AD-263B-46BB-B5A6-D1B620EBC1DA}"/>
                </a:ext>
              </a:extLst>
            </p:cNvPr>
            <p:cNvGrpSpPr>
              <a:grpSpLocks/>
            </p:cNvGrpSpPr>
            <p:nvPr/>
          </p:nvGrpSpPr>
          <p:grpSpPr bwMode="auto">
            <a:xfrm>
              <a:off x="1434" y="1578"/>
              <a:ext cx="158" cy="304"/>
              <a:chOff x="1434" y="1578"/>
              <a:chExt cx="158" cy="304"/>
            </a:xfrm>
          </p:grpSpPr>
          <p:sp>
            <p:nvSpPr>
              <p:cNvPr id="31886" name="Oval 37">
                <a:extLst>
                  <a:ext uri="{FF2B5EF4-FFF2-40B4-BE49-F238E27FC236}">
                    <a16:creationId xmlns:a16="http://schemas.microsoft.com/office/drawing/2014/main" id="{B3A617EA-7DE8-49B5-B3E7-7EB1F344ADC0}"/>
                  </a:ext>
                </a:extLst>
              </p:cNvPr>
              <p:cNvSpPr>
                <a:spLocks noChangeArrowheads="1"/>
              </p:cNvSpPr>
              <p:nvPr/>
            </p:nvSpPr>
            <p:spPr bwMode="auto">
              <a:xfrm>
                <a:off x="1480" y="1578"/>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87" name="Object 38">
                <a:extLst>
                  <a:ext uri="{FF2B5EF4-FFF2-40B4-BE49-F238E27FC236}">
                    <a16:creationId xmlns:a16="http://schemas.microsoft.com/office/drawing/2014/main" id="{94FF5879-2644-4CBB-A5B1-55D54C984E17}"/>
                  </a:ext>
                </a:extLst>
              </p:cNvPr>
              <p:cNvGraphicFramePr>
                <a:graphicFrameLocks noChangeAspect="1"/>
              </p:cNvGraphicFramePr>
              <p:nvPr/>
            </p:nvGraphicFramePr>
            <p:xfrm>
              <a:off x="1434" y="1655"/>
              <a:ext cx="158" cy="227"/>
            </p:xfrm>
            <a:graphic>
              <a:graphicData uri="http://schemas.openxmlformats.org/presentationml/2006/ole">
                <mc:AlternateContent xmlns:mc="http://schemas.openxmlformats.org/markup-compatibility/2006">
                  <mc:Choice xmlns:v="urn:schemas-microsoft-com:vml" Requires="v">
                    <p:oleObj spid="_x0000_s31898" name="Формула" r:id="rId14" imgW="152268" imgH="215713" progId="Equation.3">
                      <p:embed/>
                    </p:oleObj>
                  </mc:Choice>
                  <mc:Fallback>
                    <p:oleObj name="Формула" r:id="rId14" imgW="152268" imgH="215713" progId="Equation.3">
                      <p:embed/>
                      <p:pic>
                        <p:nvPicPr>
                          <p:cNvPr id="0"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4" y="1655"/>
                            <a:ext cx="15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31779" name="Rectangle 39">
            <a:extLst>
              <a:ext uri="{FF2B5EF4-FFF2-40B4-BE49-F238E27FC236}">
                <a16:creationId xmlns:a16="http://schemas.microsoft.com/office/drawing/2014/main" id="{A7247313-BCF0-410C-B2F8-FD347502B3D7}"/>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6" name="Group 40">
            <a:extLst>
              <a:ext uri="{FF2B5EF4-FFF2-40B4-BE49-F238E27FC236}">
                <a16:creationId xmlns:a16="http://schemas.microsoft.com/office/drawing/2014/main" id="{7D2A6BC9-ACDC-4B13-8955-8B72C3C6CC19}"/>
              </a:ext>
            </a:extLst>
          </p:cNvPr>
          <p:cNvGrpSpPr>
            <a:grpSpLocks/>
          </p:cNvGrpSpPr>
          <p:nvPr/>
        </p:nvGrpSpPr>
        <p:grpSpPr bwMode="auto">
          <a:xfrm>
            <a:off x="4581525" y="827088"/>
            <a:ext cx="298450" cy="2162175"/>
            <a:chOff x="2886" y="521"/>
            <a:chExt cx="188" cy="1361"/>
          </a:xfrm>
        </p:grpSpPr>
        <p:sp>
          <p:nvSpPr>
            <p:cNvPr id="31880" name="Line 41">
              <a:extLst>
                <a:ext uri="{FF2B5EF4-FFF2-40B4-BE49-F238E27FC236}">
                  <a16:creationId xmlns:a16="http://schemas.microsoft.com/office/drawing/2014/main" id="{8F09898F-3916-43E8-83C6-B7BC630ED8D9}"/>
                </a:ext>
              </a:extLst>
            </p:cNvPr>
            <p:cNvSpPr>
              <a:spLocks noChangeShapeType="1"/>
            </p:cNvSpPr>
            <p:nvPr/>
          </p:nvSpPr>
          <p:spPr bwMode="auto">
            <a:xfrm flipV="1">
              <a:off x="2960"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81" name="Group 42">
              <a:extLst>
                <a:ext uri="{FF2B5EF4-FFF2-40B4-BE49-F238E27FC236}">
                  <a16:creationId xmlns:a16="http://schemas.microsoft.com/office/drawing/2014/main" id="{43F103DD-8CFF-4DA2-9992-3BB0A3C1DD1B}"/>
                </a:ext>
              </a:extLst>
            </p:cNvPr>
            <p:cNvGrpSpPr>
              <a:grpSpLocks/>
            </p:cNvGrpSpPr>
            <p:nvPr/>
          </p:nvGrpSpPr>
          <p:grpSpPr bwMode="auto">
            <a:xfrm>
              <a:off x="2886" y="1581"/>
              <a:ext cx="188" cy="301"/>
              <a:chOff x="2886" y="1581"/>
              <a:chExt cx="188" cy="301"/>
            </a:xfrm>
          </p:grpSpPr>
          <p:sp>
            <p:nvSpPr>
              <p:cNvPr id="31882" name="Oval 43">
                <a:extLst>
                  <a:ext uri="{FF2B5EF4-FFF2-40B4-BE49-F238E27FC236}">
                    <a16:creationId xmlns:a16="http://schemas.microsoft.com/office/drawing/2014/main" id="{68FAE3A1-B8B6-434E-8990-75CEBE6A8F33}"/>
                  </a:ext>
                </a:extLst>
              </p:cNvPr>
              <p:cNvSpPr>
                <a:spLocks noChangeArrowheads="1"/>
              </p:cNvSpPr>
              <p:nvPr/>
            </p:nvSpPr>
            <p:spPr bwMode="auto">
              <a:xfrm>
                <a:off x="2939" y="1581"/>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83" name="Object 44">
                <a:extLst>
                  <a:ext uri="{FF2B5EF4-FFF2-40B4-BE49-F238E27FC236}">
                    <a16:creationId xmlns:a16="http://schemas.microsoft.com/office/drawing/2014/main" id="{361E74F8-FF3F-41F0-A059-1787A996D2A0}"/>
                  </a:ext>
                </a:extLst>
              </p:cNvPr>
              <p:cNvGraphicFramePr>
                <a:graphicFrameLocks noChangeAspect="1"/>
              </p:cNvGraphicFramePr>
              <p:nvPr/>
            </p:nvGraphicFramePr>
            <p:xfrm>
              <a:off x="2886" y="1655"/>
              <a:ext cx="188" cy="227"/>
            </p:xfrm>
            <a:graphic>
              <a:graphicData uri="http://schemas.openxmlformats.org/presentationml/2006/ole">
                <mc:AlternateContent xmlns:mc="http://schemas.openxmlformats.org/markup-compatibility/2006">
                  <mc:Choice xmlns:v="urn:schemas-microsoft-com:vml" Requires="v">
                    <p:oleObj spid="_x0000_s31899" name="Формула" r:id="rId16" imgW="177569" imgH="215619" progId="Equation.3">
                      <p:embed/>
                    </p:oleObj>
                  </mc:Choice>
                  <mc:Fallback>
                    <p:oleObj name="Формула" r:id="rId16" imgW="177569" imgH="215619" progId="Equation.3">
                      <p:embed/>
                      <p:pic>
                        <p:nvPicPr>
                          <p:cNvPr id="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6" y="1655"/>
                            <a:ext cx="18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31781" name="Rectangle 45">
            <a:extLst>
              <a:ext uri="{FF2B5EF4-FFF2-40B4-BE49-F238E27FC236}">
                <a16:creationId xmlns:a16="http://schemas.microsoft.com/office/drawing/2014/main" id="{ABCB2F58-9D78-481C-BDCF-FA5DFCCA1067}"/>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82" name="Rectangle 46">
            <a:extLst>
              <a:ext uri="{FF2B5EF4-FFF2-40B4-BE49-F238E27FC236}">
                <a16:creationId xmlns:a16="http://schemas.microsoft.com/office/drawing/2014/main" id="{BE2A2904-4DE3-4B11-8818-A1C058CD415C}"/>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83" name="Rectangle 47">
            <a:extLst>
              <a:ext uri="{FF2B5EF4-FFF2-40B4-BE49-F238E27FC236}">
                <a16:creationId xmlns:a16="http://schemas.microsoft.com/office/drawing/2014/main" id="{BE75FD46-FB08-4A44-90DE-79722FABD841}"/>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784" name="Rectangle 48">
            <a:extLst>
              <a:ext uri="{FF2B5EF4-FFF2-40B4-BE49-F238E27FC236}">
                <a16:creationId xmlns:a16="http://schemas.microsoft.com/office/drawing/2014/main" id="{33A7C66C-5A62-48BC-AF06-69DA4D42F710}"/>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85" name="Object 49">
            <a:extLst>
              <a:ext uri="{FF2B5EF4-FFF2-40B4-BE49-F238E27FC236}">
                <a16:creationId xmlns:a16="http://schemas.microsoft.com/office/drawing/2014/main" id="{0E0A8C51-3381-4582-A91D-6621EDB8F3EE}"/>
              </a:ext>
            </a:extLst>
          </p:cNvPr>
          <p:cNvGraphicFramePr>
            <a:graphicFrameLocks noChangeAspect="1"/>
          </p:cNvGraphicFramePr>
          <p:nvPr/>
        </p:nvGraphicFramePr>
        <p:xfrm>
          <a:off x="473075" y="611188"/>
          <a:ext cx="482600" cy="314325"/>
        </p:xfrm>
        <a:graphic>
          <a:graphicData uri="http://schemas.openxmlformats.org/presentationml/2006/ole">
            <mc:AlternateContent xmlns:mc="http://schemas.openxmlformats.org/markup-compatibility/2006">
              <mc:Choice xmlns:v="urn:schemas-microsoft-com:vml" Requires="v">
                <p:oleObj spid="_x0000_s31900" name="Формула" r:id="rId18" imgW="330057" imgH="215806" progId="Equation.3">
                  <p:embed/>
                </p:oleObj>
              </mc:Choice>
              <mc:Fallback>
                <p:oleObj name="Формула" r:id="rId18" imgW="330057" imgH="215806" progId="Equation.3">
                  <p:embed/>
                  <p:pic>
                    <p:nvPicPr>
                      <p:cNvPr id="0" name="Object 4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075" y="611188"/>
                        <a:ext cx="482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50">
            <a:extLst>
              <a:ext uri="{FF2B5EF4-FFF2-40B4-BE49-F238E27FC236}">
                <a16:creationId xmlns:a16="http://schemas.microsoft.com/office/drawing/2014/main" id="{CB985603-3AB7-445E-91B0-482716CED817}"/>
              </a:ext>
            </a:extLst>
          </p:cNvPr>
          <p:cNvGrpSpPr>
            <a:grpSpLocks/>
          </p:cNvGrpSpPr>
          <p:nvPr/>
        </p:nvGrpSpPr>
        <p:grpSpPr bwMode="auto">
          <a:xfrm>
            <a:off x="1773238" y="1249363"/>
            <a:ext cx="696912" cy="717550"/>
            <a:chOff x="1117" y="787"/>
            <a:chExt cx="439" cy="452"/>
          </a:xfrm>
        </p:grpSpPr>
        <p:sp>
          <p:nvSpPr>
            <p:cNvPr id="31877" name="Oval 51">
              <a:extLst>
                <a:ext uri="{FF2B5EF4-FFF2-40B4-BE49-F238E27FC236}">
                  <a16:creationId xmlns:a16="http://schemas.microsoft.com/office/drawing/2014/main" id="{DE5BD169-96E5-4F8C-A4A0-FCAE117EC9E5}"/>
                </a:ext>
              </a:extLst>
            </p:cNvPr>
            <p:cNvSpPr>
              <a:spLocks noChangeArrowheads="1"/>
            </p:cNvSpPr>
            <p:nvPr/>
          </p:nvSpPr>
          <p:spPr bwMode="auto">
            <a:xfrm>
              <a:off x="1466" y="1148"/>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78" name="Object 52">
              <a:extLst>
                <a:ext uri="{FF2B5EF4-FFF2-40B4-BE49-F238E27FC236}">
                  <a16:creationId xmlns:a16="http://schemas.microsoft.com/office/drawing/2014/main" id="{4F0D965F-46A4-4D23-9B07-01669625E8CB}"/>
                </a:ext>
              </a:extLst>
            </p:cNvPr>
            <p:cNvGraphicFramePr>
              <a:graphicFrameLocks noChangeAspect="1"/>
            </p:cNvGraphicFramePr>
            <p:nvPr/>
          </p:nvGraphicFramePr>
          <p:xfrm>
            <a:off x="1117" y="787"/>
            <a:ext cx="330" cy="190"/>
          </p:xfrm>
          <a:graphic>
            <a:graphicData uri="http://schemas.openxmlformats.org/presentationml/2006/ole">
              <mc:AlternateContent xmlns:mc="http://schemas.openxmlformats.org/markup-compatibility/2006">
                <mc:Choice xmlns:v="urn:schemas-microsoft-com:vml" Requires="v">
                  <p:oleObj spid="_x0000_s31901" name="Формула" r:id="rId20" imgW="380835" imgH="215806" progId="Equation.3">
                    <p:embed/>
                  </p:oleObj>
                </mc:Choice>
                <mc:Fallback>
                  <p:oleObj name="Формула" r:id="rId20" imgW="380835" imgH="215806" progId="Equation.3">
                    <p:embed/>
                    <p:pic>
                      <p:nvPicPr>
                        <p:cNvPr id="0" name="Object 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17" y="787"/>
                          <a:ext cx="33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79" name="Line 53">
              <a:extLst>
                <a:ext uri="{FF2B5EF4-FFF2-40B4-BE49-F238E27FC236}">
                  <a16:creationId xmlns:a16="http://schemas.microsoft.com/office/drawing/2014/main" id="{1F1C02A4-C3D1-43D9-B325-CF6B67344E1E}"/>
                </a:ext>
              </a:extLst>
            </p:cNvPr>
            <p:cNvSpPr>
              <a:spLocks noChangeShapeType="1"/>
            </p:cNvSpPr>
            <p:nvPr/>
          </p:nvSpPr>
          <p:spPr bwMode="auto">
            <a:xfrm>
              <a:off x="1344" y="975"/>
              <a:ext cx="136"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9" name="Group 54">
            <a:extLst>
              <a:ext uri="{FF2B5EF4-FFF2-40B4-BE49-F238E27FC236}">
                <a16:creationId xmlns:a16="http://schemas.microsoft.com/office/drawing/2014/main" id="{F8871B08-3349-47DA-BA96-0BDDEC9BF16D}"/>
              </a:ext>
            </a:extLst>
          </p:cNvPr>
          <p:cNvGrpSpPr>
            <a:grpSpLocks/>
          </p:cNvGrpSpPr>
          <p:nvPr/>
        </p:nvGrpSpPr>
        <p:grpSpPr bwMode="auto">
          <a:xfrm>
            <a:off x="2852738" y="1176338"/>
            <a:ext cx="765175" cy="517525"/>
            <a:chOff x="1797" y="741"/>
            <a:chExt cx="482" cy="325"/>
          </a:xfrm>
        </p:grpSpPr>
        <p:sp>
          <p:nvSpPr>
            <p:cNvPr id="31874" name="Oval 55">
              <a:extLst>
                <a:ext uri="{FF2B5EF4-FFF2-40B4-BE49-F238E27FC236}">
                  <a16:creationId xmlns:a16="http://schemas.microsoft.com/office/drawing/2014/main" id="{8D8F7674-CFFC-4F68-9050-7EABB743B66C}"/>
                </a:ext>
              </a:extLst>
            </p:cNvPr>
            <p:cNvSpPr>
              <a:spLocks noChangeArrowheads="1"/>
            </p:cNvSpPr>
            <p:nvPr/>
          </p:nvSpPr>
          <p:spPr bwMode="auto">
            <a:xfrm>
              <a:off x="2189" y="975"/>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75" name="Object 56">
              <a:extLst>
                <a:ext uri="{FF2B5EF4-FFF2-40B4-BE49-F238E27FC236}">
                  <a16:creationId xmlns:a16="http://schemas.microsoft.com/office/drawing/2014/main" id="{D048A621-7A96-47E7-BB44-FC7A37A676EF}"/>
                </a:ext>
              </a:extLst>
            </p:cNvPr>
            <p:cNvGraphicFramePr>
              <a:graphicFrameLocks noChangeAspect="1"/>
            </p:cNvGraphicFramePr>
            <p:nvPr/>
          </p:nvGraphicFramePr>
          <p:xfrm>
            <a:off x="1797" y="741"/>
            <a:ext cx="355" cy="202"/>
          </p:xfrm>
          <a:graphic>
            <a:graphicData uri="http://schemas.openxmlformats.org/presentationml/2006/ole">
              <mc:AlternateContent xmlns:mc="http://schemas.openxmlformats.org/markup-compatibility/2006">
                <mc:Choice xmlns:v="urn:schemas-microsoft-com:vml" Requires="v">
                  <p:oleObj spid="_x0000_s31902" name="Формула" r:id="rId22" imgW="418918" imgH="241195" progId="Equation.3">
                    <p:embed/>
                  </p:oleObj>
                </mc:Choice>
                <mc:Fallback>
                  <p:oleObj name="Формула" r:id="rId22" imgW="418918" imgH="241195" progId="Equation.3">
                    <p:embed/>
                    <p:pic>
                      <p:nvPicPr>
                        <p:cNvPr id="0" name="Object 5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7" y="741"/>
                          <a:ext cx="35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76" name="Line 57">
              <a:extLst>
                <a:ext uri="{FF2B5EF4-FFF2-40B4-BE49-F238E27FC236}">
                  <a16:creationId xmlns:a16="http://schemas.microsoft.com/office/drawing/2014/main" id="{0144C601-DB8C-406A-947F-EABED8ED7648}"/>
                </a:ext>
              </a:extLst>
            </p:cNvPr>
            <p:cNvSpPr>
              <a:spLocks noChangeShapeType="1"/>
            </p:cNvSpPr>
            <p:nvPr/>
          </p:nvSpPr>
          <p:spPr bwMode="auto">
            <a:xfrm>
              <a:off x="1979" y="930"/>
              <a:ext cx="181" cy="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0" name="Group 58">
            <a:extLst>
              <a:ext uri="{FF2B5EF4-FFF2-40B4-BE49-F238E27FC236}">
                <a16:creationId xmlns:a16="http://schemas.microsoft.com/office/drawing/2014/main" id="{1D7C9616-8273-4E95-BCB5-5897EEB610D0}"/>
              </a:ext>
            </a:extLst>
          </p:cNvPr>
          <p:cNvGrpSpPr>
            <a:grpSpLocks/>
          </p:cNvGrpSpPr>
          <p:nvPr/>
        </p:nvGrpSpPr>
        <p:grpSpPr bwMode="auto">
          <a:xfrm>
            <a:off x="3860800" y="603250"/>
            <a:ext cx="922338" cy="481013"/>
            <a:chOff x="2432" y="380"/>
            <a:chExt cx="581" cy="302"/>
          </a:xfrm>
        </p:grpSpPr>
        <p:sp>
          <p:nvSpPr>
            <p:cNvPr id="31871" name="Oval 59">
              <a:extLst>
                <a:ext uri="{FF2B5EF4-FFF2-40B4-BE49-F238E27FC236}">
                  <a16:creationId xmlns:a16="http://schemas.microsoft.com/office/drawing/2014/main" id="{55AC2F17-99A4-4B41-A745-B3B2B3FD5A88}"/>
                </a:ext>
              </a:extLst>
            </p:cNvPr>
            <p:cNvSpPr>
              <a:spLocks noChangeArrowheads="1"/>
            </p:cNvSpPr>
            <p:nvPr/>
          </p:nvSpPr>
          <p:spPr bwMode="auto">
            <a:xfrm>
              <a:off x="2923" y="591"/>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72" name="Object 60">
              <a:extLst>
                <a:ext uri="{FF2B5EF4-FFF2-40B4-BE49-F238E27FC236}">
                  <a16:creationId xmlns:a16="http://schemas.microsoft.com/office/drawing/2014/main" id="{EE401C38-9797-4089-967C-DA81C17EFB95}"/>
                </a:ext>
              </a:extLst>
            </p:cNvPr>
            <p:cNvGraphicFramePr>
              <a:graphicFrameLocks noChangeAspect="1"/>
            </p:cNvGraphicFramePr>
            <p:nvPr/>
          </p:nvGraphicFramePr>
          <p:xfrm>
            <a:off x="2432" y="380"/>
            <a:ext cx="337" cy="189"/>
          </p:xfrm>
          <a:graphic>
            <a:graphicData uri="http://schemas.openxmlformats.org/presentationml/2006/ole">
              <mc:AlternateContent xmlns:mc="http://schemas.openxmlformats.org/markup-compatibility/2006">
                <mc:Choice xmlns:v="urn:schemas-microsoft-com:vml" Requires="v">
                  <p:oleObj spid="_x0000_s31903" name="Формула" r:id="rId24" imgW="393359" imgH="215713" progId="Equation.3">
                    <p:embed/>
                  </p:oleObj>
                </mc:Choice>
                <mc:Fallback>
                  <p:oleObj name="Формула" r:id="rId24" imgW="393359" imgH="215713" progId="Equation.3">
                    <p:embed/>
                    <p:pic>
                      <p:nvPicPr>
                        <p:cNvPr id="0" name="Object 6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2" y="380"/>
                          <a:ext cx="3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73" name="Line 61">
              <a:extLst>
                <a:ext uri="{FF2B5EF4-FFF2-40B4-BE49-F238E27FC236}">
                  <a16:creationId xmlns:a16="http://schemas.microsoft.com/office/drawing/2014/main" id="{04F0CD68-A6AD-40C7-AA0D-E2E89BF0992F}"/>
                </a:ext>
              </a:extLst>
            </p:cNvPr>
            <p:cNvSpPr>
              <a:spLocks noChangeShapeType="1"/>
            </p:cNvSpPr>
            <p:nvPr/>
          </p:nvSpPr>
          <p:spPr bwMode="auto">
            <a:xfrm>
              <a:off x="2659" y="567"/>
              <a:ext cx="227" cy="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31789" name="Rectangle 62">
            <a:extLst>
              <a:ext uri="{FF2B5EF4-FFF2-40B4-BE49-F238E27FC236}">
                <a16:creationId xmlns:a16="http://schemas.microsoft.com/office/drawing/2014/main" id="{7DA5FA6A-16A6-4B84-86B8-A1D3DE89E643}"/>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71071" name="Object 63">
            <a:extLst>
              <a:ext uri="{FF2B5EF4-FFF2-40B4-BE49-F238E27FC236}">
                <a16:creationId xmlns:a16="http://schemas.microsoft.com/office/drawing/2014/main" id="{DC323A37-03C6-40B7-BB98-29914169CD18}"/>
              </a:ext>
            </a:extLst>
          </p:cNvPr>
          <p:cNvGraphicFramePr>
            <a:graphicFrameLocks noChangeAspect="1"/>
          </p:cNvGraphicFramePr>
          <p:nvPr/>
        </p:nvGraphicFramePr>
        <p:xfrm>
          <a:off x="1989138" y="749300"/>
          <a:ext cx="1130300" cy="293688"/>
        </p:xfrm>
        <a:graphic>
          <a:graphicData uri="http://schemas.openxmlformats.org/presentationml/2006/ole">
            <mc:AlternateContent xmlns:mc="http://schemas.openxmlformats.org/markup-compatibility/2006">
              <mc:Choice xmlns:v="urn:schemas-microsoft-com:vml" Requires="v">
                <p:oleObj spid="_x0000_s31904" name="Формула" r:id="rId26" imgW="914400" imgH="241300" progId="Equation.3">
                  <p:embed/>
                </p:oleObj>
              </mc:Choice>
              <mc:Fallback>
                <p:oleObj name="Формула" r:id="rId26" imgW="914400" imgH="241300" progId="Equation.3">
                  <p:embed/>
                  <p:pic>
                    <p:nvPicPr>
                      <p:cNvPr id="0" name="Object 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89138" y="749300"/>
                        <a:ext cx="11303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91" name="Oval 64">
            <a:extLst>
              <a:ext uri="{FF2B5EF4-FFF2-40B4-BE49-F238E27FC236}">
                <a16:creationId xmlns:a16="http://schemas.microsoft.com/office/drawing/2014/main" id="{8B4AB926-1B08-457D-9D72-6B9533EE67CB}"/>
              </a:ext>
            </a:extLst>
          </p:cNvPr>
          <p:cNvSpPr>
            <a:spLocks noChangeArrowheads="1"/>
          </p:cNvSpPr>
          <p:nvPr/>
        </p:nvSpPr>
        <p:spPr bwMode="auto">
          <a:xfrm>
            <a:off x="1196975" y="5048250"/>
            <a:ext cx="73025" cy="71438"/>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71073" name="Oval 65">
            <a:extLst>
              <a:ext uri="{FF2B5EF4-FFF2-40B4-BE49-F238E27FC236}">
                <a16:creationId xmlns:a16="http://schemas.microsoft.com/office/drawing/2014/main" id="{F617C7CE-5E73-4860-9147-9BA89170BC9D}"/>
              </a:ext>
            </a:extLst>
          </p:cNvPr>
          <p:cNvSpPr>
            <a:spLocks noChangeArrowheads="1"/>
          </p:cNvSpPr>
          <p:nvPr/>
        </p:nvSpPr>
        <p:spPr bwMode="auto">
          <a:xfrm>
            <a:off x="5827713" y="5059363"/>
            <a:ext cx="73025" cy="69850"/>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793" name="Object 66">
            <a:extLst>
              <a:ext uri="{FF2B5EF4-FFF2-40B4-BE49-F238E27FC236}">
                <a16:creationId xmlns:a16="http://schemas.microsoft.com/office/drawing/2014/main" id="{33ACA05F-CBDF-45A7-859D-210B2D299BB1}"/>
              </a:ext>
            </a:extLst>
          </p:cNvPr>
          <p:cNvGraphicFramePr>
            <a:graphicFrameLocks noChangeAspect="1"/>
          </p:cNvGraphicFramePr>
          <p:nvPr/>
        </p:nvGraphicFramePr>
        <p:xfrm>
          <a:off x="6122988" y="4862513"/>
          <a:ext cx="185737" cy="212725"/>
        </p:xfrm>
        <a:graphic>
          <a:graphicData uri="http://schemas.openxmlformats.org/presentationml/2006/ole">
            <mc:AlternateContent xmlns:mc="http://schemas.openxmlformats.org/markup-compatibility/2006">
              <mc:Choice xmlns:v="urn:schemas-microsoft-com:vml" Requires="v">
                <p:oleObj spid="_x0000_s31905" name="Формула" r:id="rId28" imgW="126835" imgH="139518" progId="Equation.3">
                  <p:embed/>
                </p:oleObj>
              </mc:Choice>
              <mc:Fallback>
                <p:oleObj name="Формула" r:id="rId28" imgW="126835" imgH="139518" progId="Equation.3">
                  <p:embed/>
                  <p:pic>
                    <p:nvPicPr>
                      <p:cNvPr id="0" name="Object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988" y="4862513"/>
                        <a:ext cx="185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94" name="Object 67">
            <a:extLst>
              <a:ext uri="{FF2B5EF4-FFF2-40B4-BE49-F238E27FC236}">
                <a16:creationId xmlns:a16="http://schemas.microsoft.com/office/drawing/2014/main" id="{67F85B8C-F4C0-45F2-A306-D2DE759FD6B4}"/>
              </a:ext>
            </a:extLst>
          </p:cNvPr>
          <p:cNvGraphicFramePr>
            <a:graphicFrameLocks noChangeAspect="1"/>
          </p:cNvGraphicFramePr>
          <p:nvPr/>
        </p:nvGraphicFramePr>
        <p:xfrm>
          <a:off x="1125538" y="5148263"/>
          <a:ext cx="187325" cy="215900"/>
        </p:xfrm>
        <a:graphic>
          <a:graphicData uri="http://schemas.openxmlformats.org/presentationml/2006/ole">
            <mc:AlternateContent xmlns:mc="http://schemas.openxmlformats.org/markup-compatibility/2006">
              <mc:Choice xmlns:v="urn:schemas-microsoft-com:vml" Requires="v">
                <p:oleObj spid="_x0000_s31906" name="Формула" r:id="rId29" imgW="126835" imgH="139518" progId="Equation.3">
                  <p:embed/>
                </p:oleObj>
              </mc:Choice>
              <mc:Fallback>
                <p:oleObj name="Формула" r:id="rId29" imgW="126835" imgH="139518" progId="Equation.3">
                  <p:embed/>
                  <p:pic>
                    <p:nvPicPr>
                      <p:cNvPr id="0" name="Object 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538" y="514826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1076" name="Object 68">
            <a:extLst>
              <a:ext uri="{FF2B5EF4-FFF2-40B4-BE49-F238E27FC236}">
                <a16:creationId xmlns:a16="http://schemas.microsoft.com/office/drawing/2014/main" id="{F52EC75A-70A1-49A5-8F7D-EE8DB95A52DF}"/>
              </a:ext>
            </a:extLst>
          </p:cNvPr>
          <p:cNvGraphicFramePr>
            <a:graphicFrameLocks noChangeAspect="1"/>
          </p:cNvGraphicFramePr>
          <p:nvPr/>
        </p:nvGraphicFramePr>
        <p:xfrm>
          <a:off x="5776913" y="5148263"/>
          <a:ext cx="173037" cy="254000"/>
        </p:xfrm>
        <a:graphic>
          <a:graphicData uri="http://schemas.openxmlformats.org/presentationml/2006/ole">
            <mc:AlternateContent xmlns:mc="http://schemas.openxmlformats.org/markup-compatibility/2006">
              <mc:Choice xmlns:v="urn:schemas-microsoft-com:vml" Requires="v">
                <p:oleObj spid="_x0000_s31907" name="Формула" r:id="rId30" imgW="126725" imgH="177415" progId="Equation.3">
                  <p:embed/>
                </p:oleObj>
              </mc:Choice>
              <mc:Fallback>
                <p:oleObj name="Формула" r:id="rId30" imgW="126725" imgH="177415" progId="Equation.3">
                  <p:embed/>
                  <p:pic>
                    <p:nvPicPr>
                      <p:cNvPr id="0" name="Object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6913" y="5148263"/>
                        <a:ext cx="173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96" name="Oval 69">
            <a:extLst>
              <a:ext uri="{FF2B5EF4-FFF2-40B4-BE49-F238E27FC236}">
                <a16:creationId xmlns:a16="http://schemas.microsoft.com/office/drawing/2014/main" id="{A026741D-44D5-42FF-897D-FE199D8C03BF}"/>
              </a:ext>
            </a:extLst>
          </p:cNvPr>
          <p:cNvSpPr>
            <a:spLocks noChangeArrowheads="1"/>
          </p:cNvSpPr>
          <p:nvPr/>
        </p:nvSpPr>
        <p:spPr bwMode="auto">
          <a:xfrm>
            <a:off x="2781300" y="4881563"/>
            <a:ext cx="142875" cy="146050"/>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11" name="Group 70">
            <a:extLst>
              <a:ext uri="{FF2B5EF4-FFF2-40B4-BE49-F238E27FC236}">
                <a16:creationId xmlns:a16="http://schemas.microsoft.com/office/drawing/2014/main" id="{EFF76FF2-B9CE-4EDE-9E35-3089F35CC212}"/>
              </a:ext>
            </a:extLst>
          </p:cNvPr>
          <p:cNvGrpSpPr>
            <a:grpSpLocks/>
          </p:cNvGrpSpPr>
          <p:nvPr/>
        </p:nvGrpSpPr>
        <p:grpSpPr bwMode="auto">
          <a:xfrm>
            <a:off x="2298700" y="3360738"/>
            <a:ext cx="330200" cy="2162175"/>
            <a:chOff x="2174" y="521"/>
            <a:chExt cx="208" cy="1361"/>
          </a:xfrm>
        </p:grpSpPr>
        <p:sp>
          <p:nvSpPr>
            <p:cNvPr id="31867" name="Line 71">
              <a:extLst>
                <a:ext uri="{FF2B5EF4-FFF2-40B4-BE49-F238E27FC236}">
                  <a16:creationId xmlns:a16="http://schemas.microsoft.com/office/drawing/2014/main" id="{B5C2146C-41FC-4F89-B432-4491BD2E4E88}"/>
                </a:ext>
              </a:extLst>
            </p:cNvPr>
            <p:cNvSpPr>
              <a:spLocks noChangeShapeType="1"/>
            </p:cNvSpPr>
            <p:nvPr/>
          </p:nvSpPr>
          <p:spPr bwMode="auto">
            <a:xfrm flipV="1">
              <a:off x="2235"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68" name="Group 72">
              <a:extLst>
                <a:ext uri="{FF2B5EF4-FFF2-40B4-BE49-F238E27FC236}">
                  <a16:creationId xmlns:a16="http://schemas.microsoft.com/office/drawing/2014/main" id="{EDB7CAD0-2E44-47B9-B4C3-8F80C26828F8}"/>
                </a:ext>
              </a:extLst>
            </p:cNvPr>
            <p:cNvGrpSpPr>
              <a:grpSpLocks/>
            </p:cNvGrpSpPr>
            <p:nvPr/>
          </p:nvGrpSpPr>
          <p:grpSpPr bwMode="auto">
            <a:xfrm>
              <a:off x="2174" y="1581"/>
              <a:ext cx="208" cy="301"/>
              <a:chOff x="2174" y="1581"/>
              <a:chExt cx="208" cy="301"/>
            </a:xfrm>
          </p:grpSpPr>
          <p:sp>
            <p:nvSpPr>
              <p:cNvPr id="31869" name="Oval 73">
                <a:extLst>
                  <a:ext uri="{FF2B5EF4-FFF2-40B4-BE49-F238E27FC236}">
                    <a16:creationId xmlns:a16="http://schemas.microsoft.com/office/drawing/2014/main" id="{F57F9D13-2DF3-4AC7-B39C-67519E51DBAB}"/>
                  </a:ext>
                </a:extLst>
              </p:cNvPr>
              <p:cNvSpPr>
                <a:spLocks noChangeArrowheads="1"/>
              </p:cNvSpPr>
              <p:nvPr/>
            </p:nvSpPr>
            <p:spPr bwMode="auto">
              <a:xfrm>
                <a:off x="2213" y="1581"/>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70" name="Object 74">
                <a:extLst>
                  <a:ext uri="{FF2B5EF4-FFF2-40B4-BE49-F238E27FC236}">
                    <a16:creationId xmlns:a16="http://schemas.microsoft.com/office/drawing/2014/main" id="{EFD4D539-50E2-464D-B111-5D4685710AE5}"/>
                  </a:ext>
                </a:extLst>
              </p:cNvPr>
              <p:cNvGraphicFramePr>
                <a:graphicFrameLocks noChangeAspect="1"/>
              </p:cNvGraphicFramePr>
              <p:nvPr/>
            </p:nvGraphicFramePr>
            <p:xfrm>
              <a:off x="2174" y="1655"/>
              <a:ext cx="208" cy="227"/>
            </p:xfrm>
            <a:graphic>
              <a:graphicData uri="http://schemas.openxmlformats.org/presentationml/2006/ole">
                <mc:AlternateContent xmlns:mc="http://schemas.openxmlformats.org/markup-compatibility/2006">
                  <mc:Choice xmlns:v="urn:schemas-microsoft-com:vml" Requires="v">
                    <p:oleObj spid="_x0000_s31908" name="Формула" r:id="rId31" imgW="215713" imgH="241091" progId="Equation.3">
                      <p:embed/>
                    </p:oleObj>
                  </mc:Choice>
                  <mc:Fallback>
                    <p:oleObj name="Формула" r:id="rId31" imgW="215713" imgH="241091" progId="Equation.3">
                      <p:embed/>
                      <p:pic>
                        <p:nvPicPr>
                          <p:cNvPr id="0" name="Object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4" y="1655"/>
                            <a:ext cx="20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13" name="Group 75">
            <a:extLst>
              <a:ext uri="{FF2B5EF4-FFF2-40B4-BE49-F238E27FC236}">
                <a16:creationId xmlns:a16="http://schemas.microsoft.com/office/drawing/2014/main" id="{8CEB10C2-B0DF-4366-8239-E8ADED096022}"/>
              </a:ext>
            </a:extLst>
          </p:cNvPr>
          <p:cNvGrpSpPr>
            <a:grpSpLocks/>
          </p:cNvGrpSpPr>
          <p:nvPr/>
        </p:nvGrpSpPr>
        <p:grpSpPr bwMode="auto">
          <a:xfrm>
            <a:off x="1725613" y="3370263"/>
            <a:ext cx="250825" cy="2159000"/>
            <a:chOff x="1434" y="521"/>
            <a:chExt cx="158" cy="1361"/>
          </a:xfrm>
        </p:grpSpPr>
        <p:sp>
          <p:nvSpPr>
            <p:cNvPr id="31863" name="Line 76">
              <a:extLst>
                <a:ext uri="{FF2B5EF4-FFF2-40B4-BE49-F238E27FC236}">
                  <a16:creationId xmlns:a16="http://schemas.microsoft.com/office/drawing/2014/main" id="{6CA971EE-5EC1-4F69-A9B8-3C4BECB75316}"/>
                </a:ext>
              </a:extLst>
            </p:cNvPr>
            <p:cNvSpPr>
              <a:spLocks noChangeShapeType="1"/>
            </p:cNvSpPr>
            <p:nvPr/>
          </p:nvSpPr>
          <p:spPr bwMode="auto">
            <a:xfrm flipV="1">
              <a:off x="1501"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64" name="Group 77">
              <a:extLst>
                <a:ext uri="{FF2B5EF4-FFF2-40B4-BE49-F238E27FC236}">
                  <a16:creationId xmlns:a16="http://schemas.microsoft.com/office/drawing/2014/main" id="{BE959B99-1A5A-4DE9-997C-ABF489E6B173}"/>
                </a:ext>
              </a:extLst>
            </p:cNvPr>
            <p:cNvGrpSpPr>
              <a:grpSpLocks/>
            </p:cNvGrpSpPr>
            <p:nvPr/>
          </p:nvGrpSpPr>
          <p:grpSpPr bwMode="auto">
            <a:xfrm>
              <a:off x="1434" y="1578"/>
              <a:ext cx="158" cy="304"/>
              <a:chOff x="1434" y="1578"/>
              <a:chExt cx="158" cy="304"/>
            </a:xfrm>
          </p:grpSpPr>
          <p:sp>
            <p:nvSpPr>
              <p:cNvPr id="31865" name="Oval 78">
                <a:extLst>
                  <a:ext uri="{FF2B5EF4-FFF2-40B4-BE49-F238E27FC236}">
                    <a16:creationId xmlns:a16="http://schemas.microsoft.com/office/drawing/2014/main" id="{C09D427F-1452-448E-A776-F3A357087095}"/>
                  </a:ext>
                </a:extLst>
              </p:cNvPr>
              <p:cNvSpPr>
                <a:spLocks noChangeArrowheads="1"/>
              </p:cNvSpPr>
              <p:nvPr/>
            </p:nvSpPr>
            <p:spPr bwMode="auto">
              <a:xfrm>
                <a:off x="1480" y="1578"/>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66" name="Object 79">
                <a:extLst>
                  <a:ext uri="{FF2B5EF4-FFF2-40B4-BE49-F238E27FC236}">
                    <a16:creationId xmlns:a16="http://schemas.microsoft.com/office/drawing/2014/main" id="{37C91303-09B3-43F1-B941-58564BDAE0DD}"/>
                  </a:ext>
                </a:extLst>
              </p:cNvPr>
              <p:cNvGraphicFramePr>
                <a:graphicFrameLocks noChangeAspect="1"/>
              </p:cNvGraphicFramePr>
              <p:nvPr/>
            </p:nvGraphicFramePr>
            <p:xfrm>
              <a:off x="1434" y="1655"/>
              <a:ext cx="158" cy="227"/>
            </p:xfrm>
            <a:graphic>
              <a:graphicData uri="http://schemas.openxmlformats.org/presentationml/2006/ole">
                <mc:AlternateContent xmlns:mc="http://schemas.openxmlformats.org/markup-compatibility/2006">
                  <mc:Choice xmlns:v="urn:schemas-microsoft-com:vml" Requires="v">
                    <p:oleObj spid="_x0000_s31909" name="Формула" r:id="rId32" imgW="152268" imgH="215713" progId="Equation.3">
                      <p:embed/>
                    </p:oleObj>
                  </mc:Choice>
                  <mc:Fallback>
                    <p:oleObj name="Формула" r:id="rId32" imgW="152268" imgH="215713" progId="Equation.3">
                      <p:embed/>
                      <p:pic>
                        <p:nvPicPr>
                          <p:cNvPr id="0" name="Object 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4" y="1655"/>
                            <a:ext cx="15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15" name="Group 80">
            <a:extLst>
              <a:ext uri="{FF2B5EF4-FFF2-40B4-BE49-F238E27FC236}">
                <a16:creationId xmlns:a16="http://schemas.microsoft.com/office/drawing/2014/main" id="{BCBBB523-0371-4731-B043-17E77762C797}"/>
              </a:ext>
            </a:extLst>
          </p:cNvPr>
          <p:cNvGrpSpPr>
            <a:grpSpLocks/>
          </p:cNvGrpSpPr>
          <p:nvPr/>
        </p:nvGrpSpPr>
        <p:grpSpPr bwMode="auto">
          <a:xfrm>
            <a:off x="2852738" y="3360738"/>
            <a:ext cx="298450" cy="2162175"/>
            <a:chOff x="2886" y="521"/>
            <a:chExt cx="188" cy="1361"/>
          </a:xfrm>
        </p:grpSpPr>
        <p:sp>
          <p:nvSpPr>
            <p:cNvPr id="31859" name="Line 81">
              <a:extLst>
                <a:ext uri="{FF2B5EF4-FFF2-40B4-BE49-F238E27FC236}">
                  <a16:creationId xmlns:a16="http://schemas.microsoft.com/office/drawing/2014/main" id="{BA0FE8C8-540B-46B2-8AB6-57DD0E446911}"/>
                </a:ext>
              </a:extLst>
            </p:cNvPr>
            <p:cNvSpPr>
              <a:spLocks noChangeShapeType="1"/>
            </p:cNvSpPr>
            <p:nvPr/>
          </p:nvSpPr>
          <p:spPr bwMode="auto">
            <a:xfrm flipV="1">
              <a:off x="2960"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60" name="Group 82">
              <a:extLst>
                <a:ext uri="{FF2B5EF4-FFF2-40B4-BE49-F238E27FC236}">
                  <a16:creationId xmlns:a16="http://schemas.microsoft.com/office/drawing/2014/main" id="{983B8546-32E0-435A-8F65-716772587A3D}"/>
                </a:ext>
              </a:extLst>
            </p:cNvPr>
            <p:cNvGrpSpPr>
              <a:grpSpLocks/>
            </p:cNvGrpSpPr>
            <p:nvPr/>
          </p:nvGrpSpPr>
          <p:grpSpPr bwMode="auto">
            <a:xfrm>
              <a:off x="2886" y="1581"/>
              <a:ext cx="188" cy="301"/>
              <a:chOff x="2886" y="1581"/>
              <a:chExt cx="188" cy="301"/>
            </a:xfrm>
          </p:grpSpPr>
          <p:sp>
            <p:nvSpPr>
              <p:cNvPr id="31861" name="Oval 83">
                <a:extLst>
                  <a:ext uri="{FF2B5EF4-FFF2-40B4-BE49-F238E27FC236}">
                    <a16:creationId xmlns:a16="http://schemas.microsoft.com/office/drawing/2014/main" id="{DF35AF9C-2937-46BD-9EAA-2A3C016AD0A4}"/>
                  </a:ext>
                </a:extLst>
              </p:cNvPr>
              <p:cNvSpPr>
                <a:spLocks noChangeArrowheads="1"/>
              </p:cNvSpPr>
              <p:nvPr/>
            </p:nvSpPr>
            <p:spPr bwMode="auto">
              <a:xfrm>
                <a:off x="2939" y="1581"/>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62" name="Object 84">
                <a:extLst>
                  <a:ext uri="{FF2B5EF4-FFF2-40B4-BE49-F238E27FC236}">
                    <a16:creationId xmlns:a16="http://schemas.microsoft.com/office/drawing/2014/main" id="{CFCC22B9-0A1F-4AD9-B2BC-BBBDC5FE5E97}"/>
                  </a:ext>
                </a:extLst>
              </p:cNvPr>
              <p:cNvGraphicFramePr>
                <a:graphicFrameLocks noChangeAspect="1"/>
              </p:cNvGraphicFramePr>
              <p:nvPr/>
            </p:nvGraphicFramePr>
            <p:xfrm>
              <a:off x="2886" y="1655"/>
              <a:ext cx="188" cy="227"/>
            </p:xfrm>
            <a:graphic>
              <a:graphicData uri="http://schemas.openxmlformats.org/presentationml/2006/ole">
                <mc:AlternateContent xmlns:mc="http://schemas.openxmlformats.org/markup-compatibility/2006">
                  <mc:Choice xmlns:v="urn:schemas-microsoft-com:vml" Requires="v">
                    <p:oleObj spid="_x0000_s31910" name="Формула" r:id="rId33" imgW="177569" imgH="215619" progId="Equation.3">
                      <p:embed/>
                    </p:oleObj>
                  </mc:Choice>
                  <mc:Fallback>
                    <p:oleObj name="Формула" r:id="rId33" imgW="177569" imgH="215619" progId="Equation.3">
                      <p:embed/>
                      <p:pic>
                        <p:nvPicPr>
                          <p:cNvPr id="0" name="Object 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6" y="1655"/>
                            <a:ext cx="18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aphicFrame>
        <p:nvGraphicFramePr>
          <p:cNvPr id="31800" name="Object 85">
            <a:extLst>
              <a:ext uri="{FF2B5EF4-FFF2-40B4-BE49-F238E27FC236}">
                <a16:creationId xmlns:a16="http://schemas.microsoft.com/office/drawing/2014/main" id="{B7A84BC7-08EC-413F-9C9C-6C76D52A7BC9}"/>
              </a:ext>
            </a:extLst>
          </p:cNvPr>
          <p:cNvGraphicFramePr>
            <a:graphicFrameLocks noChangeAspect="1"/>
          </p:cNvGraphicFramePr>
          <p:nvPr/>
        </p:nvGraphicFramePr>
        <p:xfrm>
          <a:off x="473075" y="3132138"/>
          <a:ext cx="482600" cy="314325"/>
        </p:xfrm>
        <a:graphic>
          <a:graphicData uri="http://schemas.openxmlformats.org/presentationml/2006/ole">
            <mc:AlternateContent xmlns:mc="http://schemas.openxmlformats.org/markup-compatibility/2006">
              <mc:Choice xmlns:v="urn:schemas-microsoft-com:vml" Requires="v">
                <p:oleObj spid="_x0000_s31911" name="Формула" r:id="rId34" imgW="330057" imgH="215806" progId="Equation.3">
                  <p:embed/>
                </p:oleObj>
              </mc:Choice>
              <mc:Fallback>
                <p:oleObj name="Формула" r:id="rId34" imgW="330057" imgH="215806" progId="Equation.3">
                  <p:embed/>
                  <p:pic>
                    <p:nvPicPr>
                      <p:cNvPr id="0" name="Object 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075" y="3132138"/>
                        <a:ext cx="482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86">
            <a:extLst>
              <a:ext uri="{FF2B5EF4-FFF2-40B4-BE49-F238E27FC236}">
                <a16:creationId xmlns:a16="http://schemas.microsoft.com/office/drawing/2014/main" id="{766DB36B-CFAA-45C1-A89F-BD6E45A706F6}"/>
              </a:ext>
            </a:extLst>
          </p:cNvPr>
          <p:cNvGrpSpPr>
            <a:grpSpLocks/>
          </p:cNvGrpSpPr>
          <p:nvPr/>
        </p:nvGrpSpPr>
        <p:grpSpPr bwMode="auto">
          <a:xfrm>
            <a:off x="1209675" y="3500438"/>
            <a:ext cx="696913" cy="717550"/>
            <a:chOff x="1117" y="787"/>
            <a:chExt cx="439" cy="452"/>
          </a:xfrm>
        </p:grpSpPr>
        <p:sp>
          <p:nvSpPr>
            <p:cNvPr id="31856" name="Oval 87">
              <a:extLst>
                <a:ext uri="{FF2B5EF4-FFF2-40B4-BE49-F238E27FC236}">
                  <a16:creationId xmlns:a16="http://schemas.microsoft.com/office/drawing/2014/main" id="{2F0E6E4C-0963-4ADF-BB81-1BD6950CDF7A}"/>
                </a:ext>
              </a:extLst>
            </p:cNvPr>
            <p:cNvSpPr>
              <a:spLocks noChangeArrowheads="1"/>
            </p:cNvSpPr>
            <p:nvPr/>
          </p:nvSpPr>
          <p:spPr bwMode="auto">
            <a:xfrm>
              <a:off x="1466" y="1148"/>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57" name="Object 88">
              <a:extLst>
                <a:ext uri="{FF2B5EF4-FFF2-40B4-BE49-F238E27FC236}">
                  <a16:creationId xmlns:a16="http://schemas.microsoft.com/office/drawing/2014/main" id="{F5D9D0EC-EAB7-4E12-9A4F-B6252299CC14}"/>
                </a:ext>
              </a:extLst>
            </p:cNvPr>
            <p:cNvGraphicFramePr>
              <a:graphicFrameLocks noChangeAspect="1"/>
            </p:cNvGraphicFramePr>
            <p:nvPr/>
          </p:nvGraphicFramePr>
          <p:xfrm>
            <a:off x="1117" y="787"/>
            <a:ext cx="330" cy="190"/>
          </p:xfrm>
          <a:graphic>
            <a:graphicData uri="http://schemas.openxmlformats.org/presentationml/2006/ole">
              <mc:AlternateContent xmlns:mc="http://schemas.openxmlformats.org/markup-compatibility/2006">
                <mc:Choice xmlns:v="urn:schemas-microsoft-com:vml" Requires="v">
                  <p:oleObj spid="_x0000_s31912" name="Формула" r:id="rId35" imgW="380835" imgH="215806" progId="Equation.3">
                    <p:embed/>
                  </p:oleObj>
                </mc:Choice>
                <mc:Fallback>
                  <p:oleObj name="Формула" r:id="rId35" imgW="380835" imgH="215806" progId="Equation.3">
                    <p:embed/>
                    <p:pic>
                      <p:nvPicPr>
                        <p:cNvPr id="0" name="Object 8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17" y="787"/>
                          <a:ext cx="33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58" name="Line 89">
              <a:extLst>
                <a:ext uri="{FF2B5EF4-FFF2-40B4-BE49-F238E27FC236}">
                  <a16:creationId xmlns:a16="http://schemas.microsoft.com/office/drawing/2014/main" id="{3BAF3981-746E-4D97-8207-C82585E17B82}"/>
                </a:ext>
              </a:extLst>
            </p:cNvPr>
            <p:cNvSpPr>
              <a:spLocks noChangeShapeType="1"/>
            </p:cNvSpPr>
            <p:nvPr/>
          </p:nvSpPr>
          <p:spPr bwMode="auto">
            <a:xfrm>
              <a:off x="1344" y="975"/>
              <a:ext cx="136"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8" name="Group 90">
            <a:extLst>
              <a:ext uri="{FF2B5EF4-FFF2-40B4-BE49-F238E27FC236}">
                <a16:creationId xmlns:a16="http://schemas.microsoft.com/office/drawing/2014/main" id="{EDC59927-06DD-4E0F-806E-8542833D3018}"/>
              </a:ext>
            </a:extLst>
          </p:cNvPr>
          <p:cNvGrpSpPr>
            <a:grpSpLocks/>
          </p:cNvGrpSpPr>
          <p:nvPr/>
        </p:nvGrpSpPr>
        <p:grpSpPr bwMode="auto">
          <a:xfrm>
            <a:off x="2887663" y="4572000"/>
            <a:ext cx="1046162" cy="481013"/>
            <a:chOff x="1819" y="2880"/>
            <a:chExt cx="659" cy="302"/>
          </a:xfrm>
        </p:grpSpPr>
        <p:sp>
          <p:nvSpPr>
            <p:cNvPr id="31853" name="Oval 91">
              <a:extLst>
                <a:ext uri="{FF2B5EF4-FFF2-40B4-BE49-F238E27FC236}">
                  <a16:creationId xmlns:a16="http://schemas.microsoft.com/office/drawing/2014/main" id="{823F9F96-82D3-4735-B09E-F2376723FF47}"/>
                </a:ext>
              </a:extLst>
            </p:cNvPr>
            <p:cNvSpPr>
              <a:spLocks noChangeArrowheads="1"/>
            </p:cNvSpPr>
            <p:nvPr/>
          </p:nvSpPr>
          <p:spPr bwMode="auto">
            <a:xfrm>
              <a:off x="1819" y="3091"/>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54" name="Object 92">
              <a:extLst>
                <a:ext uri="{FF2B5EF4-FFF2-40B4-BE49-F238E27FC236}">
                  <a16:creationId xmlns:a16="http://schemas.microsoft.com/office/drawing/2014/main" id="{71107305-4A82-4885-BDBB-2AA60C2DDF0C}"/>
                </a:ext>
              </a:extLst>
            </p:cNvPr>
            <p:cNvGraphicFramePr>
              <a:graphicFrameLocks noChangeAspect="1"/>
            </p:cNvGraphicFramePr>
            <p:nvPr/>
          </p:nvGraphicFramePr>
          <p:xfrm>
            <a:off x="2141" y="2880"/>
            <a:ext cx="337" cy="189"/>
          </p:xfrm>
          <a:graphic>
            <a:graphicData uri="http://schemas.openxmlformats.org/presentationml/2006/ole">
              <mc:AlternateContent xmlns:mc="http://schemas.openxmlformats.org/markup-compatibility/2006">
                <mc:Choice xmlns:v="urn:schemas-microsoft-com:vml" Requires="v">
                  <p:oleObj spid="_x0000_s31913" name="Формула" r:id="rId36" imgW="393359" imgH="215713" progId="Equation.3">
                    <p:embed/>
                  </p:oleObj>
                </mc:Choice>
                <mc:Fallback>
                  <p:oleObj name="Формула" r:id="rId36" imgW="393359" imgH="215713" progId="Equation.3">
                    <p:embed/>
                    <p:pic>
                      <p:nvPicPr>
                        <p:cNvPr id="0" name="Object 9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41" y="2880"/>
                          <a:ext cx="3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55" name="Line 93">
              <a:extLst>
                <a:ext uri="{FF2B5EF4-FFF2-40B4-BE49-F238E27FC236}">
                  <a16:creationId xmlns:a16="http://schemas.microsoft.com/office/drawing/2014/main" id="{576794ED-F7E9-41F4-A332-22D1944CF6B8}"/>
                </a:ext>
              </a:extLst>
            </p:cNvPr>
            <p:cNvSpPr>
              <a:spLocks noChangeShapeType="1"/>
            </p:cNvSpPr>
            <p:nvPr/>
          </p:nvSpPr>
          <p:spPr bwMode="auto">
            <a:xfrm flipH="1">
              <a:off x="1933" y="3061"/>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19" name="Group 94">
            <a:extLst>
              <a:ext uri="{FF2B5EF4-FFF2-40B4-BE49-F238E27FC236}">
                <a16:creationId xmlns:a16="http://schemas.microsoft.com/office/drawing/2014/main" id="{46DD047A-DD0B-423C-9594-006C9AA4B655}"/>
              </a:ext>
            </a:extLst>
          </p:cNvPr>
          <p:cNvGrpSpPr>
            <a:grpSpLocks/>
          </p:cNvGrpSpPr>
          <p:nvPr/>
        </p:nvGrpSpPr>
        <p:grpSpPr bwMode="auto">
          <a:xfrm>
            <a:off x="2316163" y="4179888"/>
            <a:ext cx="1041400" cy="320675"/>
            <a:chOff x="1459" y="2633"/>
            <a:chExt cx="656" cy="202"/>
          </a:xfrm>
        </p:grpSpPr>
        <p:sp>
          <p:nvSpPr>
            <p:cNvPr id="31850" name="Oval 95">
              <a:extLst>
                <a:ext uri="{FF2B5EF4-FFF2-40B4-BE49-F238E27FC236}">
                  <a16:creationId xmlns:a16="http://schemas.microsoft.com/office/drawing/2014/main" id="{DAD8D234-BF08-4269-A2A9-C1D9FD97563B}"/>
                </a:ext>
              </a:extLst>
            </p:cNvPr>
            <p:cNvSpPr>
              <a:spLocks noChangeArrowheads="1"/>
            </p:cNvSpPr>
            <p:nvPr/>
          </p:nvSpPr>
          <p:spPr bwMode="auto">
            <a:xfrm>
              <a:off x="1459" y="2744"/>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51" name="Object 96">
              <a:extLst>
                <a:ext uri="{FF2B5EF4-FFF2-40B4-BE49-F238E27FC236}">
                  <a16:creationId xmlns:a16="http://schemas.microsoft.com/office/drawing/2014/main" id="{8D97B53D-356F-4304-9C0D-FA7458277816}"/>
                </a:ext>
              </a:extLst>
            </p:cNvPr>
            <p:cNvGraphicFramePr>
              <a:graphicFrameLocks noChangeAspect="1"/>
            </p:cNvGraphicFramePr>
            <p:nvPr/>
          </p:nvGraphicFramePr>
          <p:xfrm>
            <a:off x="1760" y="2633"/>
            <a:ext cx="355" cy="202"/>
          </p:xfrm>
          <a:graphic>
            <a:graphicData uri="http://schemas.openxmlformats.org/presentationml/2006/ole">
              <mc:AlternateContent xmlns:mc="http://schemas.openxmlformats.org/markup-compatibility/2006">
                <mc:Choice xmlns:v="urn:schemas-microsoft-com:vml" Requires="v">
                  <p:oleObj spid="_x0000_s31914" name="Формула" r:id="rId37" imgW="418918" imgH="241195" progId="Equation.3">
                    <p:embed/>
                  </p:oleObj>
                </mc:Choice>
                <mc:Fallback>
                  <p:oleObj name="Формула" r:id="rId37" imgW="418918" imgH="241195" progId="Equation.3">
                    <p:embed/>
                    <p:pic>
                      <p:nvPicPr>
                        <p:cNvPr id="0" name="Object 9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60" y="2633"/>
                          <a:ext cx="35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52" name="Line 97">
              <a:extLst>
                <a:ext uri="{FF2B5EF4-FFF2-40B4-BE49-F238E27FC236}">
                  <a16:creationId xmlns:a16="http://schemas.microsoft.com/office/drawing/2014/main" id="{38D866FC-93AF-48B9-974D-E52FBA8A7274}"/>
                </a:ext>
              </a:extLst>
            </p:cNvPr>
            <p:cNvSpPr>
              <a:spLocks noChangeShapeType="1"/>
            </p:cNvSpPr>
            <p:nvPr/>
          </p:nvSpPr>
          <p:spPr bwMode="auto">
            <a:xfrm flipH="1">
              <a:off x="1570" y="2699"/>
              <a:ext cx="227"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31804" name="Rectangle 98">
            <a:extLst>
              <a:ext uri="{FF2B5EF4-FFF2-40B4-BE49-F238E27FC236}">
                <a16:creationId xmlns:a16="http://schemas.microsoft.com/office/drawing/2014/main" id="{2427B4C8-63FD-4AE4-89B7-94BB7D939341}"/>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805" name="Rectangle 99">
            <a:extLst>
              <a:ext uri="{FF2B5EF4-FFF2-40B4-BE49-F238E27FC236}">
                <a16:creationId xmlns:a16="http://schemas.microsoft.com/office/drawing/2014/main" id="{71132873-8A0F-4496-833A-B042F4EDC7B3}"/>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71108" name="Oval 100">
            <a:extLst>
              <a:ext uri="{FF2B5EF4-FFF2-40B4-BE49-F238E27FC236}">
                <a16:creationId xmlns:a16="http://schemas.microsoft.com/office/drawing/2014/main" id="{58E13077-2626-4034-93EC-6017A37162B5}"/>
              </a:ext>
            </a:extLst>
          </p:cNvPr>
          <p:cNvSpPr>
            <a:spLocks noChangeArrowheads="1"/>
          </p:cNvSpPr>
          <p:nvPr/>
        </p:nvSpPr>
        <p:spPr bwMode="auto">
          <a:xfrm>
            <a:off x="1196975" y="7488238"/>
            <a:ext cx="73025" cy="7302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807" name="Oval 101">
            <a:extLst>
              <a:ext uri="{FF2B5EF4-FFF2-40B4-BE49-F238E27FC236}">
                <a16:creationId xmlns:a16="http://schemas.microsoft.com/office/drawing/2014/main" id="{C1C16728-C539-4808-81C1-4FD127CE8C11}"/>
              </a:ext>
            </a:extLst>
          </p:cNvPr>
          <p:cNvSpPr>
            <a:spLocks noChangeArrowheads="1"/>
          </p:cNvSpPr>
          <p:nvPr/>
        </p:nvSpPr>
        <p:spPr bwMode="auto">
          <a:xfrm>
            <a:off x="3525838" y="7510463"/>
            <a:ext cx="73025" cy="71437"/>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08" name="Object 102">
            <a:extLst>
              <a:ext uri="{FF2B5EF4-FFF2-40B4-BE49-F238E27FC236}">
                <a16:creationId xmlns:a16="http://schemas.microsoft.com/office/drawing/2014/main" id="{0282D510-7EAD-47A3-9E82-274145B39C6B}"/>
              </a:ext>
            </a:extLst>
          </p:cNvPr>
          <p:cNvGraphicFramePr>
            <a:graphicFrameLocks noChangeAspect="1"/>
          </p:cNvGraphicFramePr>
          <p:nvPr/>
        </p:nvGraphicFramePr>
        <p:xfrm>
          <a:off x="6122988" y="7288213"/>
          <a:ext cx="185737" cy="215900"/>
        </p:xfrm>
        <a:graphic>
          <a:graphicData uri="http://schemas.openxmlformats.org/presentationml/2006/ole">
            <mc:AlternateContent xmlns:mc="http://schemas.openxmlformats.org/markup-compatibility/2006">
              <mc:Choice xmlns:v="urn:schemas-microsoft-com:vml" Requires="v">
                <p:oleObj spid="_x0000_s31915" name="Формула" r:id="rId38" imgW="126835" imgH="139518" progId="Equation.3">
                  <p:embed/>
                </p:oleObj>
              </mc:Choice>
              <mc:Fallback>
                <p:oleObj name="Формула" r:id="rId38" imgW="126835" imgH="139518" progId="Equation.3">
                  <p:embed/>
                  <p:pic>
                    <p:nvPicPr>
                      <p:cNvPr id="0" name="Object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988" y="7288213"/>
                        <a:ext cx="1857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1111" name="Object 103">
            <a:extLst>
              <a:ext uri="{FF2B5EF4-FFF2-40B4-BE49-F238E27FC236}">
                <a16:creationId xmlns:a16="http://schemas.microsoft.com/office/drawing/2014/main" id="{B02621AC-0315-4717-82F6-85617A6AEDAF}"/>
              </a:ext>
            </a:extLst>
          </p:cNvPr>
          <p:cNvGraphicFramePr>
            <a:graphicFrameLocks noChangeAspect="1"/>
          </p:cNvGraphicFramePr>
          <p:nvPr/>
        </p:nvGraphicFramePr>
        <p:xfrm>
          <a:off x="1125538" y="7575550"/>
          <a:ext cx="187325" cy="215900"/>
        </p:xfrm>
        <a:graphic>
          <a:graphicData uri="http://schemas.openxmlformats.org/presentationml/2006/ole">
            <mc:AlternateContent xmlns:mc="http://schemas.openxmlformats.org/markup-compatibility/2006">
              <mc:Choice xmlns:v="urn:schemas-microsoft-com:vml" Requires="v">
                <p:oleObj spid="_x0000_s31916" name="Формула" r:id="rId39" imgW="126835" imgH="139518" progId="Equation.3">
                  <p:embed/>
                </p:oleObj>
              </mc:Choice>
              <mc:Fallback>
                <p:oleObj name="Формула" r:id="rId39" imgW="126835" imgH="139518" progId="Equation.3">
                  <p:embed/>
                  <p:pic>
                    <p:nvPicPr>
                      <p:cNvPr id="0" name="Object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538" y="7575550"/>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810" name="Object 104">
            <a:extLst>
              <a:ext uri="{FF2B5EF4-FFF2-40B4-BE49-F238E27FC236}">
                <a16:creationId xmlns:a16="http://schemas.microsoft.com/office/drawing/2014/main" id="{FBC9CCB2-1030-4163-BC64-0733B394B77F}"/>
              </a:ext>
            </a:extLst>
          </p:cNvPr>
          <p:cNvGraphicFramePr>
            <a:graphicFrameLocks noChangeAspect="1"/>
          </p:cNvGraphicFramePr>
          <p:nvPr/>
        </p:nvGraphicFramePr>
        <p:xfrm>
          <a:off x="3500438" y="7575550"/>
          <a:ext cx="173037" cy="254000"/>
        </p:xfrm>
        <a:graphic>
          <a:graphicData uri="http://schemas.openxmlformats.org/presentationml/2006/ole">
            <mc:AlternateContent xmlns:mc="http://schemas.openxmlformats.org/markup-compatibility/2006">
              <mc:Choice xmlns:v="urn:schemas-microsoft-com:vml" Requires="v">
                <p:oleObj spid="_x0000_s31917" name="Формула" r:id="rId40" imgW="126725" imgH="177415" progId="Equation.3">
                  <p:embed/>
                </p:oleObj>
              </mc:Choice>
              <mc:Fallback>
                <p:oleObj name="Формула" r:id="rId40" imgW="126725" imgH="177415" progId="Equation.3">
                  <p:embed/>
                  <p:pic>
                    <p:nvPicPr>
                      <p:cNvPr id="0" name="Object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0438" y="7575550"/>
                        <a:ext cx="173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11" name="Oval 105">
            <a:extLst>
              <a:ext uri="{FF2B5EF4-FFF2-40B4-BE49-F238E27FC236}">
                <a16:creationId xmlns:a16="http://schemas.microsoft.com/office/drawing/2014/main" id="{6BA67BBE-9928-42A9-B2E4-2CDAA9A50B83}"/>
              </a:ext>
            </a:extLst>
          </p:cNvPr>
          <p:cNvSpPr>
            <a:spLocks noChangeArrowheads="1"/>
          </p:cNvSpPr>
          <p:nvPr/>
        </p:nvSpPr>
        <p:spPr bwMode="auto">
          <a:xfrm>
            <a:off x="2781300" y="7308850"/>
            <a:ext cx="142875"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20" name="Group 106">
            <a:extLst>
              <a:ext uri="{FF2B5EF4-FFF2-40B4-BE49-F238E27FC236}">
                <a16:creationId xmlns:a16="http://schemas.microsoft.com/office/drawing/2014/main" id="{904C7C61-607B-48E4-B84A-BAA995C6D618}"/>
              </a:ext>
            </a:extLst>
          </p:cNvPr>
          <p:cNvGrpSpPr>
            <a:grpSpLocks/>
          </p:cNvGrpSpPr>
          <p:nvPr/>
        </p:nvGrpSpPr>
        <p:grpSpPr bwMode="auto">
          <a:xfrm>
            <a:off x="2870200" y="5789613"/>
            <a:ext cx="330200" cy="2159000"/>
            <a:chOff x="2174" y="521"/>
            <a:chExt cx="208" cy="1361"/>
          </a:xfrm>
        </p:grpSpPr>
        <p:sp>
          <p:nvSpPr>
            <p:cNvPr id="31846" name="Line 107">
              <a:extLst>
                <a:ext uri="{FF2B5EF4-FFF2-40B4-BE49-F238E27FC236}">
                  <a16:creationId xmlns:a16="http://schemas.microsoft.com/office/drawing/2014/main" id="{DBA4EC83-9B9D-4208-8172-62D30C3B7C5D}"/>
                </a:ext>
              </a:extLst>
            </p:cNvPr>
            <p:cNvSpPr>
              <a:spLocks noChangeShapeType="1"/>
            </p:cNvSpPr>
            <p:nvPr/>
          </p:nvSpPr>
          <p:spPr bwMode="auto">
            <a:xfrm flipV="1">
              <a:off x="2235"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47" name="Group 108">
              <a:extLst>
                <a:ext uri="{FF2B5EF4-FFF2-40B4-BE49-F238E27FC236}">
                  <a16:creationId xmlns:a16="http://schemas.microsoft.com/office/drawing/2014/main" id="{6E3B6C01-7695-4159-8129-2041302719FB}"/>
                </a:ext>
              </a:extLst>
            </p:cNvPr>
            <p:cNvGrpSpPr>
              <a:grpSpLocks/>
            </p:cNvGrpSpPr>
            <p:nvPr/>
          </p:nvGrpSpPr>
          <p:grpSpPr bwMode="auto">
            <a:xfrm>
              <a:off x="2174" y="1581"/>
              <a:ext cx="208" cy="301"/>
              <a:chOff x="2174" y="1581"/>
              <a:chExt cx="208" cy="301"/>
            </a:xfrm>
          </p:grpSpPr>
          <p:sp>
            <p:nvSpPr>
              <p:cNvPr id="31848" name="Oval 109">
                <a:extLst>
                  <a:ext uri="{FF2B5EF4-FFF2-40B4-BE49-F238E27FC236}">
                    <a16:creationId xmlns:a16="http://schemas.microsoft.com/office/drawing/2014/main" id="{CCA0EDC5-FD59-4871-AE6B-224BF08C9F23}"/>
                  </a:ext>
                </a:extLst>
              </p:cNvPr>
              <p:cNvSpPr>
                <a:spLocks noChangeArrowheads="1"/>
              </p:cNvSpPr>
              <p:nvPr/>
            </p:nvSpPr>
            <p:spPr bwMode="auto">
              <a:xfrm>
                <a:off x="2213" y="1581"/>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49" name="Object 110">
                <a:extLst>
                  <a:ext uri="{FF2B5EF4-FFF2-40B4-BE49-F238E27FC236}">
                    <a16:creationId xmlns:a16="http://schemas.microsoft.com/office/drawing/2014/main" id="{3E5424F2-DE90-447A-8881-4C39A39D19D5}"/>
                  </a:ext>
                </a:extLst>
              </p:cNvPr>
              <p:cNvGraphicFramePr>
                <a:graphicFrameLocks noChangeAspect="1"/>
              </p:cNvGraphicFramePr>
              <p:nvPr/>
            </p:nvGraphicFramePr>
            <p:xfrm>
              <a:off x="2174" y="1655"/>
              <a:ext cx="208" cy="227"/>
            </p:xfrm>
            <a:graphic>
              <a:graphicData uri="http://schemas.openxmlformats.org/presentationml/2006/ole">
                <mc:AlternateContent xmlns:mc="http://schemas.openxmlformats.org/markup-compatibility/2006">
                  <mc:Choice xmlns:v="urn:schemas-microsoft-com:vml" Requires="v">
                    <p:oleObj spid="_x0000_s31918" name="Формула" r:id="rId41" imgW="215713" imgH="241091" progId="Equation.3">
                      <p:embed/>
                    </p:oleObj>
                  </mc:Choice>
                  <mc:Fallback>
                    <p:oleObj name="Формула" r:id="rId41" imgW="215713" imgH="241091" progId="Equation.3">
                      <p:embed/>
                      <p:pic>
                        <p:nvPicPr>
                          <p:cNvPr id="0" name="Object 1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4" y="1655"/>
                            <a:ext cx="20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22" name="Group 111">
            <a:extLst>
              <a:ext uri="{FF2B5EF4-FFF2-40B4-BE49-F238E27FC236}">
                <a16:creationId xmlns:a16="http://schemas.microsoft.com/office/drawing/2014/main" id="{3CAABEA5-E120-447D-9687-FA6C64D46864}"/>
              </a:ext>
            </a:extLst>
          </p:cNvPr>
          <p:cNvGrpSpPr>
            <a:grpSpLocks/>
          </p:cNvGrpSpPr>
          <p:nvPr/>
        </p:nvGrpSpPr>
        <p:grpSpPr bwMode="auto">
          <a:xfrm>
            <a:off x="2589213" y="5795963"/>
            <a:ext cx="250825" cy="2160587"/>
            <a:chOff x="1434" y="521"/>
            <a:chExt cx="158" cy="1361"/>
          </a:xfrm>
        </p:grpSpPr>
        <p:sp>
          <p:nvSpPr>
            <p:cNvPr id="31842" name="Line 112">
              <a:extLst>
                <a:ext uri="{FF2B5EF4-FFF2-40B4-BE49-F238E27FC236}">
                  <a16:creationId xmlns:a16="http://schemas.microsoft.com/office/drawing/2014/main" id="{A7517DA2-392B-4FE2-8BC2-C1CC40DABA3E}"/>
                </a:ext>
              </a:extLst>
            </p:cNvPr>
            <p:cNvSpPr>
              <a:spLocks noChangeShapeType="1"/>
            </p:cNvSpPr>
            <p:nvPr/>
          </p:nvSpPr>
          <p:spPr bwMode="auto">
            <a:xfrm flipV="1">
              <a:off x="1501"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43" name="Group 113">
              <a:extLst>
                <a:ext uri="{FF2B5EF4-FFF2-40B4-BE49-F238E27FC236}">
                  <a16:creationId xmlns:a16="http://schemas.microsoft.com/office/drawing/2014/main" id="{B8868E07-AA5D-467C-B857-7976FA9A28CE}"/>
                </a:ext>
              </a:extLst>
            </p:cNvPr>
            <p:cNvGrpSpPr>
              <a:grpSpLocks/>
            </p:cNvGrpSpPr>
            <p:nvPr/>
          </p:nvGrpSpPr>
          <p:grpSpPr bwMode="auto">
            <a:xfrm>
              <a:off x="1434" y="1578"/>
              <a:ext cx="158" cy="304"/>
              <a:chOff x="1434" y="1578"/>
              <a:chExt cx="158" cy="304"/>
            </a:xfrm>
          </p:grpSpPr>
          <p:sp>
            <p:nvSpPr>
              <p:cNvPr id="31844" name="Oval 114">
                <a:extLst>
                  <a:ext uri="{FF2B5EF4-FFF2-40B4-BE49-F238E27FC236}">
                    <a16:creationId xmlns:a16="http://schemas.microsoft.com/office/drawing/2014/main" id="{A5297CF3-9700-4156-ADC0-AFE8C21CF194}"/>
                  </a:ext>
                </a:extLst>
              </p:cNvPr>
              <p:cNvSpPr>
                <a:spLocks noChangeArrowheads="1"/>
              </p:cNvSpPr>
              <p:nvPr/>
            </p:nvSpPr>
            <p:spPr bwMode="auto">
              <a:xfrm>
                <a:off x="1480" y="1578"/>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45" name="Object 115">
                <a:extLst>
                  <a:ext uri="{FF2B5EF4-FFF2-40B4-BE49-F238E27FC236}">
                    <a16:creationId xmlns:a16="http://schemas.microsoft.com/office/drawing/2014/main" id="{75929E8E-DB02-4A84-8CE5-0429F7A65525}"/>
                  </a:ext>
                </a:extLst>
              </p:cNvPr>
              <p:cNvGraphicFramePr>
                <a:graphicFrameLocks noChangeAspect="1"/>
              </p:cNvGraphicFramePr>
              <p:nvPr/>
            </p:nvGraphicFramePr>
            <p:xfrm>
              <a:off x="1434" y="1655"/>
              <a:ext cx="158" cy="227"/>
            </p:xfrm>
            <a:graphic>
              <a:graphicData uri="http://schemas.openxmlformats.org/presentationml/2006/ole">
                <mc:AlternateContent xmlns:mc="http://schemas.openxmlformats.org/markup-compatibility/2006">
                  <mc:Choice xmlns:v="urn:schemas-microsoft-com:vml" Requires="v">
                    <p:oleObj spid="_x0000_s31919" name="Формула" r:id="rId42" imgW="152268" imgH="215713" progId="Equation.3">
                      <p:embed/>
                    </p:oleObj>
                  </mc:Choice>
                  <mc:Fallback>
                    <p:oleObj name="Формула" r:id="rId42" imgW="152268" imgH="215713" progId="Equation.3">
                      <p:embed/>
                      <p:pic>
                        <p:nvPicPr>
                          <p:cNvPr id="0" name="Object 1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4" y="1655"/>
                            <a:ext cx="15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24" name="Group 116">
            <a:extLst>
              <a:ext uri="{FF2B5EF4-FFF2-40B4-BE49-F238E27FC236}">
                <a16:creationId xmlns:a16="http://schemas.microsoft.com/office/drawing/2014/main" id="{D2D430E7-86B8-406C-A72F-892818E77EFD}"/>
              </a:ext>
            </a:extLst>
          </p:cNvPr>
          <p:cNvGrpSpPr>
            <a:grpSpLocks/>
          </p:cNvGrpSpPr>
          <p:nvPr/>
        </p:nvGrpSpPr>
        <p:grpSpPr bwMode="auto">
          <a:xfrm>
            <a:off x="3130550" y="5795963"/>
            <a:ext cx="298450" cy="2160587"/>
            <a:chOff x="2886" y="521"/>
            <a:chExt cx="188" cy="1361"/>
          </a:xfrm>
        </p:grpSpPr>
        <p:sp>
          <p:nvSpPr>
            <p:cNvPr id="31838" name="Line 117">
              <a:extLst>
                <a:ext uri="{FF2B5EF4-FFF2-40B4-BE49-F238E27FC236}">
                  <a16:creationId xmlns:a16="http://schemas.microsoft.com/office/drawing/2014/main" id="{65AD4EDC-59B8-4B81-9DC2-80629145A074}"/>
                </a:ext>
              </a:extLst>
            </p:cNvPr>
            <p:cNvSpPr>
              <a:spLocks noChangeShapeType="1"/>
            </p:cNvSpPr>
            <p:nvPr/>
          </p:nvSpPr>
          <p:spPr bwMode="auto">
            <a:xfrm flipV="1">
              <a:off x="2960" y="521"/>
              <a:ext cx="0" cy="108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31839" name="Group 118">
              <a:extLst>
                <a:ext uri="{FF2B5EF4-FFF2-40B4-BE49-F238E27FC236}">
                  <a16:creationId xmlns:a16="http://schemas.microsoft.com/office/drawing/2014/main" id="{556C292F-8D8A-46D7-A378-DF045CA83FCA}"/>
                </a:ext>
              </a:extLst>
            </p:cNvPr>
            <p:cNvGrpSpPr>
              <a:grpSpLocks/>
            </p:cNvGrpSpPr>
            <p:nvPr/>
          </p:nvGrpSpPr>
          <p:grpSpPr bwMode="auto">
            <a:xfrm>
              <a:off x="2886" y="1581"/>
              <a:ext cx="188" cy="301"/>
              <a:chOff x="2886" y="1581"/>
              <a:chExt cx="188" cy="301"/>
            </a:xfrm>
          </p:grpSpPr>
          <p:sp>
            <p:nvSpPr>
              <p:cNvPr id="31840" name="Oval 119">
                <a:extLst>
                  <a:ext uri="{FF2B5EF4-FFF2-40B4-BE49-F238E27FC236}">
                    <a16:creationId xmlns:a16="http://schemas.microsoft.com/office/drawing/2014/main" id="{CEB71E46-B906-49BD-A1FF-1743CF354D35}"/>
                  </a:ext>
                </a:extLst>
              </p:cNvPr>
              <p:cNvSpPr>
                <a:spLocks noChangeArrowheads="1"/>
              </p:cNvSpPr>
              <p:nvPr/>
            </p:nvSpPr>
            <p:spPr bwMode="auto">
              <a:xfrm>
                <a:off x="2939" y="1581"/>
                <a:ext cx="46" cy="45"/>
              </a:xfrm>
              <a:prstGeom prst="ellipse">
                <a:avLst/>
              </a:prstGeom>
              <a:solidFill>
                <a:srgbClr val="99FF33"/>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41" name="Object 120">
                <a:extLst>
                  <a:ext uri="{FF2B5EF4-FFF2-40B4-BE49-F238E27FC236}">
                    <a16:creationId xmlns:a16="http://schemas.microsoft.com/office/drawing/2014/main" id="{508F20D7-E4D8-4149-9D0C-2D5A4A369459}"/>
                  </a:ext>
                </a:extLst>
              </p:cNvPr>
              <p:cNvGraphicFramePr>
                <a:graphicFrameLocks noChangeAspect="1"/>
              </p:cNvGraphicFramePr>
              <p:nvPr/>
            </p:nvGraphicFramePr>
            <p:xfrm>
              <a:off x="2886" y="1655"/>
              <a:ext cx="188" cy="227"/>
            </p:xfrm>
            <a:graphic>
              <a:graphicData uri="http://schemas.openxmlformats.org/presentationml/2006/ole">
                <mc:AlternateContent xmlns:mc="http://schemas.openxmlformats.org/markup-compatibility/2006">
                  <mc:Choice xmlns:v="urn:schemas-microsoft-com:vml" Requires="v">
                    <p:oleObj spid="_x0000_s31920" name="Формула" r:id="rId43" imgW="177569" imgH="215619" progId="Equation.3">
                      <p:embed/>
                    </p:oleObj>
                  </mc:Choice>
                  <mc:Fallback>
                    <p:oleObj name="Формула" r:id="rId43" imgW="177569" imgH="215619" progId="Equation.3">
                      <p:embed/>
                      <p:pic>
                        <p:nvPicPr>
                          <p:cNvPr id="0" name="Object 1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6" y="1655"/>
                            <a:ext cx="18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aphicFrame>
        <p:nvGraphicFramePr>
          <p:cNvPr id="31815" name="Object 121">
            <a:extLst>
              <a:ext uri="{FF2B5EF4-FFF2-40B4-BE49-F238E27FC236}">
                <a16:creationId xmlns:a16="http://schemas.microsoft.com/office/drawing/2014/main" id="{D5CD5368-4702-4C48-ADD1-F41C7C484858}"/>
              </a:ext>
            </a:extLst>
          </p:cNvPr>
          <p:cNvGraphicFramePr>
            <a:graphicFrameLocks noChangeAspect="1"/>
          </p:cNvGraphicFramePr>
          <p:nvPr/>
        </p:nvGraphicFramePr>
        <p:xfrm>
          <a:off x="476250" y="5561013"/>
          <a:ext cx="477838" cy="312737"/>
        </p:xfrm>
        <a:graphic>
          <a:graphicData uri="http://schemas.openxmlformats.org/presentationml/2006/ole">
            <mc:AlternateContent xmlns:mc="http://schemas.openxmlformats.org/markup-compatibility/2006">
              <mc:Choice xmlns:v="urn:schemas-microsoft-com:vml" Requires="v">
                <p:oleObj spid="_x0000_s31921" name="Формула" r:id="rId44" imgW="330057" imgH="215806" progId="Equation.3">
                  <p:embed/>
                </p:oleObj>
              </mc:Choice>
              <mc:Fallback>
                <p:oleObj name="Формула" r:id="rId44" imgW="330057" imgH="215806" progId="Equation.3">
                  <p:embed/>
                  <p:pic>
                    <p:nvPicPr>
                      <p:cNvPr id="0" name="Object 1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0" y="5561013"/>
                        <a:ext cx="4778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6" name="Group 122">
            <a:extLst>
              <a:ext uri="{FF2B5EF4-FFF2-40B4-BE49-F238E27FC236}">
                <a16:creationId xmlns:a16="http://schemas.microsoft.com/office/drawing/2014/main" id="{79EF53F4-4FCF-4A30-AAEC-63EF90C7BFA3}"/>
              </a:ext>
            </a:extLst>
          </p:cNvPr>
          <p:cNvGrpSpPr>
            <a:grpSpLocks/>
          </p:cNvGrpSpPr>
          <p:nvPr/>
        </p:nvGrpSpPr>
        <p:grpSpPr bwMode="auto">
          <a:xfrm>
            <a:off x="3175000" y="6851650"/>
            <a:ext cx="1046163" cy="481013"/>
            <a:chOff x="1819" y="2880"/>
            <a:chExt cx="659" cy="302"/>
          </a:xfrm>
        </p:grpSpPr>
        <p:sp>
          <p:nvSpPr>
            <p:cNvPr id="31835" name="Oval 123">
              <a:extLst>
                <a:ext uri="{FF2B5EF4-FFF2-40B4-BE49-F238E27FC236}">
                  <a16:creationId xmlns:a16="http://schemas.microsoft.com/office/drawing/2014/main" id="{D6C050FE-9F72-4A5E-864D-E9B5599A91E2}"/>
                </a:ext>
              </a:extLst>
            </p:cNvPr>
            <p:cNvSpPr>
              <a:spLocks noChangeArrowheads="1"/>
            </p:cNvSpPr>
            <p:nvPr/>
          </p:nvSpPr>
          <p:spPr bwMode="auto">
            <a:xfrm>
              <a:off x="1819" y="3091"/>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36" name="Object 124">
              <a:extLst>
                <a:ext uri="{FF2B5EF4-FFF2-40B4-BE49-F238E27FC236}">
                  <a16:creationId xmlns:a16="http://schemas.microsoft.com/office/drawing/2014/main" id="{FC19D7C8-B19F-4E37-BE89-82699046F833}"/>
                </a:ext>
              </a:extLst>
            </p:cNvPr>
            <p:cNvGraphicFramePr>
              <a:graphicFrameLocks noChangeAspect="1"/>
            </p:cNvGraphicFramePr>
            <p:nvPr/>
          </p:nvGraphicFramePr>
          <p:xfrm>
            <a:off x="2141" y="2880"/>
            <a:ext cx="337" cy="189"/>
          </p:xfrm>
          <a:graphic>
            <a:graphicData uri="http://schemas.openxmlformats.org/presentationml/2006/ole">
              <mc:AlternateContent xmlns:mc="http://schemas.openxmlformats.org/markup-compatibility/2006">
                <mc:Choice xmlns:v="urn:schemas-microsoft-com:vml" Requires="v">
                  <p:oleObj spid="_x0000_s31922" name="Формула" r:id="rId45" imgW="393359" imgH="215713" progId="Equation.3">
                    <p:embed/>
                  </p:oleObj>
                </mc:Choice>
                <mc:Fallback>
                  <p:oleObj name="Формула" r:id="rId45" imgW="393359" imgH="215713" progId="Equation.3">
                    <p:embed/>
                    <p:pic>
                      <p:nvPicPr>
                        <p:cNvPr id="0" name="Object 1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41" y="2880"/>
                          <a:ext cx="3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37" name="Line 125">
              <a:extLst>
                <a:ext uri="{FF2B5EF4-FFF2-40B4-BE49-F238E27FC236}">
                  <a16:creationId xmlns:a16="http://schemas.microsoft.com/office/drawing/2014/main" id="{4EF0E09D-76C9-45CD-AD4B-CE547EEC0536}"/>
                </a:ext>
              </a:extLst>
            </p:cNvPr>
            <p:cNvSpPr>
              <a:spLocks noChangeShapeType="1"/>
            </p:cNvSpPr>
            <p:nvPr/>
          </p:nvSpPr>
          <p:spPr bwMode="auto">
            <a:xfrm flipH="1">
              <a:off x="1933" y="3061"/>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27" name="Group 126">
            <a:extLst>
              <a:ext uri="{FF2B5EF4-FFF2-40B4-BE49-F238E27FC236}">
                <a16:creationId xmlns:a16="http://schemas.microsoft.com/office/drawing/2014/main" id="{6EEDE4F0-EB62-40C8-A5CB-525905B00D78}"/>
              </a:ext>
            </a:extLst>
          </p:cNvPr>
          <p:cNvGrpSpPr>
            <a:grpSpLocks/>
          </p:cNvGrpSpPr>
          <p:nvPr/>
        </p:nvGrpSpPr>
        <p:grpSpPr bwMode="auto">
          <a:xfrm>
            <a:off x="1700213" y="6934200"/>
            <a:ext cx="1081087" cy="471488"/>
            <a:chOff x="1071" y="4368"/>
            <a:chExt cx="681" cy="297"/>
          </a:xfrm>
        </p:grpSpPr>
        <p:sp>
          <p:nvSpPr>
            <p:cNvPr id="31832" name="Oval 127">
              <a:extLst>
                <a:ext uri="{FF2B5EF4-FFF2-40B4-BE49-F238E27FC236}">
                  <a16:creationId xmlns:a16="http://schemas.microsoft.com/office/drawing/2014/main" id="{08A90BAE-5082-4B1A-AB1B-F2B6D3E2460D}"/>
                </a:ext>
              </a:extLst>
            </p:cNvPr>
            <p:cNvSpPr>
              <a:spLocks noChangeArrowheads="1"/>
            </p:cNvSpPr>
            <p:nvPr/>
          </p:nvSpPr>
          <p:spPr bwMode="auto">
            <a:xfrm>
              <a:off x="1662" y="4574"/>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33" name="Object 128">
              <a:extLst>
                <a:ext uri="{FF2B5EF4-FFF2-40B4-BE49-F238E27FC236}">
                  <a16:creationId xmlns:a16="http://schemas.microsoft.com/office/drawing/2014/main" id="{496127E0-1189-4D4C-8AB9-A965B7791386}"/>
                </a:ext>
              </a:extLst>
            </p:cNvPr>
            <p:cNvGraphicFramePr>
              <a:graphicFrameLocks noChangeAspect="1"/>
            </p:cNvGraphicFramePr>
            <p:nvPr/>
          </p:nvGraphicFramePr>
          <p:xfrm>
            <a:off x="1071" y="4368"/>
            <a:ext cx="330" cy="190"/>
          </p:xfrm>
          <a:graphic>
            <a:graphicData uri="http://schemas.openxmlformats.org/presentationml/2006/ole">
              <mc:AlternateContent xmlns:mc="http://schemas.openxmlformats.org/markup-compatibility/2006">
                <mc:Choice xmlns:v="urn:schemas-microsoft-com:vml" Requires="v">
                  <p:oleObj spid="_x0000_s31923" name="Формула" r:id="rId46" imgW="380835" imgH="215806" progId="Equation.3">
                    <p:embed/>
                  </p:oleObj>
                </mc:Choice>
                <mc:Fallback>
                  <p:oleObj name="Формула" r:id="rId46" imgW="380835" imgH="215806" progId="Equation.3">
                    <p:embed/>
                    <p:pic>
                      <p:nvPicPr>
                        <p:cNvPr id="0" name="Object 1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1" y="4368"/>
                          <a:ext cx="33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34" name="Line 129">
              <a:extLst>
                <a:ext uri="{FF2B5EF4-FFF2-40B4-BE49-F238E27FC236}">
                  <a16:creationId xmlns:a16="http://schemas.microsoft.com/office/drawing/2014/main" id="{31673B99-8426-4CFE-8AC2-682544F8DFEF}"/>
                </a:ext>
              </a:extLst>
            </p:cNvPr>
            <p:cNvSpPr>
              <a:spLocks noChangeShapeType="1"/>
            </p:cNvSpPr>
            <p:nvPr/>
          </p:nvSpPr>
          <p:spPr bwMode="auto">
            <a:xfrm>
              <a:off x="1389" y="4513"/>
              <a:ext cx="272"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28" name="Group 130">
            <a:extLst>
              <a:ext uri="{FF2B5EF4-FFF2-40B4-BE49-F238E27FC236}">
                <a16:creationId xmlns:a16="http://schemas.microsoft.com/office/drawing/2014/main" id="{4F90355A-5733-4CB1-B236-7915B6748410}"/>
              </a:ext>
            </a:extLst>
          </p:cNvPr>
          <p:cNvGrpSpPr>
            <a:grpSpLocks/>
          </p:cNvGrpSpPr>
          <p:nvPr/>
        </p:nvGrpSpPr>
        <p:grpSpPr bwMode="auto">
          <a:xfrm>
            <a:off x="2781300" y="6699250"/>
            <a:ext cx="563563" cy="766763"/>
            <a:chOff x="1752" y="4220"/>
            <a:chExt cx="355" cy="482"/>
          </a:xfrm>
        </p:grpSpPr>
        <p:sp>
          <p:nvSpPr>
            <p:cNvPr id="31829" name="Oval 131">
              <a:extLst>
                <a:ext uri="{FF2B5EF4-FFF2-40B4-BE49-F238E27FC236}">
                  <a16:creationId xmlns:a16="http://schemas.microsoft.com/office/drawing/2014/main" id="{1A1F55EC-B97F-471A-B580-449C41B67553}"/>
                </a:ext>
              </a:extLst>
            </p:cNvPr>
            <p:cNvSpPr>
              <a:spLocks noChangeArrowheads="1"/>
            </p:cNvSpPr>
            <p:nvPr/>
          </p:nvSpPr>
          <p:spPr bwMode="auto">
            <a:xfrm>
              <a:off x="1822" y="4611"/>
              <a:ext cx="90"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1830" name="Object 132">
              <a:extLst>
                <a:ext uri="{FF2B5EF4-FFF2-40B4-BE49-F238E27FC236}">
                  <a16:creationId xmlns:a16="http://schemas.microsoft.com/office/drawing/2014/main" id="{56F9A361-4923-4860-A3B4-C0F7E4897806}"/>
                </a:ext>
              </a:extLst>
            </p:cNvPr>
            <p:cNvGraphicFramePr>
              <a:graphicFrameLocks noChangeAspect="1"/>
            </p:cNvGraphicFramePr>
            <p:nvPr/>
          </p:nvGraphicFramePr>
          <p:xfrm>
            <a:off x="1752" y="4220"/>
            <a:ext cx="355" cy="202"/>
          </p:xfrm>
          <a:graphic>
            <a:graphicData uri="http://schemas.openxmlformats.org/presentationml/2006/ole">
              <mc:AlternateContent xmlns:mc="http://schemas.openxmlformats.org/markup-compatibility/2006">
                <mc:Choice xmlns:v="urn:schemas-microsoft-com:vml" Requires="v">
                  <p:oleObj spid="_x0000_s31924" name="Формула" r:id="rId47" imgW="418918" imgH="241195" progId="Equation.3">
                    <p:embed/>
                  </p:oleObj>
                </mc:Choice>
                <mc:Fallback>
                  <p:oleObj name="Формула" r:id="rId47" imgW="418918" imgH="241195" progId="Equation.3">
                    <p:embed/>
                    <p:pic>
                      <p:nvPicPr>
                        <p:cNvPr id="0" name="Object 1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52" y="4220"/>
                          <a:ext cx="35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831" name="Line 133">
              <a:extLst>
                <a:ext uri="{FF2B5EF4-FFF2-40B4-BE49-F238E27FC236}">
                  <a16:creationId xmlns:a16="http://schemas.microsoft.com/office/drawing/2014/main" id="{FC7D3CAF-28EA-40C9-A096-094A4DEFFF6E}"/>
                </a:ext>
              </a:extLst>
            </p:cNvPr>
            <p:cNvSpPr>
              <a:spLocks noChangeShapeType="1"/>
            </p:cNvSpPr>
            <p:nvPr/>
          </p:nvSpPr>
          <p:spPr bwMode="auto">
            <a:xfrm flipH="1">
              <a:off x="1888" y="4422"/>
              <a:ext cx="45"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aphicFrame>
        <p:nvGraphicFramePr>
          <p:cNvPr id="31819" name="Object 134">
            <a:extLst>
              <a:ext uri="{FF2B5EF4-FFF2-40B4-BE49-F238E27FC236}">
                <a16:creationId xmlns:a16="http://schemas.microsoft.com/office/drawing/2014/main" id="{A9FC02BF-A7D1-41EF-99EF-D044A89780F3}"/>
              </a:ext>
            </a:extLst>
          </p:cNvPr>
          <p:cNvGraphicFramePr>
            <a:graphicFrameLocks noChangeAspect="1"/>
          </p:cNvGraphicFramePr>
          <p:nvPr/>
        </p:nvGraphicFramePr>
        <p:xfrm>
          <a:off x="911225" y="5580063"/>
          <a:ext cx="5256213" cy="2035175"/>
        </p:xfrm>
        <a:graphic>
          <a:graphicData uri="http://schemas.openxmlformats.org/presentationml/2006/ole">
            <mc:AlternateContent xmlns:mc="http://schemas.openxmlformats.org/markup-compatibility/2006">
              <mc:Choice xmlns:v="urn:schemas-microsoft-com:vml" Requires="v">
                <p:oleObj spid="_x0000_s31925" name="CorelDRAW" r:id="rId48" imgW="4334113" imgH="1678305" progId="CorelDRAW.Graphic.12">
                  <p:embed/>
                </p:oleObj>
              </mc:Choice>
              <mc:Fallback>
                <p:oleObj name="CorelDRAW" r:id="rId48" imgW="4334113" imgH="1678305" progId="CorelDRAW.Graphic.12">
                  <p:embed/>
                  <p:pic>
                    <p:nvPicPr>
                      <p:cNvPr id="0" name="Object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5580063"/>
                        <a:ext cx="5256213" cy="203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820" name="Rectangle 135">
            <a:extLst>
              <a:ext uri="{FF2B5EF4-FFF2-40B4-BE49-F238E27FC236}">
                <a16:creationId xmlns:a16="http://schemas.microsoft.com/office/drawing/2014/main" id="{D91DC0DF-7B6E-4259-932D-4B226261C1BE}"/>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1821" name="Rectangle 136">
            <a:extLst>
              <a:ext uri="{FF2B5EF4-FFF2-40B4-BE49-F238E27FC236}">
                <a16:creationId xmlns:a16="http://schemas.microsoft.com/office/drawing/2014/main" id="{A10080D7-695B-4D22-9BAC-E1814BF75285}"/>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29" name="Group 137">
            <a:extLst>
              <a:ext uri="{FF2B5EF4-FFF2-40B4-BE49-F238E27FC236}">
                <a16:creationId xmlns:a16="http://schemas.microsoft.com/office/drawing/2014/main" id="{49D8D6D1-50CB-4C67-AFB6-3C4EA93B9878}"/>
              </a:ext>
            </a:extLst>
          </p:cNvPr>
          <p:cNvGrpSpPr>
            <a:grpSpLocks/>
          </p:cNvGrpSpPr>
          <p:nvPr/>
        </p:nvGrpSpPr>
        <p:grpSpPr bwMode="auto">
          <a:xfrm>
            <a:off x="1916113" y="5916613"/>
            <a:ext cx="1295400" cy="644525"/>
            <a:chOff x="1207" y="3726"/>
            <a:chExt cx="816" cy="407"/>
          </a:xfrm>
        </p:grpSpPr>
        <p:graphicFrame>
          <p:nvGraphicFramePr>
            <p:cNvPr id="31827" name="Object 138">
              <a:extLst>
                <a:ext uri="{FF2B5EF4-FFF2-40B4-BE49-F238E27FC236}">
                  <a16:creationId xmlns:a16="http://schemas.microsoft.com/office/drawing/2014/main" id="{7BA8E35D-7F45-4887-B2C8-D26E3EB1FD88}"/>
                </a:ext>
              </a:extLst>
            </p:cNvPr>
            <p:cNvGraphicFramePr>
              <a:graphicFrameLocks noChangeAspect="1"/>
            </p:cNvGraphicFramePr>
            <p:nvPr/>
          </p:nvGraphicFramePr>
          <p:xfrm>
            <a:off x="1207" y="3923"/>
            <a:ext cx="816" cy="210"/>
          </p:xfrm>
          <a:graphic>
            <a:graphicData uri="http://schemas.openxmlformats.org/presentationml/2006/ole">
              <mc:AlternateContent xmlns:mc="http://schemas.openxmlformats.org/markup-compatibility/2006">
                <mc:Choice xmlns:v="urn:schemas-microsoft-com:vml" Requires="v">
                  <p:oleObj spid="_x0000_s31926" name="Формула" r:id="rId49" imgW="927100" imgH="241300" progId="Equation.3">
                    <p:embed/>
                  </p:oleObj>
                </mc:Choice>
                <mc:Fallback>
                  <p:oleObj name="Формула" r:id="rId49" imgW="927100" imgH="241300" progId="Equation.3">
                    <p:embed/>
                    <p:pic>
                      <p:nvPicPr>
                        <p:cNvPr id="0" name="Object 13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207" y="3923"/>
                          <a:ext cx="8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828" name="Object 139">
              <a:extLst>
                <a:ext uri="{FF2B5EF4-FFF2-40B4-BE49-F238E27FC236}">
                  <a16:creationId xmlns:a16="http://schemas.microsoft.com/office/drawing/2014/main" id="{AFAFAA7B-888B-4070-8E1D-3BE84861A627}"/>
                </a:ext>
              </a:extLst>
            </p:cNvPr>
            <p:cNvGraphicFramePr>
              <a:graphicFrameLocks noChangeAspect="1"/>
            </p:cNvGraphicFramePr>
            <p:nvPr/>
          </p:nvGraphicFramePr>
          <p:xfrm>
            <a:off x="1253" y="3726"/>
            <a:ext cx="757" cy="197"/>
          </p:xfrm>
          <a:graphic>
            <a:graphicData uri="http://schemas.openxmlformats.org/presentationml/2006/ole">
              <mc:AlternateContent xmlns:mc="http://schemas.openxmlformats.org/markup-compatibility/2006">
                <mc:Choice xmlns:v="urn:schemas-microsoft-com:vml" Requires="v">
                  <p:oleObj spid="_x0000_s31927" name="Формула" r:id="rId51" imgW="914400" imgH="241300" progId="Equation.3">
                    <p:embed/>
                  </p:oleObj>
                </mc:Choice>
                <mc:Fallback>
                  <p:oleObj name="Формула" r:id="rId51" imgW="914400" imgH="241300" progId="Equation.3">
                    <p:embed/>
                    <p:pic>
                      <p:nvPicPr>
                        <p:cNvPr id="0" name="Object 139"/>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253" y="3726"/>
                          <a:ext cx="75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1823" name="Rectangle 140">
            <a:extLst>
              <a:ext uri="{FF2B5EF4-FFF2-40B4-BE49-F238E27FC236}">
                <a16:creationId xmlns:a16="http://schemas.microsoft.com/office/drawing/2014/main" id="{FD84F26F-329C-4D98-B7A2-28BA0F311288}"/>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30" name="Group 141">
            <a:extLst>
              <a:ext uri="{FF2B5EF4-FFF2-40B4-BE49-F238E27FC236}">
                <a16:creationId xmlns:a16="http://schemas.microsoft.com/office/drawing/2014/main" id="{E72DB6BA-DF2B-4714-A81B-459368A15031}"/>
              </a:ext>
            </a:extLst>
          </p:cNvPr>
          <p:cNvGrpSpPr>
            <a:grpSpLocks/>
          </p:cNvGrpSpPr>
          <p:nvPr/>
        </p:nvGrpSpPr>
        <p:grpSpPr bwMode="auto">
          <a:xfrm>
            <a:off x="2276475" y="3348038"/>
            <a:ext cx="1368425" cy="657225"/>
            <a:chOff x="1434" y="2109"/>
            <a:chExt cx="862" cy="414"/>
          </a:xfrm>
        </p:grpSpPr>
        <p:graphicFrame>
          <p:nvGraphicFramePr>
            <p:cNvPr id="31825" name="Object 142">
              <a:extLst>
                <a:ext uri="{FF2B5EF4-FFF2-40B4-BE49-F238E27FC236}">
                  <a16:creationId xmlns:a16="http://schemas.microsoft.com/office/drawing/2014/main" id="{89CBEB89-920B-47C4-AE97-950C124FED3D}"/>
                </a:ext>
              </a:extLst>
            </p:cNvPr>
            <p:cNvGraphicFramePr>
              <a:graphicFrameLocks noChangeAspect="1"/>
            </p:cNvGraphicFramePr>
            <p:nvPr/>
          </p:nvGraphicFramePr>
          <p:xfrm>
            <a:off x="1525" y="2109"/>
            <a:ext cx="771" cy="201"/>
          </p:xfrm>
          <a:graphic>
            <a:graphicData uri="http://schemas.openxmlformats.org/presentationml/2006/ole">
              <mc:AlternateContent xmlns:mc="http://schemas.openxmlformats.org/markup-compatibility/2006">
                <mc:Choice xmlns:v="urn:schemas-microsoft-com:vml" Requires="v">
                  <p:oleObj spid="_x0000_s31928" name="Формула" r:id="rId53" imgW="914400" imgH="241300" progId="Equation.3">
                    <p:embed/>
                  </p:oleObj>
                </mc:Choice>
                <mc:Fallback>
                  <p:oleObj name="Формула" r:id="rId53" imgW="914400" imgH="241300" progId="Equation.3">
                    <p:embed/>
                    <p:pic>
                      <p:nvPicPr>
                        <p:cNvPr id="0" name="Object 14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25" y="2109"/>
                          <a:ext cx="77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826" name="Object 143">
              <a:extLst>
                <a:ext uri="{FF2B5EF4-FFF2-40B4-BE49-F238E27FC236}">
                  <a16:creationId xmlns:a16="http://schemas.microsoft.com/office/drawing/2014/main" id="{603E20A1-48D5-4A4D-943A-B1967E73F5F4}"/>
                </a:ext>
              </a:extLst>
            </p:cNvPr>
            <p:cNvGraphicFramePr>
              <a:graphicFrameLocks noChangeAspect="1"/>
            </p:cNvGraphicFramePr>
            <p:nvPr/>
          </p:nvGraphicFramePr>
          <p:xfrm>
            <a:off x="1434" y="2336"/>
            <a:ext cx="726" cy="187"/>
          </p:xfrm>
          <a:graphic>
            <a:graphicData uri="http://schemas.openxmlformats.org/presentationml/2006/ole">
              <mc:AlternateContent xmlns:mc="http://schemas.openxmlformats.org/markup-compatibility/2006">
                <mc:Choice xmlns:v="urn:schemas-microsoft-com:vml" Requires="v">
                  <p:oleObj spid="_x0000_s31929" name="Формула" r:id="rId54" imgW="927100" imgH="241300" progId="Equation.3">
                    <p:embed/>
                  </p:oleObj>
                </mc:Choice>
                <mc:Fallback>
                  <p:oleObj name="Формула" r:id="rId54" imgW="927100" imgH="241300" progId="Equation.3">
                    <p:embed/>
                    <p:pic>
                      <p:nvPicPr>
                        <p:cNvPr id="0" name="Object 14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434" y="2336"/>
                          <a:ext cx="72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71071"/>
                                        </p:tgtEl>
                                        <p:attrNameLst>
                                          <p:attrName>style.visibility</p:attrName>
                                        </p:attrNameLst>
                                      </p:cBhvr>
                                      <p:to>
                                        <p:strVal val="visible"/>
                                      </p:to>
                                    </p:set>
                                    <p:animEffect transition="in" filter="wipe(down)">
                                      <p:cBhvr>
                                        <p:cTn id="37" dur="500"/>
                                        <p:tgtEl>
                                          <p:spTgt spid="171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mph" presetSubtype="0" fill="hold" nodeType="clickEffect">
                                  <p:stCondLst>
                                    <p:cond delay="0"/>
                                  </p:stCondLst>
                                  <p:childTnLst>
                                    <p:anim calcmode="discrete" valueType="str">
                                      <p:cBhvr>
                                        <p:cTn id="41" dur="1000" fill="hold"/>
                                        <p:tgtEl>
                                          <p:spTgt spid="171071"/>
                                        </p:tgtEl>
                                        <p:attrNameLst>
                                          <p:attrName>style.visibility</p:attrName>
                                        </p:attrNameLst>
                                      </p:cBhvr>
                                      <p:tavLst>
                                        <p:tav tm="0">
                                          <p:val>
                                            <p:strVal val="hidden"/>
                                          </p:val>
                                        </p:tav>
                                        <p:tav tm="50000">
                                          <p:val>
                                            <p:strVal val="visible"/>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1015"/>
                                        </p:tgtEl>
                                        <p:attrNameLst>
                                          <p:attrName>style.visibility</p:attrName>
                                        </p:attrNameLst>
                                      </p:cBhvr>
                                      <p:to>
                                        <p:strVal val="visible"/>
                                      </p:to>
                                    </p:set>
                                    <p:animEffect transition="in" filter="wipe(down)">
                                      <p:cBhvr>
                                        <p:cTn id="46" dur="500"/>
                                        <p:tgtEl>
                                          <p:spTgt spid="1710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3.7037E-6 6.11111E-6 L -0.33588 6.11111E-6 " pathEditMode="relative" ptsTypes="AA">
                                      <p:cBhvr>
                                        <p:cTn id="50" dur="2000" fill="hold"/>
                                        <p:tgtEl>
                                          <p:spTgt spid="171073"/>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3.33333E-6 2.77778E-7 L -0.33588 2.77778E-7 " pathEditMode="relative" ptsTypes="AA">
                                      <p:cBhvr>
                                        <p:cTn id="54" dur="2000" fill="hold"/>
                                        <p:tgtEl>
                                          <p:spTgt spid="171076"/>
                                        </p:tgtEl>
                                        <p:attrNameLst>
                                          <p:attrName>ppt_x</p:attrName>
                                          <p:attrName>ppt_y</p:attrName>
                                        </p:attrNameLst>
                                      </p:cBhvr>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500"/>
                                        <p:tgtEl>
                                          <p:spTgt spid="1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5" presetClass="emph" presetSubtype="0" fill="hold" nodeType="clickEffect">
                                  <p:stCondLst>
                                    <p:cond delay="0"/>
                                  </p:stCondLst>
                                  <p:childTnLst>
                                    <p:anim calcmode="discrete" valueType="str">
                                      <p:cBhvr>
                                        <p:cTn id="93"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71014"/>
                                        </p:tgtEl>
                                        <p:attrNameLst>
                                          <p:attrName>style.visibility</p:attrName>
                                        </p:attrNameLst>
                                      </p:cBhvr>
                                      <p:to>
                                        <p:strVal val="visible"/>
                                      </p:to>
                                    </p:set>
                                    <p:animEffect transition="in" filter="wipe(down)">
                                      <p:cBhvr>
                                        <p:cTn id="98" dur="500"/>
                                        <p:tgtEl>
                                          <p:spTgt spid="17101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0" nodeType="clickEffect">
                                  <p:stCondLst>
                                    <p:cond delay="0"/>
                                  </p:stCondLst>
                                  <p:childTnLst>
                                    <p:animMotion origin="layout" path="M -0.01574 0.00018 L 0.16273 0.00018 " pathEditMode="relative" rAng="0" ptsTypes="AA">
                                      <p:cBhvr>
                                        <p:cTn id="102" dur="2000" fill="hold"/>
                                        <p:tgtEl>
                                          <p:spTgt spid="171108"/>
                                        </p:tgtEl>
                                        <p:attrNameLst>
                                          <p:attrName>ppt_x</p:attrName>
                                          <p:attrName>ppt_y</p:attrName>
                                        </p:attrNameLst>
                                      </p:cBhvr>
                                      <p:rCtr x="8912" y="0"/>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nodeType="clickEffect">
                                  <p:stCondLst>
                                    <p:cond delay="0"/>
                                  </p:stCondLst>
                                  <p:childTnLst>
                                    <p:animMotion origin="layout" path="M 7.40741E-7 -3.88889E-6 L 0.16805 -3.88889E-6 " pathEditMode="relative" ptsTypes="AA">
                                      <p:cBhvr>
                                        <p:cTn id="106" dur="2000" fill="hold"/>
                                        <p:tgtEl>
                                          <p:spTgt spid="171111"/>
                                        </p:tgtEl>
                                        <p:attrNameLst>
                                          <p:attrName>ppt_x</p:attrName>
                                          <p:attrName>ppt_y</p:attrName>
                                        </p:attrNameLst>
                                      </p:cBhvr>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4"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wipe(down)">
                                      <p:cBhvr>
                                        <p:cTn id="111" dur="500"/>
                                        <p:tgtEl>
                                          <p:spTgt spid="2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down)">
                                      <p:cBhvr>
                                        <p:cTn id="116" dur="500"/>
                                        <p:tgtEl>
                                          <p:spTgt spid="2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down)">
                                      <p:cBhvr>
                                        <p:cTn id="121" dur="500"/>
                                        <p:tgtEl>
                                          <p:spTgt spid="2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wipe(down)">
                                      <p:cBhvr>
                                        <p:cTn id="126" dur="500"/>
                                        <p:tgtEl>
                                          <p:spTgt spid="2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4" fill="hold" nodeType="click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wipe(down)">
                                      <p:cBhvr>
                                        <p:cTn id="131" dur="500"/>
                                        <p:tgtEl>
                                          <p:spTgt spid="2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4"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down)">
                                      <p:cBhvr>
                                        <p:cTn id="136" dur="500"/>
                                        <p:tgtEl>
                                          <p:spTgt spid="2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4" fill="hold"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down)">
                                      <p:cBhvr>
                                        <p:cTn id="141" dur="500"/>
                                        <p:tgtEl>
                                          <p:spTgt spid="29"/>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5" presetClass="emph" presetSubtype="0" fill="hold" nodeType="clickEffect">
                                  <p:stCondLst>
                                    <p:cond delay="0"/>
                                  </p:stCondLst>
                                  <p:childTnLst>
                                    <p:anim calcmode="discrete" valueType="str">
                                      <p:cBhvr>
                                        <p:cTn id="145"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nodeType="clickEffect">
                                  <p:stCondLst>
                                    <p:cond delay="0"/>
                                  </p:stCondLst>
                                  <p:childTnLst>
                                    <p:set>
                                      <p:cBhvr>
                                        <p:cTn id="149" dur="1" fill="hold">
                                          <p:stCondLst>
                                            <p:cond delay="0"/>
                                          </p:stCondLst>
                                        </p:cTn>
                                        <p:tgtEl>
                                          <p:spTgt spid="171011"/>
                                        </p:tgtEl>
                                        <p:attrNameLst>
                                          <p:attrName>style.visibility</p:attrName>
                                        </p:attrNameLst>
                                      </p:cBhvr>
                                      <p:to>
                                        <p:strVal val="visible"/>
                                      </p:to>
                                    </p:set>
                                    <p:animEffect transition="in" filter="wipe(down)">
                                      <p:cBhvr>
                                        <p:cTn id="150" dur="500"/>
                                        <p:tgtEl>
                                          <p:spTgt spid="17101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4" fill="hold" nodeType="clickEffect">
                                  <p:stCondLst>
                                    <p:cond delay="0"/>
                                  </p:stCondLst>
                                  <p:childTnLst>
                                    <p:set>
                                      <p:cBhvr>
                                        <p:cTn id="154" dur="1" fill="hold">
                                          <p:stCondLst>
                                            <p:cond delay="0"/>
                                          </p:stCondLst>
                                        </p:cTn>
                                        <p:tgtEl>
                                          <p:spTgt spid="171010"/>
                                        </p:tgtEl>
                                        <p:attrNameLst>
                                          <p:attrName>style.visibility</p:attrName>
                                        </p:attrNameLst>
                                      </p:cBhvr>
                                      <p:to>
                                        <p:strVal val="visible"/>
                                      </p:to>
                                    </p:set>
                                    <p:animEffect transition="in" filter="wipe(down)">
                                      <p:cBhvr>
                                        <p:cTn id="155"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15" grpId="0" animBg="1"/>
      <p:bldP spid="171073" grpId="0" animBg="1"/>
      <p:bldP spid="171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2160A48-1207-4084-AE2F-232C8AB1F3EA}"/>
              </a:ext>
            </a:extLst>
          </p:cNvPr>
          <p:cNvSpPr>
            <a:spLocks noGrp="1" noChangeArrowheads="1"/>
          </p:cNvSpPr>
          <p:nvPr>
            <p:ph type="title"/>
          </p:nvPr>
        </p:nvSpPr>
        <p:spPr>
          <a:xfrm>
            <a:off x="342900" y="369888"/>
            <a:ext cx="6172200" cy="962025"/>
          </a:xfrm>
        </p:spPr>
        <p:txBody>
          <a:bodyPr/>
          <a:lstStyle/>
          <a:p>
            <a:pPr algn="ctr" eaLnBrk="1" hangingPunct="1"/>
            <a:r>
              <a:rPr lang="ru-RU" altLang="ru-RU" sz="3200"/>
              <a:t>Алгоритм: метод деление отрезка пополам</a:t>
            </a:r>
            <a:r>
              <a:rPr lang="ru-RU" altLang="ru-RU" sz="3200" b="1"/>
              <a:t>.</a:t>
            </a:r>
            <a:br>
              <a:rPr lang="en-US" altLang="ru-RU" sz="3200" b="1"/>
            </a:br>
            <a:endParaRPr lang="ru-RU" altLang="ru-RU" sz="3200" b="1"/>
          </a:p>
        </p:txBody>
      </p:sp>
      <p:sp>
        <p:nvSpPr>
          <p:cNvPr id="32771" name="Rectangle 3">
            <a:extLst>
              <a:ext uri="{FF2B5EF4-FFF2-40B4-BE49-F238E27FC236}">
                <a16:creationId xmlns:a16="http://schemas.microsoft.com/office/drawing/2014/main" id="{36DFDC14-6908-418C-8FC5-06BC03E2AA69}"/>
              </a:ext>
            </a:extLst>
          </p:cNvPr>
          <p:cNvSpPr>
            <a:spLocks noGrp="1" noChangeArrowheads="1"/>
          </p:cNvSpPr>
          <p:nvPr>
            <p:ph type="body" idx="1"/>
          </p:nvPr>
        </p:nvSpPr>
        <p:spPr>
          <a:xfrm>
            <a:off x="188913" y="1477963"/>
            <a:ext cx="6515100" cy="6696075"/>
          </a:xfrm>
        </p:spPr>
        <p:txBody>
          <a:bodyPr/>
          <a:lstStyle/>
          <a:p>
            <a:pPr eaLnBrk="1" hangingPunct="1">
              <a:lnSpc>
                <a:spcPct val="80000"/>
              </a:lnSpc>
            </a:pPr>
            <a:r>
              <a:rPr lang="ru-RU" altLang="ru-RU" sz="2100"/>
              <a:t>Шаг1: Определить середину интервала </a:t>
            </a:r>
            <a:r>
              <a:rPr lang="en-US" altLang="ru-RU" sz="2100" i="1"/>
              <a:t>x</a:t>
            </a:r>
            <a:r>
              <a:rPr lang="ru-RU" altLang="ru-RU" sz="1400" b="1" i="1"/>
              <a:t>ср</a:t>
            </a:r>
            <a:r>
              <a:rPr lang="ru-RU" altLang="ru-RU" sz="2100" i="1"/>
              <a:t>=(</a:t>
            </a:r>
            <a:r>
              <a:rPr lang="en-US" altLang="ru-RU" sz="2100" i="1"/>
              <a:t>a</a:t>
            </a:r>
            <a:r>
              <a:rPr lang="ru-RU" altLang="ru-RU" sz="2100" i="1"/>
              <a:t>+</a:t>
            </a:r>
            <a:r>
              <a:rPr lang="en-US" altLang="ru-RU" sz="2100" i="1"/>
              <a:t>b</a:t>
            </a:r>
            <a:r>
              <a:rPr lang="ru-RU" altLang="ru-RU" sz="2100" i="1"/>
              <a:t>)/2</a:t>
            </a:r>
            <a:r>
              <a:rPr lang="ru-RU" altLang="ru-RU" sz="2100"/>
              <a:t> . Вычислить в этой точке значение функции </a:t>
            </a:r>
            <a:r>
              <a:rPr lang="en-US" altLang="ru-RU" sz="2100" i="1">
                <a:solidFill>
                  <a:srgbClr val="CC00CC"/>
                </a:solidFill>
              </a:rPr>
              <a:t>fx</a:t>
            </a:r>
            <a:r>
              <a:rPr lang="ru-RU" altLang="ru-RU" sz="2000" i="1">
                <a:solidFill>
                  <a:srgbClr val="CC00CC"/>
                </a:solidFill>
              </a:rPr>
              <a:t>ср</a:t>
            </a:r>
            <a:r>
              <a:rPr lang="ru-RU" altLang="ru-RU" sz="2100" i="1">
                <a:solidFill>
                  <a:srgbClr val="CC00CC"/>
                </a:solidFill>
              </a:rPr>
              <a:t>=</a:t>
            </a:r>
            <a:r>
              <a:rPr lang="ru-RU" altLang="ru-RU" sz="2100">
                <a:solidFill>
                  <a:srgbClr val="CC00CC"/>
                </a:solidFill>
              </a:rPr>
              <a:t> </a:t>
            </a:r>
            <a:r>
              <a:rPr lang="en-US" altLang="ru-RU" sz="2100" i="1">
                <a:solidFill>
                  <a:srgbClr val="CC00CC"/>
                </a:solidFill>
              </a:rPr>
              <a:t>f</a:t>
            </a:r>
            <a:r>
              <a:rPr lang="ru-RU" altLang="ru-RU" sz="2100" i="1">
                <a:solidFill>
                  <a:srgbClr val="CC00CC"/>
                </a:solidFill>
              </a:rPr>
              <a:t>(</a:t>
            </a:r>
            <a:r>
              <a:rPr lang="en-US" altLang="ru-RU" sz="2100" i="1">
                <a:solidFill>
                  <a:srgbClr val="CC00CC"/>
                </a:solidFill>
              </a:rPr>
              <a:t>x</a:t>
            </a:r>
            <a:r>
              <a:rPr lang="ru-RU" altLang="ru-RU" sz="1400" b="1" i="1">
                <a:solidFill>
                  <a:srgbClr val="CC00CC"/>
                </a:solidFill>
              </a:rPr>
              <a:t>ср</a:t>
            </a:r>
            <a:r>
              <a:rPr lang="ru-RU" altLang="ru-RU" sz="2100" i="1">
                <a:solidFill>
                  <a:srgbClr val="CC00CC"/>
                </a:solidFill>
              </a:rPr>
              <a:t>)</a:t>
            </a:r>
            <a:r>
              <a:rPr lang="ru-RU" altLang="ru-RU" sz="2100" i="1"/>
              <a:t>.</a:t>
            </a:r>
            <a:endParaRPr lang="ru-RU" altLang="ru-RU" sz="2100"/>
          </a:p>
          <a:p>
            <a:pPr eaLnBrk="1" hangingPunct="1">
              <a:lnSpc>
                <a:spcPct val="80000"/>
              </a:lnSpc>
            </a:pPr>
            <a:r>
              <a:rPr lang="ru-RU" altLang="ru-RU" sz="2100"/>
              <a:t>Шаг2: Определить точки </a:t>
            </a:r>
            <a:r>
              <a:rPr lang="en-US" altLang="ru-RU" sz="2100" i="1"/>
              <a:t>x</a:t>
            </a:r>
            <a:r>
              <a:rPr lang="ru-RU" altLang="ru-RU" sz="1400" b="1" i="1"/>
              <a:t>1</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и                     </a:t>
            </a:r>
            <a:r>
              <a:rPr lang="en-US" altLang="ru-RU" sz="2100" i="1"/>
              <a:t>x</a:t>
            </a:r>
            <a:r>
              <a:rPr lang="ru-RU" altLang="ru-RU" sz="1400" b="1" i="1"/>
              <a:t>2</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a:t>
            </a:r>
          </a:p>
          <a:p>
            <a:pPr eaLnBrk="1" hangingPunct="1">
              <a:lnSpc>
                <a:spcPct val="80000"/>
              </a:lnSpc>
            </a:pPr>
            <a:r>
              <a:rPr lang="ru-RU" altLang="ru-RU" sz="2100">
                <a:solidFill>
                  <a:srgbClr val="0000FF"/>
                </a:solidFill>
              </a:rPr>
              <a:t>Шаг3:</a:t>
            </a:r>
            <a:r>
              <a:rPr lang="en-US" altLang="ru-RU" sz="2100"/>
              <a:t> </a:t>
            </a:r>
            <a:r>
              <a:rPr lang="ru-RU" altLang="ru-RU" sz="2100"/>
              <a:t>Вычислить значения функции </a:t>
            </a:r>
            <a:r>
              <a:rPr lang="en-US" altLang="ru-RU" sz="2100" i="1">
                <a:solidFill>
                  <a:srgbClr val="CC00CC"/>
                </a:solidFill>
              </a:rPr>
              <a:t>fx</a:t>
            </a:r>
            <a:r>
              <a:rPr lang="ru-RU" altLang="ru-RU" sz="2100" i="1">
                <a:solidFill>
                  <a:srgbClr val="CC00CC"/>
                </a:solidFill>
              </a:rPr>
              <a:t>1</a:t>
            </a:r>
            <a:r>
              <a:rPr lang="ru-RU" altLang="ru-RU" sz="2100">
                <a:solidFill>
                  <a:srgbClr val="CC00CC"/>
                </a:solidFill>
              </a:rPr>
              <a:t>= </a:t>
            </a:r>
            <a:r>
              <a:rPr lang="en-US" altLang="ru-RU" sz="2100" i="1">
                <a:solidFill>
                  <a:srgbClr val="CC00CC"/>
                </a:solidFill>
              </a:rPr>
              <a:t>f</a:t>
            </a:r>
            <a:r>
              <a:rPr lang="ru-RU" altLang="ru-RU" sz="2100" i="1">
                <a:solidFill>
                  <a:srgbClr val="CC00CC"/>
                </a:solidFill>
              </a:rPr>
              <a:t>(</a:t>
            </a:r>
            <a:r>
              <a:rPr lang="en-US" altLang="ru-RU" sz="2100" i="1">
                <a:solidFill>
                  <a:srgbClr val="CC00CC"/>
                </a:solidFill>
              </a:rPr>
              <a:t>x</a:t>
            </a:r>
            <a:r>
              <a:rPr lang="ru-RU" altLang="ru-RU" sz="1400" b="1" i="1">
                <a:solidFill>
                  <a:srgbClr val="CC00CC"/>
                </a:solidFill>
              </a:rPr>
              <a:t>1</a:t>
            </a:r>
            <a:r>
              <a:rPr lang="ru-RU" altLang="ru-RU" sz="2100" i="1">
                <a:solidFill>
                  <a:srgbClr val="CC00CC"/>
                </a:solidFill>
              </a:rPr>
              <a:t>)</a:t>
            </a:r>
            <a:r>
              <a:rPr lang="ru-RU" altLang="ru-RU" sz="2100" i="1"/>
              <a:t>, </a:t>
            </a:r>
            <a:r>
              <a:rPr lang="en-US" altLang="ru-RU" sz="2100" i="1">
                <a:solidFill>
                  <a:srgbClr val="CC00CC"/>
                </a:solidFill>
              </a:rPr>
              <a:t>fx</a:t>
            </a:r>
            <a:r>
              <a:rPr lang="ru-RU" altLang="ru-RU" sz="2100" i="1">
                <a:solidFill>
                  <a:srgbClr val="CC00CC"/>
                </a:solidFill>
              </a:rPr>
              <a:t>2 =</a:t>
            </a:r>
            <a:r>
              <a:rPr lang="en-US" altLang="ru-RU" sz="2100" i="1">
                <a:solidFill>
                  <a:srgbClr val="CC00CC"/>
                </a:solidFill>
              </a:rPr>
              <a:t>f</a:t>
            </a:r>
            <a:r>
              <a:rPr lang="ru-RU" altLang="ru-RU" sz="2100" i="1">
                <a:solidFill>
                  <a:srgbClr val="CC00CC"/>
                </a:solidFill>
              </a:rPr>
              <a:t>(</a:t>
            </a:r>
            <a:r>
              <a:rPr lang="en-US" altLang="ru-RU" sz="2100" i="1">
                <a:solidFill>
                  <a:srgbClr val="CC00CC"/>
                </a:solidFill>
              </a:rPr>
              <a:t>x</a:t>
            </a:r>
            <a:r>
              <a:rPr lang="ru-RU" altLang="ru-RU" sz="1400" b="1" i="1">
                <a:solidFill>
                  <a:srgbClr val="CC00CC"/>
                </a:solidFill>
              </a:rPr>
              <a:t>2</a:t>
            </a:r>
            <a:r>
              <a:rPr lang="ru-RU" altLang="ru-RU" sz="2100" i="1">
                <a:solidFill>
                  <a:srgbClr val="CC00CC"/>
                </a:solidFill>
              </a:rPr>
              <a:t> )</a:t>
            </a:r>
            <a:r>
              <a:rPr lang="ru-RU" altLang="ru-RU" sz="2100" i="1"/>
              <a:t>.</a:t>
            </a:r>
            <a:r>
              <a:rPr lang="ru-RU" altLang="ru-RU" sz="2100"/>
              <a:t> </a:t>
            </a:r>
          </a:p>
          <a:p>
            <a:pPr eaLnBrk="1" hangingPunct="1">
              <a:lnSpc>
                <a:spcPct val="80000"/>
              </a:lnSpc>
            </a:pPr>
            <a:r>
              <a:rPr lang="ru-RU" altLang="ru-RU" sz="2100">
                <a:solidFill>
                  <a:srgbClr val="0000FF"/>
                </a:solidFill>
              </a:rPr>
              <a:t>Шаг4:</a:t>
            </a:r>
            <a:r>
              <a:rPr lang="ru-RU" altLang="ru-RU" sz="2100"/>
              <a:t> Сравнить значения функции </a:t>
            </a:r>
            <a:r>
              <a:rPr lang="en-US" altLang="ru-RU" sz="2100" i="1">
                <a:solidFill>
                  <a:srgbClr val="CC00CC"/>
                </a:solidFill>
              </a:rPr>
              <a:t>fx</a:t>
            </a:r>
            <a:r>
              <a:rPr lang="ru-RU" altLang="ru-RU" sz="2100" i="1">
                <a:solidFill>
                  <a:srgbClr val="CC00CC"/>
                </a:solidFill>
              </a:rPr>
              <a:t>1</a:t>
            </a:r>
            <a:r>
              <a:rPr lang="ru-RU" altLang="ru-RU" sz="2100"/>
              <a:t> и </a:t>
            </a:r>
            <a:r>
              <a:rPr lang="en-US" altLang="ru-RU" sz="2100" i="1">
                <a:solidFill>
                  <a:srgbClr val="CC00CC"/>
                </a:solidFill>
              </a:rPr>
              <a:t>fx</a:t>
            </a:r>
            <a:r>
              <a:rPr lang="ru-RU" altLang="ru-RU" sz="2100" i="1">
                <a:solidFill>
                  <a:srgbClr val="CC00CC"/>
                </a:solidFill>
              </a:rPr>
              <a:t>ср</a:t>
            </a:r>
            <a:r>
              <a:rPr lang="ru-RU" altLang="ru-RU" sz="2100" i="1"/>
              <a:t> .</a:t>
            </a:r>
            <a:r>
              <a:rPr lang="ru-RU" altLang="ru-RU" sz="2100"/>
              <a:t> </a:t>
            </a:r>
          </a:p>
          <a:p>
            <a:pPr eaLnBrk="1" hangingPunct="1">
              <a:lnSpc>
                <a:spcPct val="80000"/>
              </a:lnSpc>
              <a:buFont typeface="Wingdings" panose="05000000000000000000" pitchFamily="2" charset="2"/>
              <a:buNone/>
            </a:pPr>
            <a:r>
              <a:rPr lang="ru-RU" altLang="ru-RU" sz="2100"/>
              <a:t>	Если </a:t>
            </a:r>
            <a:r>
              <a:rPr lang="en-US" altLang="ru-RU" sz="2100" i="1">
                <a:solidFill>
                  <a:srgbClr val="CC00CC"/>
                </a:solidFill>
              </a:rPr>
              <a:t>fx</a:t>
            </a:r>
            <a:r>
              <a:rPr lang="ru-RU" altLang="ru-RU" sz="2100" i="1">
                <a:solidFill>
                  <a:srgbClr val="CC00CC"/>
                </a:solidFill>
              </a:rPr>
              <a:t>1</a:t>
            </a:r>
            <a:r>
              <a:rPr lang="ru-RU" altLang="ru-RU" sz="2100" i="1"/>
              <a:t> </a:t>
            </a:r>
            <a:r>
              <a:rPr lang="ru-RU" altLang="ru-RU" sz="2100" i="1">
                <a:solidFill>
                  <a:srgbClr val="CC00CC"/>
                </a:solidFill>
              </a:rPr>
              <a:t>&lt;</a:t>
            </a:r>
            <a:r>
              <a:rPr lang="ru-RU" altLang="ru-RU" sz="2100" i="1"/>
              <a:t> </a:t>
            </a:r>
            <a:r>
              <a:rPr lang="en-US" altLang="ru-RU" sz="2100" i="1">
                <a:solidFill>
                  <a:srgbClr val="CC00CC"/>
                </a:solidFill>
              </a:rPr>
              <a:t>fx</a:t>
            </a:r>
            <a:r>
              <a:rPr lang="ru-RU" altLang="ru-RU" sz="2100" i="1">
                <a:solidFill>
                  <a:srgbClr val="CC00CC"/>
                </a:solidFill>
              </a:rPr>
              <a:t>ср</a:t>
            </a:r>
            <a:r>
              <a:rPr lang="ru-RU" altLang="ru-RU" sz="2100" i="1"/>
              <a:t> ,</a:t>
            </a:r>
            <a:r>
              <a:rPr lang="ru-RU" altLang="ru-RU" sz="2100"/>
              <a:t> то присвоить </a:t>
            </a:r>
            <a:r>
              <a:rPr lang="en-US" altLang="ru-RU" sz="2100" i="1"/>
              <a:t>b</a:t>
            </a:r>
            <a:r>
              <a:rPr lang="ru-RU" altLang="ru-RU" sz="2100" i="1"/>
              <a:t>= </a:t>
            </a:r>
            <a:r>
              <a:rPr lang="en-US" altLang="ru-RU" sz="2100" i="1"/>
              <a:t>x</a:t>
            </a:r>
            <a:r>
              <a:rPr lang="ru-RU" altLang="ru-RU" sz="1400" b="1" i="1"/>
              <a:t>ср</a:t>
            </a:r>
            <a:r>
              <a:rPr lang="ru-RU" altLang="ru-RU" sz="2100" i="1"/>
              <a:t>,  </a:t>
            </a:r>
            <a:r>
              <a:rPr lang="en-US" altLang="ru-RU" sz="2100" i="1"/>
              <a:t>x</a:t>
            </a:r>
            <a:r>
              <a:rPr lang="ru-RU" altLang="ru-RU" sz="2100" i="1"/>
              <a:t>ср=</a:t>
            </a:r>
            <a:r>
              <a:rPr lang="en-US" altLang="ru-RU" sz="2100" i="1"/>
              <a:t>x</a:t>
            </a:r>
            <a:r>
              <a:rPr lang="ru-RU" altLang="ru-RU" sz="1400" b="1" i="1"/>
              <a:t>1</a:t>
            </a:r>
            <a:r>
              <a:rPr lang="ru-RU" altLang="ru-RU" sz="2100" i="1"/>
              <a:t>,  </a:t>
            </a:r>
            <a:r>
              <a:rPr lang="en-US" altLang="ru-RU" sz="2100" i="1">
                <a:solidFill>
                  <a:srgbClr val="CC00CC"/>
                </a:solidFill>
              </a:rPr>
              <a:t>fx</a:t>
            </a:r>
            <a:r>
              <a:rPr lang="ru-RU" altLang="ru-RU" sz="2100" i="1">
                <a:solidFill>
                  <a:srgbClr val="CC00CC"/>
                </a:solidFill>
              </a:rPr>
              <a:t>ср= </a:t>
            </a:r>
            <a:r>
              <a:rPr lang="en-US" altLang="ru-RU" sz="2100" i="1">
                <a:solidFill>
                  <a:srgbClr val="CC00CC"/>
                </a:solidFill>
              </a:rPr>
              <a:t>fx</a:t>
            </a:r>
            <a:r>
              <a:rPr lang="ru-RU" altLang="ru-RU" sz="2100" i="1">
                <a:solidFill>
                  <a:srgbClr val="CC00CC"/>
                </a:solidFill>
              </a:rPr>
              <a:t>1</a:t>
            </a:r>
            <a:r>
              <a:rPr lang="ru-RU" altLang="ru-RU" sz="2100" i="1"/>
              <a:t>,</a:t>
            </a:r>
            <a:r>
              <a:rPr lang="ru-RU" altLang="ru-RU" sz="2100"/>
              <a:t> вычислить точки </a:t>
            </a:r>
            <a:r>
              <a:rPr lang="en-US" altLang="ru-RU" sz="2100" i="1"/>
              <a:t>x</a:t>
            </a:r>
            <a:r>
              <a:rPr lang="ru-RU" altLang="ru-RU" sz="1400" b="1" i="1"/>
              <a:t>1</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и </a:t>
            </a:r>
            <a:r>
              <a:rPr lang="en-US" altLang="ru-RU" sz="2100" i="1"/>
              <a:t>x</a:t>
            </a:r>
            <a:r>
              <a:rPr lang="ru-RU" altLang="ru-RU" sz="1400" b="1" i="1"/>
              <a:t>2</a:t>
            </a:r>
            <a:r>
              <a:rPr lang="ru-RU" altLang="ru-RU" sz="2100" i="1"/>
              <a:t>= </a:t>
            </a:r>
            <a:r>
              <a:rPr lang="en-US" altLang="ru-RU" sz="2100" i="1"/>
              <a:t>x</a:t>
            </a:r>
            <a:r>
              <a:rPr lang="ru-RU" altLang="ru-RU" sz="2100" i="1"/>
              <a:t>ср + </a:t>
            </a:r>
            <a:r>
              <a:rPr lang="en-US" altLang="ru-RU" sz="2100" i="1"/>
              <a:t>abs</a:t>
            </a:r>
            <a:r>
              <a:rPr lang="ru-RU" altLang="ru-RU" sz="2100" i="1"/>
              <a:t>(</a:t>
            </a:r>
            <a:r>
              <a:rPr lang="en-US" altLang="ru-RU" sz="2100" i="1"/>
              <a:t>a</a:t>
            </a:r>
            <a:r>
              <a:rPr lang="ru-RU" altLang="ru-RU" sz="2100" i="1"/>
              <a:t>)/4</a:t>
            </a:r>
            <a:r>
              <a:rPr lang="ru-RU" altLang="ru-RU" sz="2100"/>
              <a:t>,</a:t>
            </a:r>
            <a:r>
              <a:rPr lang="en-US" altLang="ru-RU" sz="2100"/>
              <a:t> </a:t>
            </a:r>
            <a:r>
              <a:rPr lang="ru-RU" altLang="ru-RU" sz="2100"/>
              <a:t>перейти к </a:t>
            </a:r>
            <a:r>
              <a:rPr lang="ru-RU" altLang="ru-RU" sz="2100">
                <a:solidFill>
                  <a:srgbClr val="FF3300"/>
                </a:solidFill>
              </a:rPr>
              <a:t>шагу 6</a:t>
            </a:r>
            <a:r>
              <a:rPr lang="ru-RU" altLang="ru-RU" sz="2100"/>
              <a:t>. Иначе перейти к </a:t>
            </a:r>
            <a:r>
              <a:rPr lang="ru-RU" altLang="ru-RU" sz="2100">
                <a:solidFill>
                  <a:srgbClr val="FF3300"/>
                </a:solidFill>
              </a:rPr>
              <a:t>шагу 5</a:t>
            </a:r>
            <a:r>
              <a:rPr lang="ru-RU" altLang="ru-RU" sz="2100"/>
              <a:t>.</a:t>
            </a:r>
          </a:p>
          <a:p>
            <a:pPr eaLnBrk="1" hangingPunct="1">
              <a:lnSpc>
                <a:spcPct val="80000"/>
              </a:lnSpc>
            </a:pPr>
            <a:r>
              <a:rPr lang="ru-RU" altLang="ru-RU" sz="2100">
                <a:solidFill>
                  <a:srgbClr val="0000FF"/>
                </a:solidFill>
              </a:rPr>
              <a:t>Шаг5:</a:t>
            </a:r>
            <a:r>
              <a:rPr lang="ru-RU" altLang="ru-RU" sz="2100"/>
              <a:t> Сравнить значения функции </a:t>
            </a:r>
            <a:r>
              <a:rPr lang="en-US" altLang="ru-RU" sz="2100" i="1"/>
              <a:t>fx</a:t>
            </a:r>
            <a:r>
              <a:rPr lang="ru-RU" altLang="ru-RU" sz="2100" i="1"/>
              <a:t>2 </a:t>
            </a:r>
            <a:r>
              <a:rPr lang="ru-RU" altLang="ru-RU" sz="2100"/>
              <a:t> и </a:t>
            </a:r>
            <a:r>
              <a:rPr lang="en-US" altLang="ru-RU" sz="2100" i="1"/>
              <a:t>fx</a:t>
            </a:r>
            <a:r>
              <a:rPr lang="ru-RU" altLang="ru-RU" sz="2100" i="1"/>
              <a:t>ср .</a:t>
            </a:r>
            <a:r>
              <a:rPr lang="ru-RU" altLang="ru-RU" sz="2100"/>
              <a:t> </a:t>
            </a:r>
          </a:p>
          <a:p>
            <a:pPr eaLnBrk="1" hangingPunct="1">
              <a:lnSpc>
                <a:spcPct val="80000"/>
              </a:lnSpc>
              <a:buFont typeface="Wingdings" panose="05000000000000000000" pitchFamily="2" charset="2"/>
              <a:buNone/>
            </a:pPr>
            <a:r>
              <a:rPr lang="ru-RU" altLang="ru-RU" sz="2100"/>
              <a:t>	Если </a:t>
            </a:r>
            <a:r>
              <a:rPr lang="en-US" altLang="ru-RU" sz="2100" i="1">
                <a:solidFill>
                  <a:srgbClr val="CC00CC"/>
                </a:solidFill>
              </a:rPr>
              <a:t>fx</a:t>
            </a:r>
            <a:r>
              <a:rPr lang="ru-RU" altLang="ru-RU" sz="2100" i="1">
                <a:solidFill>
                  <a:srgbClr val="CC00CC"/>
                </a:solidFill>
              </a:rPr>
              <a:t>2</a:t>
            </a:r>
            <a:r>
              <a:rPr lang="ru-RU" altLang="ru-RU" sz="2100" i="1"/>
              <a:t> </a:t>
            </a:r>
            <a:r>
              <a:rPr lang="ru-RU" altLang="ru-RU" sz="2100" i="1">
                <a:solidFill>
                  <a:srgbClr val="CC00CC"/>
                </a:solidFill>
              </a:rPr>
              <a:t>&lt;</a:t>
            </a:r>
            <a:r>
              <a:rPr lang="ru-RU" altLang="ru-RU" sz="2100" i="1"/>
              <a:t> </a:t>
            </a:r>
            <a:r>
              <a:rPr lang="en-US" altLang="ru-RU" sz="2100" i="1">
                <a:solidFill>
                  <a:srgbClr val="CC00CC"/>
                </a:solidFill>
              </a:rPr>
              <a:t>fx</a:t>
            </a:r>
            <a:r>
              <a:rPr lang="ru-RU" altLang="ru-RU" sz="2100" i="1">
                <a:solidFill>
                  <a:srgbClr val="CC00CC"/>
                </a:solidFill>
              </a:rPr>
              <a:t>ср</a:t>
            </a:r>
            <a:r>
              <a:rPr lang="ru-RU" altLang="ru-RU" sz="2100" i="1"/>
              <a:t> ,</a:t>
            </a:r>
            <a:r>
              <a:rPr lang="ru-RU" altLang="ru-RU" sz="2100"/>
              <a:t> то присвоить </a:t>
            </a:r>
            <a:r>
              <a:rPr lang="en-US" altLang="ru-RU" sz="2100" i="1"/>
              <a:t>a</a:t>
            </a:r>
            <a:r>
              <a:rPr lang="ru-RU" altLang="ru-RU" sz="2100" i="1"/>
              <a:t>= </a:t>
            </a:r>
            <a:r>
              <a:rPr lang="en-US" altLang="ru-RU" sz="2100" i="1"/>
              <a:t>x</a:t>
            </a:r>
            <a:r>
              <a:rPr lang="ru-RU" altLang="ru-RU" sz="1400" b="1" i="1"/>
              <a:t>ср</a:t>
            </a:r>
            <a:r>
              <a:rPr lang="ru-RU" altLang="ru-RU" sz="2100" i="1"/>
              <a:t>, </a:t>
            </a:r>
            <a:r>
              <a:rPr lang="en-US" altLang="ru-RU" sz="2100" i="1"/>
              <a:t>x</a:t>
            </a:r>
            <a:r>
              <a:rPr lang="ru-RU" altLang="ru-RU" sz="1400" b="1" i="1"/>
              <a:t>ср</a:t>
            </a:r>
            <a:r>
              <a:rPr lang="ru-RU" altLang="ru-RU" sz="2100" i="1"/>
              <a:t>=</a:t>
            </a:r>
            <a:r>
              <a:rPr lang="en-US" altLang="ru-RU" sz="2100" i="1"/>
              <a:t>x</a:t>
            </a:r>
            <a:r>
              <a:rPr lang="ru-RU" altLang="ru-RU" sz="1200" b="1" i="1"/>
              <a:t>2</a:t>
            </a:r>
            <a:r>
              <a:rPr lang="ru-RU" altLang="ru-RU" sz="2100" i="1"/>
              <a:t> , </a:t>
            </a:r>
            <a:r>
              <a:rPr lang="en-US" altLang="ru-RU" sz="2100" i="1">
                <a:solidFill>
                  <a:srgbClr val="CC00CC"/>
                </a:solidFill>
              </a:rPr>
              <a:t>fx</a:t>
            </a:r>
            <a:r>
              <a:rPr lang="ru-RU" altLang="ru-RU" sz="2100" i="1">
                <a:solidFill>
                  <a:srgbClr val="CC00CC"/>
                </a:solidFill>
              </a:rPr>
              <a:t>ср= </a:t>
            </a:r>
            <a:r>
              <a:rPr lang="en-US" altLang="ru-RU" sz="2100" i="1">
                <a:solidFill>
                  <a:srgbClr val="CC00CC"/>
                </a:solidFill>
              </a:rPr>
              <a:t>fx</a:t>
            </a:r>
            <a:r>
              <a:rPr lang="ru-RU" altLang="ru-RU" sz="2100" i="1">
                <a:solidFill>
                  <a:srgbClr val="CC00CC"/>
                </a:solidFill>
              </a:rPr>
              <a:t>2</a:t>
            </a:r>
            <a:r>
              <a:rPr lang="ru-RU" altLang="ru-RU" sz="2100"/>
              <a:t>, вычислить точки </a:t>
            </a:r>
            <a:r>
              <a:rPr lang="en-US" altLang="ru-RU" sz="2100" i="1"/>
              <a:t>x</a:t>
            </a:r>
            <a:r>
              <a:rPr lang="ru-RU" altLang="ru-RU" sz="1400" b="1" i="1"/>
              <a:t>1</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и  </a:t>
            </a:r>
            <a:r>
              <a:rPr lang="en-US" altLang="ru-RU" sz="2100" i="1"/>
              <a:t>x</a:t>
            </a:r>
            <a:r>
              <a:rPr lang="ru-RU" altLang="ru-RU" sz="1400" b="1" i="1"/>
              <a:t>2</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перейти к </a:t>
            </a:r>
            <a:r>
              <a:rPr lang="ru-RU" altLang="ru-RU" sz="2100">
                <a:solidFill>
                  <a:srgbClr val="FF3300"/>
                </a:solidFill>
              </a:rPr>
              <a:t>шагу 6</a:t>
            </a:r>
            <a:r>
              <a:rPr lang="ru-RU" altLang="ru-RU" sz="2100"/>
              <a:t>. Иначе присвоить </a:t>
            </a:r>
            <a:r>
              <a:rPr lang="en-US" altLang="ru-RU" sz="2100" i="1"/>
              <a:t>a</a:t>
            </a:r>
            <a:r>
              <a:rPr lang="ru-RU" altLang="ru-RU" sz="2100" i="1"/>
              <a:t>= </a:t>
            </a:r>
            <a:r>
              <a:rPr lang="en-US" altLang="ru-RU" sz="2100" i="1"/>
              <a:t>x</a:t>
            </a:r>
            <a:r>
              <a:rPr lang="ru-RU" altLang="ru-RU" sz="1400" b="1" i="1"/>
              <a:t>1</a:t>
            </a:r>
            <a:r>
              <a:rPr lang="ru-RU" altLang="ru-RU" sz="2100" i="1"/>
              <a:t>, </a:t>
            </a:r>
            <a:r>
              <a:rPr lang="en-US" altLang="ru-RU" sz="2100" i="1"/>
              <a:t>b</a:t>
            </a:r>
            <a:r>
              <a:rPr lang="ru-RU" altLang="ru-RU" sz="2100" i="1"/>
              <a:t>= </a:t>
            </a:r>
            <a:r>
              <a:rPr lang="en-US" altLang="ru-RU" sz="2100" i="1"/>
              <a:t>x</a:t>
            </a:r>
            <a:r>
              <a:rPr lang="ru-RU" altLang="ru-RU" sz="1400" b="1" i="1"/>
              <a:t>2</a:t>
            </a:r>
            <a:r>
              <a:rPr lang="ru-RU" altLang="ru-RU" sz="2100"/>
              <a:t>, вычислить точки </a:t>
            </a:r>
            <a:endParaRPr lang="en-US" altLang="ru-RU" sz="2100"/>
          </a:p>
          <a:p>
            <a:pPr eaLnBrk="1" hangingPunct="1">
              <a:lnSpc>
                <a:spcPct val="80000"/>
              </a:lnSpc>
              <a:buFont typeface="Wingdings" panose="05000000000000000000" pitchFamily="2" charset="2"/>
              <a:buNone/>
            </a:pPr>
            <a:r>
              <a:rPr lang="ru-RU" altLang="ru-RU" sz="2100"/>
              <a:t>	</a:t>
            </a:r>
            <a:r>
              <a:rPr lang="en-US" altLang="ru-RU" sz="2100" i="1"/>
              <a:t>x</a:t>
            </a:r>
            <a:r>
              <a:rPr lang="ru-RU" altLang="ru-RU" sz="1400" b="1" i="1"/>
              <a:t>1</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и  </a:t>
            </a:r>
            <a:r>
              <a:rPr lang="en-US" altLang="ru-RU" sz="2100" i="1"/>
              <a:t>x</a:t>
            </a:r>
            <a:r>
              <a:rPr lang="ru-RU" altLang="ru-RU" sz="1400" b="1" i="1"/>
              <a:t>2</a:t>
            </a:r>
            <a:r>
              <a:rPr lang="ru-RU" altLang="ru-RU" sz="2100" i="1"/>
              <a:t>= </a:t>
            </a:r>
            <a:r>
              <a:rPr lang="en-US" altLang="ru-RU" sz="2100" i="1"/>
              <a:t>x</a:t>
            </a:r>
            <a:r>
              <a:rPr lang="ru-RU" altLang="ru-RU" sz="1400" b="1" i="1"/>
              <a:t>ср</a:t>
            </a:r>
            <a:r>
              <a:rPr lang="ru-RU" altLang="ru-RU" sz="2100" i="1"/>
              <a:t> +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)/4</a:t>
            </a:r>
            <a:r>
              <a:rPr lang="ru-RU" altLang="ru-RU" sz="2100"/>
              <a:t> </a:t>
            </a:r>
          </a:p>
          <a:p>
            <a:pPr eaLnBrk="1" hangingPunct="1">
              <a:lnSpc>
                <a:spcPct val="80000"/>
              </a:lnSpc>
            </a:pPr>
            <a:r>
              <a:rPr lang="ru-RU" altLang="ru-RU" sz="2100">
                <a:solidFill>
                  <a:srgbClr val="0000FF"/>
                </a:solidFill>
              </a:rPr>
              <a:t>Шаг6:</a:t>
            </a:r>
            <a:r>
              <a:rPr lang="ru-RU" altLang="ru-RU" sz="2100"/>
              <a:t> Завершение счета. Если </a:t>
            </a:r>
            <a:r>
              <a:rPr lang="en-US" altLang="ru-RU" sz="2100" i="1"/>
              <a:t>abs</a:t>
            </a:r>
            <a:r>
              <a:rPr lang="ru-RU" altLang="ru-RU" sz="2100" i="1"/>
              <a:t>(</a:t>
            </a:r>
            <a:r>
              <a:rPr lang="en-US" altLang="ru-RU" sz="2100" i="1"/>
              <a:t>b</a:t>
            </a:r>
            <a:r>
              <a:rPr lang="ru-RU" altLang="ru-RU" sz="2100" i="1"/>
              <a:t>-</a:t>
            </a:r>
            <a:r>
              <a:rPr lang="en-US" altLang="ru-RU" sz="2100" i="1"/>
              <a:t>a</a:t>
            </a:r>
            <a:r>
              <a:rPr lang="ru-RU" altLang="ru-RU" sz="2100" i="1"/>
              <a:t>)&lt;</a:t>
            </a:r>
            <a:r>
              <a:rPr lang="ru-RU" altLang="ru-RU" sz="2100"/>
              <a:t> </a:t>
            </a:r>
            <a:r>
              <a:rPr lang="en-US" altLang="ru-RU" sz="2100"/>
              <a:t>δ</a:t>
            </a:r>
            <a:r>
              <a:rPr lang="ru-RU" altLang="ru-RU" sz="2100"/>
              <a:t>, то перейти к </a:t>
            </a:r>
            <a:r>
              <a:rPr lang="ru-RU" altLang="ru-RU" sz="2100">
                <a:solidFill>
                  <a:srgbClr val="FF3300"/>
                </a:solidFill>
              </a:rPr>
              <a:t>шагу 7</a:t>
            </a:r>
            <a:r>
              <a:rPr lang="ru-RU" altLang="ru-RU" sz="2100"/>
              <a:t>, иначе перейти к </a:t>
            </a:r>
            <a:r>
              <a:rPr lang="ru-RU" altLang="ru-RU" sz="2100">
                <a:solidFill>
                  <a:srgbClr val="FF3300"/>
                </a:solidFill>
              </a:rPr>
              <a:t>шагу 3</a:t>
            </a:r>
            <a:r>
              <a:rPr lang="ru-RU" altLang="ru-RU" sz="2100"/>
              <a:t>.</a:t>
            </a:r>
          </a:p>
          <a:p>
            <a:pPr eaLnBrk="1" hangingPunct="1">
              <a:lnSpc>
                <a:spcPct val="80000"/>
              </a:lnSpc>
            </a:pPr>
            <a:r>
              <a:rPr lang="ru-RU" altLang="ru-RU" sz="2100">
                <a:solidFill>
                  <a:schemeClr val="hlink"/>
                </a:solidFill>
              </a:rPr>
              <a:t>Шаг7:</a:t>
            </a:r>
            <a:r>
              <a:rPr lang="ru-RU" altLang="ru-RU" sz="2100"/>
              <a:t> Вычислить </a:t>
            </a:r>
            <a:r>
              <a:rPr lang="en-US" altLang="ru-RU" sz="2100" i="1"/>
              <a:t>x</a:t>
            </a:r>
            <a:r>
              <a:rPr lang="en-US" altLang="ru-RU" sz="1400" b="1" i="1"/>
              <a:t>min</a:t>
            </a:r>
            <a:r>
              <a:rPr lang="ru-RU" altLang="ru-RU" sz="2100" i="1"/>
              <a:t>=(</a:t>
            </a:r>
            <a:r>
              <a:rPr lang="en-US" altLang="ru-RU" sz="2100" i="1"/>
              <a:t>a</a:t>
            </a:r>
            <a:r>
              <a:rPr lang="ru-RU" altLang="ru-RU" sz="2100" i="1"/>
              <a:t>+</a:t>
            </a:r>
            <a:r>
              <a:rPr lang="en-US" altLang="ru-RU" sz="2100" i="1"/>
              <a:t>b</a:t>
            </a:r>
            <a:r>
              <a:rPr lang="ru-RU" altLang="ru-RU" sz="2100" i="1"/>
              <a:t>)/2</a:t>
            </a:r>
            <a:r>
              <a:rPr lang="ru-RU" altLang="ru-RU" sz="2100"/>
              <a:t>  и  </a:t>
            </a:r>
            <a:r>
              <a:rPr lang="en-US" altLang="ru-RU" sz="2100" i="1">
                <a:solidFill>
                  <a:srgbClr val="CC00CC"/>
                </a:solidFill>
              </a:rPr>
              <a:t>f</a:t>
            </a:r>
            <a:r>
              <a:rPr lang="ru-RU" altLang="ru-RU" sz="2100" i="1">
                <a:solidFill>
                  <a:srgbClr val="CC00CC"/>
                </a:solidFill>
              </a:rPr>
              <a:t>(</a:t>
            </a:r>
            <a:r>
              <a:rPr lang="en-US" altLang="ru-RU" sz="2100" i="1">
                <a:solidFill>
                  <a:srgbClr val="CC00CC"/>
                </a:solidFill>
              </a:rPr>
              <a:t>x</a:t>
            </a:r>
            <a:r>
              <a:rPr lang="en-US" altLang="ru-RU" sz="1400" b="1" i="1">
                <a:solidFill>
                  <a:srgbClr val="CC00CC"/>
                </a:solidFill>
              </a:rPr>
              <a:t>min</a:t>
            </a:r>
            <a:r>
              <a:rPr lang="ru-RU" altLang="ru-RU" sz="2100" i="1">
                <a:solidFill>
                  <a:srgbClr val="CC00CC"/>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5B413FA-14F5-4075-87E2-22F9264C0327}"/>
              </a:ext>
            </a:extLst>
          </p:cNvPr>
          <p:cNvSpPr>
            <a:spLocks noGrp="1" noChangeArrowheads="1"/>
          </p:cNvSpPr>
          <p:nvPr>
            <p:ph type="title"/>
          </p:nvPr>
        </p:nvSpPr>
        <p:spPr/>
        <p:txBody>
          <a:bodyPr/>
          <a:lstStyle/>
          <a:p>
            <a:pPr algn="ctr" eaLnBrk="1" hangingPunct="1"/>
            <a:r>
              <a:rPr lang="ru-RU" altLang="ru-RU" sz="3600"/>
              <a:t>3. Метод золотого сечения.</a:t>
            </a:r>
          </a:p>
        </p:txBody>
      </p:sp>
      <p:sp>
        <p:nvSpPr>
          <p:cNvPr id="33795" name="Rectangle 3">
            <a:extLst>
              <a:ext uri="{FF2B5EF4-FFF2-40B4-BE49-F238E27FC236}">
                <a16:creationId xmlns:a16="http://schemas.microsoft.com/office/drawing/2014/main" id="{396993C5-44C0-460F-8A16-B345ECE46E40}"/>
              </a:ext>
            </a:extLst>
          </p:cNvPr>
          <p:cNvSpPr>
            <a:spLocks noGrp="1" noChangeArrowheads="1"/>
          </p:cNvSpPr>
          <p:nvPr>
            <p:ph type="body" idx="1"/>
          </p:nvPr>
        </p:nvSpPr>
        <p:spPr/>
        <p:txBody>
          <a:bodyPr/>
          <a:lstStyle/>
          <a:p>
            <a:pPr eaLnBrk="1" hangingPunct="1">
              <a:lnSpc>
                <a:spcPct val="90000"/>
              </a:lnSpc>
            </a:pPr>
            <a:r>
              <a:rPr lang="ru-RU" altLang="ru-RU" sz="2400"/>
              <a:t>Геометрическая интерпретация принципа  метода золотого сечения заключается в следующем. Дана прямая </a:t>
            </a:r>
            <a:r>
              <a:rPr lang="en-US" altLang="ru-RU" sz="2400"/>
              <a:t>ACB</a:t>
            </a:r>
          </a:p>
          <a:p>
            <a:pPr eaLnBrk="1" hangingPunct="1">
              <a:lnSpc>
                <a:spcPct val="90000"/>
              </a:lnSpc>
            </a:pPr>
            <a:endParaRPr lang="en-US" altLang="ru-RU" sz="2400"/>
          </a:p>
          <a:p>
            <a:pPr eaLnBrk="1" hangingPunct="1">
              <a:lnSpc>
                <a:spcPct val="90000"/>
              </a:lnSpc>
            </a:pPr>
            <a:endParaRPr lang="en-US" altLang="ru-RU" sz="2400"/>
          </a:p>
          <a:p>
            <a:pPr eaLnBrk="1" hangingPunct="1">
              <a:lnSpc>
                <a:spcPct val="90000"/>
              </a:lnSpc>
            </a:pPr>
            <a:endParaRPr lang="en-US" altLang="ru-RU" sz="2400"/>
          </a:p>
          <a:p>
            <a:pPr eaLnBrk="1" hangingPunct="1">
              <a:lnSpc>
                <a:spcPct val="90000"/>
              </a:lnSpc>
            </a:pPr>
            <a:r>
              <a:rPr lang="ru-RU" altLang="ru-RU" sz="2400"/>
              <a:t>Золотое сечение определяется соотношением отрезков </a:t>
            </a:r>
            <a:r>
              <a:rPr lang="en-US" altLang="ru-RU" sz="2400"/>
              <a:t>AC</a:t>
            </a:r>
            <a:r>
              <a:rPr lang="ru-RU" altLang="ru-RU" sz="2400"/>
              <a:t>/</a:t>
            </a:r>
            <a:r>
              <a:rPr lang="en-US" altLang="ru-RU" sz="2400"/>
              <a:t>AB</a:t>
            </a:r>
            <a:r>
              <a:rPr lang="ru-RU" altLang="ru-RU" sz="2400"/>
              <a:t>=</a:t>
            </a:r>
            <a:r>
              <a:rPr lang="en-US" altLang="ru-RU" sz="2400"/>
              <a:t>CB</a:t>
            </a:r>
            <a:r>
              <a:rPr lang="ru-RU" altLang="ru-RU" sz="2400"/>
              <a:t>/</a:t>
            </a:r>
            <a:r>
              <a:rPr lang="en-US" altLang="ru-RU" sz="2400"/>
              <a:t>AC</a:t>
            </a:r>
            <a:r>
              <a:rPr lang="ru-RU" altLang="ru-RU" sz="2400"/>
              <a:t>, т.е. отношение большего отрезка к целому равно отношению меньшего отрезка к большему отрезку. Если принять целый отрезок АВ=1, то</a:t>
            </a:r>
          </a:p>
          <a:p>
            <a:pPr eaLnBrk="1" hangingPunct="1">
              <a:lnSpc>
                <a:spcPct val="90000"/>
              </a:lnSpc>
              <a:buFont typeface="Wingdings" panose="05000000000000000000" pitchFamily="2" charset="2"/>
              <a:buNone/>
            </a:pPr>
            <a:r>
              <a:rPr lang="ru-RU" altLang="ru-RU" sz="2400"/>
              <a:t>    Приближённо АС≈0.62, а СВ≈0.38. </a:t>
            </a:r>
          </a:p>
        </p:txBody>
      </p:sp>
      <p:grpSp>
        <p:nvGrpSpPr>
          <p:cNvPr id="33796" name="Group 4">
            <a:extLst>
              <a:ext uri="{FF2B5EF4-FFF2-40B4-BE49-F238E27FC236}">
                <a16:creationId xmlns:a16="http://schemas.microsoft.com/office/drawing/2014/main" id="{ECED1903-F620-4F9C-B764-616DA7EAF65F}"/>
              </a:ext>
            </a:extLst>
          </p:cNvPr>
          <p:cNvGrpSpPr>
            <a:grpSpLocks noChangeAspect="1"/>
          </p:cNvGrpSpPr>
          <p:nvPr/>
        </p:nvGrpSpPr>
        <p:grpSpPr bwMode="auto">
          <a:xfrm>
            <a:off x="981075" y="3708400"/>
            <a:ext cx="5111750" cy="850900"/>
            <a:chOff x="3259" y="7426"/>
            <a:chExt cx="3086" cy="524"/>
          </a:xfrm>
        </p:grpSpPr>
        <p:sp>
          <p:nvSpPr>
            <p:cNvPr id="33799" name="AutoShape 5">
              <a:extLst>
                <a:ext uri="{FF2B5EF4-FFF2-40B4-BE49-F238E27FC236}">
                  <a16:creationId xmlns:a16="http://schemas.microsoft.com/office/drawing/2014/main" id="{A1A5CE77-9327-4FD3-97C7-4B338D571B39}"/>
                </a:ext>
              </a:extLst>
            </p:cNvPr>
            <p:cNvSpPr>
              <a:spLocks noChangeAspect="1" noChangeArrowheads="1"/>
            </p:cNvSpPr>
            <p:nvPr/>
          </p:nvSpPr>
          <p:spPr bwMode="auto">
            <a:xfrm>
              <a:off x="3259" y="7426"/>
              <a:ext cx="3086"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3800" name="Line 6">
              <a:extLst>
                <a:ext uri="{FF2B5EF4-FFF2-40B4-BE49-F238E27FC236}">
                  <a16:creationId xmlns:a16="http://schemas.microsoft.com/office/drawing/2014/main" id="{DD01A7B4-B7ED-441B-9633-A5F6D4548427}"/>
                </a:ext>
              </a:extLst>
            </p:cNvPr>
            <p:cNvSpPr>
              <a:spLocks noChangeShapeType="1"/>
            </p:cNvSpPr>
            <p:nvPr/>
          </p:nvSpPr>
          <p:spPr bwMode="auto">
            <a:xfrm>
              <a:off x="3388" y="7557"/>
              <a:ext cx="2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1" name="Line 7">
              <a:extLst>
                <a:ext uri="{FF2B5EF4-FFF2-40B4-BE49-F238E27FC236}">
                  <a16:creationId xmlns:a16="http://schemas.microsoft.com/office/drawing/2014/main" id="{A5815D42-87C9-4CE3-A699-3E7BFAB17277}"/>
                </a:ext>
              </a:extLst>
            </p:cNvPr>
            <p:cNvSpPr>
              <a:spLocks noChangeShapeType="1"/>
            </p:cNvSpPr>
            <p:nvPr/>
          </p:nvSpPr>
          <p:spPr bwMode="auto">
            <a:xfrm>
              <a:off x="5059" y="7426"/>
              <a:ext cx="1" cy="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2" name="Text Box 8">
              <a:extLst>
                <a:ext uri="{FF2B5EF4-FFF2-40B4-BE49-F238E27FC236}">
                  <a16:creationId xmlns:a16="http://schemas.microsoft.com/office/drawing/2014/main" id="{EE63A82F-5086-4805-AB2D-C977920C86DA}"/>
                </a:ext>
              </a:extLst>
            </p:cNvPr>
            <p:cNvSpPr txBox="1">
              <a:spLocks noChangeArrowheads="1"/>
            </p:cNvSpPr>
            <p:nvPr/>
          </p:nvSpPr>
          <p:spPr bwMode="auto">
            <a:xfrm>
              <a:off x="3388" y="7688"/>
              <a:ext cx="385"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ru-RU" sz="1200"/>
                <a:t>A</a:t>
              </a:r>
              <a:endParaRPr lang="ru-RU" altLang="ru-RU" sz="1800"/>
            </a:p>
          </p:txBody>
        </p:sp>
        <p:sp>
          <p:nvSpPr>
            <p:cNvPr id="33803" name="Text Box 9">
              <a:extLst>
                <a:ext uri="{FF2B5EF4-FFF2-40B4-BE49-F238E27FC236}">
                  <a16:creationId xmlns:a16="http://schemas.microsoft.com/office/drawing/2014/main" id="{34D8C97B-3E1B-42B6-A155-759740441C4D}"/>
                </a:ext>
              </a:extLst>
            </p:cNvPr>
            <p:cNvSpPr txBox="1">
              <a:spLocks noChangeArrowheads="1"/>
            </p:cNvSpPr>
            <p:nvPr/>
          </p:nvSpPr>
          <p:spPr bwMode="auto">
            <a:xfrm>
              <a:off x="5831" y="7688"/>
              <a:ext cx="387"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ru-RU" sz="1200"/>
                <a:t>B</a:t>
              </a:r>
              <a:endParaRPr lang="ru-RU" altLang="ru-RU" sz="1800"/>
            </a:p>
          </p:txBody>
        </p:sp>
        <p:sp>
          <p:nvSpPr>
            <p:cNvPr id="33804" name="Text Box 10">
              <a:extLst>
                <a:ext uri="{FF2B5EF4-FFF2-40B4-BE49-F238E27FC236}">
                  <a16:creationId xmlns:a16="http://schemas.microsoft.com/office/drawing/2014/main" id="{CBB03FA9-B011-41C1-8BC8-994FBC051D5B}"/>
                </a:ext>
              </a:extLst>
            </p:cNvPr>
            <p:cNvSpPr txBox="1">
              <a:spLocks noChangeArrowheads="1"/>
            </p:cNvSpPr>
            <p:nvPr/>
          </p:nvSpPr>
          <p:spPr bwMode="auto">
            <a:xfrm>
              <a:off x="4802" y="7688"/>
              <a:ext cx="386"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ru-RU" sz="1200"/>
                <a:t>C</a:t>
              </a:r>
              <a:endParaRPr lang="ru-RU" altLang="ru-RU" sz="1800"/>
            </a:p>
          </p:txBody>
        </p:sp>
        <p:sp>
          <p:nvSpPr>
            <p:cNvPr id="33805" name="Line 11">
              <a:extLst>
                <a:ext uri="{FF2B5EF4-FFF2-40B4-BE49-F238E27FC236}">
                  <a16:creationId xmlns:a16="http://schemas.microsoft.com/office/drawing/2014/main" id="{A14FA8B8-FE9C-4187-8BD4-7E990EA4E416}"/>
                </a:ext>
              </a:extLst>
            </p:cNvPr>
            <p:cNvSpPr>
              <a:spLocks noChangeShapeType="1"/>
            </p:cNvSpPr>
            <p:nvPr/>
          </p:nvSpPr>
          <p:spPr bwMode="auto">
            <a:xfrm>
              <a:off x="3388" y="7426"/>
              <a:ext cx="1" cy="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6" name="Line 12">
              <a:extLst>
                <a:ext uri="{FF2B5EF4-FFF2-40B4-BE49-F238E27FC236}">
                  <a16:creationId xmlns:a16="http://schemas.microsoft.com/office/drawing/2014/main" id="{2856DF22-65C1-4C6B-8B93-F8D7BB6722A6}"/>
                </a:ext>
              </a:extLst>
            </p:cNvPr>
            <p:cNvSpPr>
              <a:spLocks noChangeShapeType="1"/>
            </p:cNvSpPr>
            <p:nvPr/>
          </p:nvSpPr>
          <p:spPr bwMode="auto">
            <a:xfrm>
              <a:off x="6088" y="7426"/>
              <a:ext cx="1" cy="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33797" name="Rectangle 13">
            <a:extLst>
              <a:ext uri="{FF2B5EF4-FFF2-40B4-BE49-F238E27FC236}">
                <a16:creationId xmlns:a16="http://schemas.microsoft.com/office/drawing/2014/main" id="{FD7CF838-F373-462A-9BAE-9802C84302D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3798" name="Object 14">
            <a:extLst>
              <a:ext uri="{FF2B5EF4-FFF2-40B4-BE49-F238E27FC236}">
                <a16:creationId xmlns:a16="http://schemas.microsoft.com/office/drawing/2014/main" id="{DDC88E49-BA2B-484D-8FA3-078BA093D5D6}"/>
              </a:ext>
            </a:extLst>
          </p:cNvPr>
          <p:cNvGraphicFramePr>
            <a:graphicFrameLocks noChangeAspect="1"/>
          </p:cNvGraphicFramePr>
          <p:nvPr/>
        </p:nvGraphicFramePr>
        <p:xfrm>
          <a:off x="1844675" y="7380288"/>
          <a:ext cx="2295525" cy="444500"/>
        </p:xfrm>
        <a:graphic>
          <a:graphicData uri="http://schemas.openxmlformats.org/presentationml/2006/ole">
            <mc:AlternateContent xmlns:mc="http://schemas.openxmlformats.org/markup-compatibility/2006">
              <mc:Choice xmlns:v="urn:schemas-microsoft-com:vml" Requires="v">
                <p:oleObj spid="_x0000_s33807" name="Формула" r:id="rId3" imgW="1231366" imgH="241195" progId="Equation.3">
                  <p:embed/>
                </p:oleObj>
              </mc:Choice>
              <mc:Fallback>
                <p:oleObj name="Формула" r:id="rId3" imgW="1231366" imgH="241195"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7380288"/>
                        <a:ext cx="22955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E5B138-71AB-489E-AE0E-C8015DE67995}"/>
              </a:ext>
            </a:extLst>
          </p:cNvPr>
          <p:cNvSpPr>
            <a:spLocks noGrp="1" noChangeArrowheads="1"/>
          </p:cNvSpPr>
          <p:nvPr>
            <p:ph type="body" sz="half" idx="1"/>
          </p:nvPr>
        </p:nvSpPr>
        <p:spPr>
          <a:xfrm>
            <a:off x="0" y="3348038"/>
            <a:ext cx="6858000" cy="4752975"/>
          </a:xfrm>
        </p:spPr>
        <p:txBody>
          <a:bodyPr/>
          <a:lstStyle/>
          <a:p>
            <a:pPr eaLnBrk="1" hangingPunct="1">
              <a:lnSpc>
                <a:spcPct val="80000"/>
              </a:lnSpc>
            </a:pPr>
            <a:r>
              <a:rPr lang="ru-RU" altLang="ru-RU" sz="2400"/>
              <a:t>λ - относительная величина для текущего интервала поиска. Исключили правый подынтервал. Оставшийся подынтервал длины λ содержит одну пробную точку, расположенную на расстоянии (1- λ) от его левой граничной точки. Расстояние (1- λ) предшествующего шага поиска должно  составлять λ-ю часть длины нового интервала поиска (которая на текущем шаге составляет величину равную λ от предшествующего интервала). При выборе           		      следующая пробная точка расположится на расстоянии равном λ-й части длины интервала от правой граничной точки.</a:t>
            </a:r>
          </a:p>
        </p:txBody>
      </p:sp>
      <p:sp>
        <p:nvSpPr>
          <p:cNvPr id="34819" name="Rectangle 3">
            <a:extLst>
              <a:ext uri="{FF2B5EF4-FFF2-40B4-BE49-F238E27FC236}">
                <a16:creationId xmlns:a16="http://schemas.microsoft.com/office/drawing/2014/main" id="{F3ED5325-5608-482A-8558-57E2CBC9413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4820" name="Object 4">
            <a:extLst>
              <a:ext uri="{FF2B5EF4-FFF2-40B4-BE49-F238E27FC236}">
                <a16:creationId xmlns:a16="http://schemas.microsoft.com/office/drawing/2014/main" id="{8019972B-038B-4134-A669-897BFC62A3D5}"/>
              </a:ext>
            </a:extLst>
          </p:cNvPr>
          <p:cNvGraphicFramePr>
            <a:graphicFrameLocks noChangeAspect="1"/>
          </p:cNvGraphicFramePr>
          <p:nvPr/>
        </p:nvGraphicFramePr>
        <p:xfrm>
          <a:off x="366713" y="6526213"/>
          <a:ext cx="2016125" cy="433387"/>
        </p:xfrm>
        <a:graphic>
          <a:graphicData uri="http://schemas.openxmlformats.org/presentationml/2006/ole">
            <mc:AlternateContent xmlns:mc="http://schemas.openxmlformats.org/markup-compatibility/2006">
              <mc:Choice xmlns:v="urn:schemas-microsoft-com:vml" Requires="v">
                <p:oleObj spid="_x0000_s34823" name="Формула" r:id="rId3" imgW="1104900" imgH="241300" progId="Equation.3">
                  <p:embed/>
                </p:oleObj>
              </mc:Choice>
              <mc:Fallback>
                <p:oleObj name="Формула" r:id="rId3" imgW="11049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6526213"/>
                        <a:ext cx="2016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5">
            <a:extLst>
              <a:ext uri="{FF2B5EF4-FFF2-40B4-BE49-F238E27FC236}">
                <a16:creationId xmlns:a16="http://schemas.microsoft.com/office/drawing/2014/main" id="{56AA760D-11EA-4DC0-9A68-E011239E6C19}"/>
              </a:ext>
            </a:extLst>
          </p:cNvPr>
          <p:cNvGraphicFramePr>
            <a:graphicFrameLocks noChangeAspect="1"/>
          </p:cNvGraphicFramePr>
          <p:nvPr>
            <p:ph sz="half" idx="2"/>
          </p:nvPr>
        </p:nvGraphicFramePr>
        <p:xfrm>
          <a:off x="981075" y="292100"/>
          <a:ext cx="4968875" cy="2913063"/>
        </p:xfrm>
        <a:graphic>
          <a:graphicData uri="http://schemas.openxmlformats.org/presentationml/2006/ole">
            <mc:AlternateContent xmlns:mc="http://schemas.openxmlformats.org/markup-compatibility/2006">
              <mc:Choice xmlns:v="urn:schemas-microsoft-com:vml" Requires="v">
                <p:oleObj spid="_x0000_s34824" name="CorelDRAW" r:id="rId5" imgW="3054429" imgH="2297906" progId="CorelDRAW.Graphic.12">
                  <p:embed/>
                </p:oleObj>
              </mc:Choice>
              <mc:Fallback>
                <p:oleObj name="CorelDRAW" r:id="rId5" imgW="3054429" imgH="2297906" progId="CorelDRAW.Graphic.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5" y="292100"/>
                        <a:ext cx="4968875" cy="291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Rectangle 6">
            <a:extLst>
              <a:ext uri="{FF2B5EF4-FFF2-40B4-BE49-F238E27FC236}">
                <a16:creationId xmlns:a16="http://schemas.microsoft.com/office/drawing/2014/main" id="{215F6F22-3DA2-44D3-B9BF-DCD946224CE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B09A66E-0E0B-47FB-AAED-5017A1A58AD2}"/>
              </a:ext>
            </a:extLst>
          </p:cNvPr>
          <p:cNvSpPr>
            <a:spLocks noChangeArrowheads="1"/>
          </p:cNvSpPr>
          <p:nvPr/>
        </p:nvSpPr>
        <p:spPr bwMode="auto">
          <a:xfrm>
            <a:off x="3548063" y="5942013"/>
            <a:ext cx="647700" cy="1870075"/>
          </a:xfrm>
          <a:prstGeom prst="rect">
            <a:avLst/>
          </a:prstGeom>
          <a:gradFill rotWithShape="1">
            <a:gsLst>
              <a:gs pos="0">
                <a:srgbClr val="00FF99">
                  <a:alpha val="35001"/>
                </a:srgbClr>
              </a:gs>
              <a:gs pos="100000">
                <a:srgbClr val="007647">
                  <a:alpha val="12000"/>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43" name="Freeform 3">
            <a:extLst>
              <a:ext uri="{FF2B5EF4-FFF2-40B4-BE49-F238E27FC236}">
                <a16:creationId xmlns:a16="http://schemas.microsoft.com/office/drawing/2014/main" id="{AFE56EEB-9D9B-4E52-BD37-DAFF2F82F773}"/>
              </a:ext>
            </a:extLst>
          </p:cNvPr>
          <p:cNvSpPr>
            <a:spLocks/>
          </p:cNvSpPr>
          <p:nvPr/>
        </p:nvSpPr>
        <p:spPr bwMode="auto">
          <a:xfrm>
            <a:off x="1196975" y="5942013"/>
            <a:ext cx="4876800" cy="2667000"/>
          </a:xfrm>
          <a:custGeom>
            <a:avLst/>
            <a:gdLst>
              <a:gd name="T0" fmla="*/ 0 w 300"/>
              <a:gd name="T1" fmla="*/ 0 h 164"/>
              <a:gd name="T2" fmla="*/ 2147483647 w 300"/>
              <a:gd name="T3" fmla="*/ 2147483647 h 164"/>
              <a:gd name="T4" fmla="*/ 2147483647 w 300"/>
              <a:gd name="T5" fmla="*/ 0 h 164"/>
              <a:gd name="T6" fmla="*/ 0 60000 65536"/>
              <a:gd name="T7" fmla="*/ 0 60000 65536"/>
              <a:gd name="T8" fmla="*/ 0 60000 65536"/>
              <a:gd name="T9" fmla="*/ 0 w 300"/>
              <a:gd name="T10" fmla="*/ 0 h 164"/>
              <a:gd name="T11" fmla="*/ 300 w 300"/>
              <a:gd name="T12" fmla="*/ 164 h 164"/>
            </a:gdLst>
            <a:ahLst/>
            <a:cxnLst>
              <a:cxn ang="T6">
                <a:pos x="T0" y="T1"/>
              </a:cxn>
              <a:cxn ang="T7">
                <a:pos x="T2" y="T3"/>
              </a:cxn>
              <a:cxn ang="T8">
                <a:pos x="T4" y="T5"/>
              </a:cxn>
            </a:cxnLst>
            <a:rect l="T9" t="T10" r="T11" b="T12"/>
            <a:pathLst>
              <a:path w="300" h="164">
                <a:moveTo>
                  <a:pt x="0" y="0"/>
                </a:moveTo>
                <a:cubicBezTo>
                  <a:pt x="9" y="30"/>
                  <a:pt x="40" y="36"/>
                  <a:pt x="45" y="55"/>
                </a:cubicBezTo>
                <a:cubicBezTo>
                  <a:pt x="71" y="164"/>
                  <a:pt x="173" y="80"/>
                  <a:pt x="300" y="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44" name="AutoShape 4">
            <a:extLst>
              <a:ext uri="{FF2B5EF4-FFF2-40B4-BE49-F238E27FC236}">
                <a16:creationId xmlns:a16="http://schemas.microsoft.com/office/drawing/2014/main" id="{EA6FD026-57BF-401B-B8B2-F84BBA32CFA6}"/>
              </a:ext>
            </a:extLst>
          </p:cNvPr>
          <p:cNvSpPr>
            <a:spLocks noChangeAspect="1" noChangeArrowheads="1" noTextEdit="1"/>
          </p:cNvSpPr>
          <p:nvPr/>
        </p:nvSpPr>
        <p:spPr bwMode="auto">
          <a:xfrm>
            <a:off x="836613" y="5881688"/>
            <a:ext cx="56165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39269" name="Rectangle 5">
            <a:extLst>
              <a:ext uri="{FF2B5EF4-FFF2-40B4-BE49-F238E27FC236}">
                <a16:creationId xmlns:a16="http://schemas.microsoft.com/office/drawing/2014/main" id="{5AD6969F-62D1-45BB-8221-8865440F5F5C}"/>
              </a:ext>
            </a:extLst>
          </p:cNvPr>
          <p:cNvSpPr>
            <a:spLocks noChangeArrowheads="1"/>
          </p:cNvSpPr>
          <p:nvPr/>
        </p:nvSpPr>
        <p:spPr bwMode="auto">
          <a:xfrm>
            <a:off x="1255713" y="3382963"/>
            <a:ext cx="1081087" cy="1873250"/>
          </a:xfrm>
          <a:prstGeom prst="rect">
            <a:avLst/>
          </a:prstGeom>
          <a:gradFill rotWithShape="1">
            <a:gsLst>
              <a:gs pos="0">
                <a:srgbClr val="FFCC00">
                  <a:alpha val="46999"/>
                </a:srgbClr>
              </a:gs>
              <a:gs pos="100000">
                <a:srgbClr val="765E00">
                  <a:alpha val="29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46" name="AutoShape 6">
            <a:extLst>
              <a:ext uri="{FF2B5EF4-FFF2-40B4-BE49-F238E27FC236}">
                <a16:creationId xmlns:a16="http://schemas.microsoft.com/office/drawing/2014/main" id="{8B859AAC-1E86-47D6-BAF9-3F5C0B85ACE4}"/>
              </a:ext>
            </a:extLst>
          </p:cNvPr>
          <p:cNvSpPr>
            <a:spLocks noChangeAspect="1" noChangeArrowheads="1" noTextEdit="1"/>
          </p:cNvSpPr>
          <p:nvPr/>
        </p:nvSpPr>
        <p:spPr bwMode="auto">
          <a:xfrm>
            <a:off x="836613" y="3348038"/>
            <a:ext cx="56165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35847" name="Freeform 7">
            <a:extLst>
              <a:ext uri="{FF2B5EF4-FFF2-40B4-BE49-F238E27FC236}">
                <a16:creationId xmlns:a16="http://schemas.microsoft.com/office/drawing/2014/main" id="{43453A28-B029-448A-880E-1F247329E635}"/>
              </a:ext>
            </a:extLst>
          </p:cNvPr>
          <p:cNvSpPr>
            <a:spLocks/>
          </p:cNvSpPr>
          <p:nvPr/>
        </p:nvSpPr>
        <p:spPr bwMode="auto">
          <a:xfrm>
            <a:off x="1268413" y="3421063"/>
            <a:ext cx="4876800" cy="2667000"/>
          </a:xfrm>
          <a:custGeom>
            <a:avLst/>
            <a:gdLst>
              <a:gd name="T0" fmla="*/ 0 w 300"/>
              <a:gd name="T1" fmla="*/ 0 h 164"/>
              <a:gd name="T2" fmla="*/ 2147483647 w 300"/>
              <a:gd name="T3" fmla="*/ 2147483647 h 164"/>
              <a:gd name="T4" fmla="*/ 2147483647 w 300"/>
              <a:gd name="T5" fmla="*/ 0 h 164"/>
              <a:gd name="T6" fmla="*/ 0 60000 65536"/>
              <a:gd name="T7" fmla="*/ 0 60000 65536"/>
              <a:gd name="T8" fmla="*/ 0 60000 65536"/>
              <a:gd name="T9" fmla="*/ 0 w 300"/>
              <a:gd name="T10" fmla="*/ 0 h 164"/>
              <a:gd name="T11" fmla="*/ 300 w 300"/>
              <a:gd name="T12" fmla="*/ 164 h 164"/>
            </a:gdLst>
            <a:ahLst/>
            <a:cxnLst>
              <a:cxn ang="T6">
                <a:pos x="T0" y="T1"/>
              </a:cxn>
              <a:cxn ang="T7">
                <a:pos x="T2" y="T3"/>
              </a:cxn>
              <a:cxn ang="T8">
                <a:pos x="T4" y="T5"/>
              </a:cxn>
            </a:cxnLst>
            <a:rect l="T9" t="T10" r="T11" b="T12"/>
            <a:pathLst>
              <a:path w="300" h="164">
                <a:moveTo>
                  <a:pt x="0" y="0"/>
                </a:moveTo>
                <a:cubicBezTo>
                  <a:pt x="9" y="30"/>
                  <a:pt x="40" y="36"/>
                  <a:pt x="45" y="55"/>
                </a:cubicBezTo>
                <a:cubicBezTo>
                  <a:pt x="71" y="164"/>
                  <a:pt x="173" y="80"/>
                  <a:pt x="300" y="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48" name="Freeform 8">
            <a:extLst>
              <a:ext uri="{FF2B5EF4-FFF2-40B4-BE49-F238E27FC236}">
                <a16:creationId xmlns:a16="http://schemas.microsoft.com/office/drawing/2014/main" id="{CCC33D39-C7D6-489A-B0F2-9465A09A30FC}"/>
              </a:ext>
            </a:extLst>
          </p:cNvPr>
          <p:cNvSpPr>
            <a:spLocks/>
          </p:cNvSpPr>
          <p:nvPr/>
        </p:nvSpPr>
        <p:spPr bwMode="auto">
          <a:xfrm>
            <a:off x="1258888" y="823913"/>
            <a:ext cx="4876800" cy="2668587"/>
          </a:xfrm>
          <a:custGeom>
            <a:avLst/>
            <a:gdLst>
              <a:gd name="T0" fmla="*/ 0 w 300"/>
              <a:gd name="T1" fmla="*/ 0 h 164"/>
              <a:gd name="T2" fmla="*/ 2147483647 w 300"/>
              <a:gd name="T3" fmla="*/ 2147483647 h 164"/>
              <a:gd name="T4" fmla="*/ 2147483647 w 300"/>
              <a:gd name="T5" fmla="*/ 0 h 164"/>
              <a:gd name="T6" fmla="*/ 0 60000 65536"/>
              <a:gd name="T7" fmla="*/ 0 60000 65536"/>
              <a:gd name="T8" fmla="*/ 0 60000 65536"/>
              <a:gd name="T9" fmla="*/ 0 w 300"/>
              <a:gd name="T10" fmla="*/ 0 h 164"/>
              <a:gd name="T11" fmla="*/ 300 w 300"/>
              <a:gd name="T12" fmla="*/ 164 h 164"/>
            </a:gdLst>
            <a:ahLst/>
            <a:cxnLst>
              <a:cxn ang="T6">
                <a:pos x="T0" y="T1"/>
              </a:cxn>
              <a:cxn ang="T7">
                <a:pos x="T2" y="T3"/>
              </a:cxn>
              <a:cxn ang="T8">
                <a:pos x="T4" y="T5"/>
              </a:cxn>
            </a:cxnLst>
            <a:rect l="T9" t="T10" r="T11" b="T12"/>
            <a:pathLst>
              <a:path w="300" h="164">
                <a:moveTo>
                  <a:pt x="0" y="0"/>
                </a:moveTo>
                <a:cubicBezTo>
                  <a:pt x="9" y="30"/>
                  <a:pt x="40" y="36"/>
                  <a:pt x="45" y="55"/>
                </a:cubicBezTo>
                <a:cubicBezTo>
                  <a:pt x="71" y="164"/>
                  <a:pt x="173" y="80"/>
                  <a:pt x="300" y="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49" name="AutoShape 9">
            <a:extLst>
              <a:ext uri="{FF2B5EF4-FFF2-40B4-BE49-F238E27FC236}">
                <a16:creationId xmlns:a16="http://schemas.microsoft.com/office/drawing/2014/main" id="{7E3E8B05-094B-4CB8-900F-F03936258D0E}"/>
              </a:ext>
            </a:extLst>
          </p:cNvPr>
          <p:cNvSpPr>
            <a:spLocks noChangeAspect="1" noChangeArrowheads="1" noTextEdit="1"/>
          </p:cNvSpPr>
          <p:nvPr/>
        </p:nvSpPr>
        <p:spPr bwMode="auto">
          <a:xfrm>
            <a:off x="836613" y="684213"/>
            <a:ext cx="56165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35850" name="Oval 10">
            <a:extLst>
              <a:ext uri="{FF2B5EF4-FFF2-40B4-BE49-F238E27FC236}">
                <a16:creationId xmlns:a16="http://schemas.microsoft.com/office/drawing/2014/main" id="{8ABAEFDE-F01C-422B-A403-E20D9CEE4578}"/>
              </a:ext>
            </a:extLst>
          </p:cNvPr>
          <p:cNvSpPr>
            <a:spLocks noChangeArrowheads="1"/>
          </p:cNvSpPr>
          <p:nvPr/>
        </p:nvSpPr>
        <p:spPr bwMode="auto">
          <a:xfrm>
            <a:off x="2695575" y="2484438"/>
            <a:ext cx="144463" cy="144462"/>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39275" name="Rectangle 11">
            <a:extLst>
              <a:ext uri="{FF2B5EF4-FFF2-40B4-BE49-F238E27FC236}">
                <a16:creationId xmlns:a16="http://schemas.microsoft.com/office/drawing/2014/main" id="{4968E9B8-7399-4FB5-8022-DCD4006BA797}"/>
              </a:ext>
            </a:extLst>
          </p:cNvPr>
          <p:cNvSpPr>
            <a:spLocks noChangeArrowheads="1"/>
          </p:cNvSpPr>
          <p:nvPr/>
        </p:nvSpPr>
        <p:spPr bwMode="auto">
          <a:xfrm>
            <a:off x="4365625" y="755650"/>
            <a:ext cx="1727200" cy="1871663"/>
          </a:xfrm>
          <a:prstGeom prst="rect">
            <a:avLst/>
          </a:prstGeom>
          <a:gradFill rotWithShape="1">
            <a:gsLst>
              <a:gs pos="0">
                <a:srgbClr val="CC99FF">
                  <a:alpha val="7001"/>
                </a:srgbClr>
              </a:gs>
              <a:gs pos="100000">
                <a:srgbClr val="5E4776">
                  <a:alpha val="43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52" name="Freeform 12">
            <a:extLst>
              <a:ext uri="{FF2B5EF4-FFF2-40B4-BE49-F238E27FC236}">
                <a16:creationId xmlns:a16="http://schemas.microsoft.com/office/drawing/2014/main" id="{F34C0A25-3899-46C9-9721-EC66E5549437}"/>
              </a:ext>
            </a:extLst>
          </p:cNvPr>
          <p:cNvSpPr>
            <a:spLocks/>
          </p:cNvSpPr>
          <p:nvPr/>
        </p:nvSpPr>
        <p:spPr bwMode="auto">
          <a:xfrm>
            <a:off x="868363" y="2628900"/>
            <a:ext cx="5575300" cy="17463"/>
          </a:xfrm>
          <a:custGeom>
            <a:avLst/>
            <a:gdLst>
              <a:gd name="T0" fmla="*/ 0 w 343"/>
              <a:gd name="T1" fmla="*/ 0 h 1"/>
              <a:gd name="T2" fmla="*/ 2147483647 w 343"/>
              <a:gd name="T3" fmla="*/ 2147483647 h 1"/>
              <a:gd name="T4" fmla="*/ 0 60000 65536"/>
              <a:gd name="T5" fmla="*/ 0 60000 65536"/>
              <a:gd name="T6" fmla="*/ 0 w 343"/>
              <a:gd name="T7" fmla="*/ 0 h 1"/>
              <a:gd name="T8" fmla="*/ 343 w 343"/>
              <a:gd name="T9" fmla="*/ 1 h 1"/>
            </a:gdLst>
            <a:ahLst/>
            <a:cxnLst>
              <a:cxn ang="T4">
                <a:pos x="T0" y="T1"/>
              </a:cxn>
              <a:cxn ang="T5">
                <a:pos x="T2" y="T3"/>
              </a:cxn>
            </a:cxnLst>
            <a:rect l="T6" t="T7" r="T8" b="T9"/>
            <a:pathLst>
              <a:path w="343" h="1">
                <a:moveTo>
                  <a:pt x="0" y="0"/>
                </a:moveTo>
                <a:cubicBezTo>
                  <a:pt x="343" y="1"/>
                  <a:pt x="342" y="1"/>
                  <a:pt x="342" y="1"/>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3" name="Freeform 13">
            <a:extLst>
              <a:ext uri="{FF2B5EF4-FFF2-40B4-BE49-F238E27FC236}">
                <a16:creationId xmlns:a16="http://schemas.microsoft.com/office/drawing/2014/main" id="{85BCF083-E0A4-421D-8128-BBB99F03E2DB}"/>
              </a:ext>
            </a:extLst>
          </p:cNvPr>
          <p:cNvSpPr>
            <a:spLocks/>
          </p:cNvSpPr>
          <p:nvPr/>
        </p:nvSpPr>
        <p:spPr bwMode="auto">
          <a:xfrm>
            <a:off x="2413000" y="2563813"/>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4" name="Freeform 14">
            <a:extLst>
              <a:ext uri="{FF2B5EF4-FFF2-40B4-BE49-F238E27FC236}">
                <a16:creationId xmlns:a16="http://schemas.microsoft.com/office/drawing/2014/main" id="{5371AA93-13A2-4FD4-90D0-29DDCAE2AEC3}"/>
              </a:ext>
            </a:extLst>
          </p:cNvPr>
          <p:cNvSpPr>
            <a:spLocks/>
          </p:cNvSpPr>
          <p:nvPr/>
        </p:nvSpPr>
        <p:spPr bwMode="auto">
          <a:xfrm>
            <a:off x="2868613" y="2579688"/>
            <a:ext cx="1587" cy="114300"/>
          </a:xfrm>
          <a:custGeom>
            <a:avLst/>
            <a:gdLst>
              <a:gd name="T0" fmla="*/ 0 w 1587"/>
              <a:gd name="T1" fmla="*/ 0 h 7"/>
              <a:gd name="T2" fmla="*/ 0 w 1587"/>
              <a:gd name="T3" fmla="*/ 2147483647 h 7"/>
              <a:gd name="T4" fmla="*/ 0 60000 65536"/>
              <a:gd name="T5" fmla="*/ 0 60000 65536"/>
              <a:gd name="T6" fmla="*/ 0 w 1587"/>
              <a:gd name="T7" fmla="*/ 0 h 7"/>
              <a:gd name="T8" fmla="*/ 1587 w 1587"/>
              <a:gd name="T9" fmla="*/ 7 h 7"/>
            </a:gdLst>
            <a:ahLst/>
            <a:cxnLst>
              <a:cxn ang="T4">
                <a:pos x="T0" y="T1"/>
              </a:cxn>
              <a:cxn ang="T5">
                <a:pos x="T2" y="T3"/>
              </a:cxn>
            </a:cxnLst>
            <a:rect l="T6" t="T7" r="T8" b="T9"/>
            <a:pathLst>
              <a:path w="1587"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5" name="Freeform 15">
            <a:extLst>
              <a:ext uri="{FF2B5EF4-FFF2-40B4-BE49-F238E27FC236}">
                <a16:creationId xmlns:a16="http://schemas.microsoft.com/office/drawing/2014/main" id="{E71BE9F4-4AD0-492F-8900-05DAF47B0EE6}"/>
              </a:ext>
            </a:extLst>
          </p:cNvPr>
          <p:cNvSpPr>
            <a:spLocks/>
          </p:cNvSpPr>
          <p:nvPr/>
        </p:nvSpPr>
        <p:spPr bwMode="auto">
          <a:xfrm>
            <a:off x="836613" y="611188"/>
            <a:ext cx="1587" cy="2017712"/>
          </a:xfrm>
          <a:custGeom>
            <a:avLst/>
            <a:gdLst>
              <a:gd name="T0" fmla="*/ 0 w 1587"/>
              <a:gd name="T1" fmla="*/ 0 h 124"/>
              <a:gd name="T2" fmla="*/ 0 w 1587"/>
              <a:gd name="T3" fmla="*/ 2147483647 h 124"/>
              <a:gd name="T4" fmla="*/ 0 60000 65536"/>
              <a:gd name="T5" fmla="*/ 0 60000 65536"/>
              <a:gd name="T6" fmla="*/ 0 w 1587"/>
              <a:gd name="T7" fmla="*/ 0 h 124"/>
              <a:gd name="T8" fmla="*/ 1587 w 1587"/>
              <a:gd name="T9" fmla="*/ 124 h 124"/>
            </a:gdLst>
            <a:ahLst/>
            <a:cxnLst>
              <a:cxn ang="T4">
                <a:pos x="T0" y="T1"/>
              </a:cxn>
              <a:cxn ang="T5">
                <a:pos x="T2" y="T3"/>
              </a:cxn>
            </a:cxnLst>
            <a:rect l="T6" t="T7" r="T8" b="T9"/>
            <a:pathLst>
              <a:path w="1587" h="124">
                <a:moveTo>
                  <a:pt x="0" y="0"/>
                </a:moveTo>
                <a:cubicBezTo>
                  <a:pt x="0" y="124"/>
                  <a:pt x="0" y="124"/>
                  <a:pt x="0" y="124"/>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6" name="Freeform 16">
            <a:extLst>
              <a:ext uri="{FF2B5EF4-FFF2-40B4-BE49-F238E27FC236}">
                <a16:creationId xmlns:a16="http://schemas.microsoft.com/office/drawing/2014/main" id="{87009BC0-2648-4630-A8D8-496B81C03C11}"/>
              </a:ext>
            </a:extLst>
          </p:cNvPr>
          <p:cNvSpPr>
            <a:spLocks/>
          </p:cNvSpPr>
          <p:nvPr/>
        </p:nvSpPr>
        <p:spPr bwMode="auto">
          <a:xfrm>
            <a:off x="6135688" y="627063"/>
            <a:ext cx="1587" cy="2019300"/>
          </a:xfrm>
          <a:custGeom>
            <a:avLst/>
            <a:gdLst>
              <a:gd name="T0" fmla="*/ 0 w 1587"/>
              <a:gd name="T1" fmla="*/ 0 h 124"/>
              <a:gd name="T2" fmla="*/ 0 w 1587"/>
              <a:gd name="T3" fmla="*/ 2147483647 h 124"/>
              <a:gd name="T4" fmla="*/ 0 60000 65536"/>
              <a:gd name="T5" fmla="*/ 0 60000 65536"/>
              <a:gd name="T6" fmla="*/ 0 w 1587"/>
              <a:gd name="T7" fmla="*/ 0 h 124"/>
              <a:gd name="T8" fmla="*/ 1587 w 1587"/>
              <a:gd name="T9" fmla="*/ 124 h 124"/>
            </a:gdLst>
            <a:ahLst/>
            <a:cxnLst>
              <a:cxn ang="T4">
                <a:pos x="T0" y="T1"/>
              </a:cxn>
              <a:cxn ang="T5">
                <a:pos x="T2" y="T3"/>
              </a:cxn>
            </a:cxnLst>
            <a:rect l="T6" t="T7" r="T8" b="T9"/>
            <a:pathLst>
              <a:path w="1587" h="124">
                <a:moveTo>
                  <a:pt x="0" y="0"/>
                </a:moveTo>
                <a:cubicBezTo>
                  <a:pt x="0" y="124"/>
                  <a:pt x="0" y="124"/>
                  <a:pt x="0" y="124"/>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7" name="Freeform 17">
            <a:extLst>
              <a:ext uri="{FF2B5EF4-FFF2-40B4-BE49-F238E27FC236}">
                <a16:creationId xmlns:a16="http://schemas.microsoft.com/office/drawing/2014/main" id="{000E8106-A1AF-4465-9AC4-D434B2FE4819}"/>
              </a:ext>
            </a:extLst>
          </p:cNvPr>
          <p:cNvSpPr>
            <a:spLocks/>
          </p:cNvSpPr>
          <p:nvPr/>
        </p:nvSpPr>
        <p:spPr bwMode="auto">
          <a:xfrm>
            <a:off x="1258888" y="627063"/>
            <a:ext cx="1587" cy="2019300"/>
          </a:xfrm>
          <a:custGeom>
            <a:avLst/>
            <a:gdLst>
              <a:gd name="T0" fmla="*/ 0 w 1587"/>
              <a:gd name="T1" fmla="*/ 0 h 124"/>
              <a:gd name="T2" fmla="*/ 0 w 1587"/>
              <a:gd name="T3" fmla="*/ 2147483647 h 124"/>
              <a:gd name="T4" fmla="*/ 0 60000 65536"/>
              <a:gd name="T5" fmla="*/ 0 60000 65536"/>
              <a:gd name="T6" fmla="*/ 0 w 1587"/>
              <a:gd name="T7" fmla="*/ 0 h 124"/>
              <a:gd name="T8" fmla="*/ 1587 w 1587"/>
              <a:gd name="T9" fmla="*/ 124 h 124"/>
            </a:gdLst>
            <a:ahLst/>
            <a:cxnLst>
              <a:cxn ang="T4">
                <a:pos x="T0" y="T1"/>
              </a:cxn>
              <a:cxn ang="T5">
                <a:pos x="T2" y="T3"/>
              </a:cxn>
            </a:cxnLst>
            <a:rect l="T6" t="T7" r="T8" b="T9"/>
            <a:pathLst>
              <a:path w="1587" h="124">
                <a:moveTo>
                  <a:pt x="0" y="0"/>
                </a:moveTo>
                <a:cubicBezTo>
                  <a:pt x="0" y="124"/>
                  <a:pt x="0" y="124"/>
                  <a:pt x="0" y="124"/>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8" name="Freeform 18">
            <a:extLst>
              <a:ext uri="{FF2B5EF4-FFF2-40B4-BE49-F238E27FC236}">
                <a16:creationId xmlns:a16="http://schemas.microsoft.com/office/drawing/2014/main" id="{9C5BC433-7D38-46C4-B036-4D23333FF933}"/>
              </a:ext>
            </a:extLst>
          </p:cNvPr>
          <p:cNvSpPr>
            <a:spLocks/>
          </p:cNvSpPr>
          <p:nvPr/>
        </p:nvSpPr>
        <p:spPr bwMode="auto">
          <a:xfrm>
            <a:off x="4314825" y="2563813"/>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59" name="Freeform 19">
            <a:extLst>
              <a:ext uri="{FF2B5EF4-FFF2-40B4-BE49-F238E27FC236}">
                <a16:creationId xmlns:a16="http://schemas.microsoft.com/office/drawing/2014/main" id="{A96363F6-5138-4C56-8A29-4618192FB65C}"/>
              </a:ext>
            </a:extLst>
          </p:cNvPr>
          <p:cNvSpPr>
            <a:spLocks/>
          </p:cNvSpPr>
          <p:nvPr/>
        </p:nvSpPr>
        <p:spPr bwMode="auto">
          <a:xfrm>
            <a:off x="3567113" y="2579688"/>
            <a:ext cx="1587" cy="114300"/>
          </a:xfrm>
          <a:custGeom>
            <a:avLst/>
            <a:gdLst>
              <a:gd name="T0" fmla="*/ 0 w 1587"/>
              <a:gd name="T1" fmla="*/ 0 h 7"/>
              <a:gd name="T2" fmla="*/ 0 w 1587"/>
              <a:gd name="T3" fmla="*/ 2147483647 h 7"/>
              <a:gd name="T4" fmla="*/ 0 60000 65536"/>
              <a:gd name="T5" fmla="*/ 0 60000 65536"/>
              <a:gd name="T6" fmla="*/ 0 w 1587"/>
              <a:gd name="T7" fmla="*/ 0 h 7"/>
              <a:gd name="T8" fmla="*/ 1587 w 1587"/>
              <a:gd name="T9" fmla="*/ 7 h 7"/>
            </a:gdLst>
            <a:ahLst/>
            <a:cxnLst>
              <a:cxn ang="T4">
                <a:pos x="T0" y="T1"/>
              </a:cxn>
              <a:cxn ang="T5">
                <a:pos x="T2" y="T3"/>
              </a:cxn>
            </a:cxnLst>
            <a:rect l="T6" t="T7" r="T8" b="T9"/>
            <a:pathLst>
              <a:path w="1587"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60" name="Freeform 20">
            <a:extLst>
              <a:ext uri="{FF2B5EF4-FFF2-40B4-BE49-F238E27FC236}">
                <a16:creationId xmlns:a16="http://schemas.microsoft.com/office/drawing/2014/main" id="{DA059D70-0018-4068-8AC2-6DF7CDDACC56}"/>
              </a:ext>
            </a:extLst>
          </p:cNvPr>
          <p:cNvSpPr>
            <a:spLocks/>
          </p:cNvSpPr>
          <p:nvPr/>
        </p:nvSpPr>
        <p:spPr bwMode="auto">
          <a:xfrm>
            <a:off x="3111500" y="2579688"/>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61" name="Rectangle 21">
            <a:extLst>
              <a:ext uri="{FF2B5EF4-FFF2-40B4-BE49-F238E27FC236}">
                <a16:creationId xmlns:a16="http://schemas.microsoft.com/office/drawing/2014/main" id="{1883D10F-CD39-4130-85CB-03A4CDE978C2}"/>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62" name="Rectangle 22">
            <a:extLst>
              <a:ext uri="{FF2B5EF4-FFF2-40B4-BE49-F238E27FC236}">
                <a16:creationId xmlns:a16="http://schemas.microsoft.com/office/drawing/2014/main" id="{DE00CFB7-F170-4244-A6BA-E54C0E0A89EC}"/>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63" name="Rectangle 23">
            <a:extLst>
              <a:ext uri="{FF2B5EF4-FFF2-40B4-BE49-F238E27FC236}">
                <a16:creationId xmlns:a16="http://schemas.microsoft.com/office/drawing/2014/main" id="{612E7D2D-4E3E-4C7F-8A16-520F4DDF2681}"/>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864" name="Object 24">
            <a:extLst>
              <a:ext uri="{FF2B5EF4-FFF2-40B4-BE49-F238E27FC236}">
                <a16:creationId xmlns:a16="http://schemas.microsoft.com/office/drawing/2014/main" id="{AB05A357-10F2-4E32-86C3-341ED329620D}"/>
              </a:ext>
            </a:extLst>
          </p:cNvPr>
          <p:cNvGraphicFramePr>
            <a:graphicFrameLocks noChangeAspect="1"/>
          </p:cNvGraphicFramePr>
          <p:nvPr/>
        </p:nvGraphicFramePr>
        <p:xfrm>
          <a:off x="373063" y="611188"/>
          <a:ext cx="509587" cy="333375"/>
        </p:xfrm>
        <a:graphic>
          <a:graphicData uri="http://schemas.openxmlformats.org/presentationml/2006/ole">
            <mc:AlternateContent xmlns:mc="http://schemas.openxmlformats.org/markup-compatibility/2006">
              <mc:Choice xmlns:v="urn:schemas-microsoft-com:vml" Requires="v">
                <p:oleObj spid="_x0000_s35975" name="Формула" r:id="rId3" imgW="330057" imgH="215806" progId="Equation.3">
                  <p:embed/>
                </p:oleObj>
              </mc:Choice>
              <mc:Fallback>
                <p:oleObj name="Формула" r:id="rId3" imgW="330057" imgH="215806"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611188"/>
                        <a:ext cx="5095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65" name="Rectangle 25">
            <a:extLst>
              <a:ext uri="{FF2B5EF4-FFF2-40B4-BE49-F238E27FC236}">
                <a16:creationId xmlns:a16="http://schemas.microsoft.com/office/drawing/2014/main" id="{4971D645-C09C-4FFB-9FF7-FED36D07DF89}"/>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66" name="Rectangle 26">
            <a:extLst>
              <a:ext uri="{FF2B5EF4-FFF2-40B4-BE49-F238E27FC236}">
                <a16:creationId xmlns:a16="http://schemas.microsoft.com/office/drawing/2014/main" id="{8E7969E0-422D-4AB0-B570-2E7B48CBDFC7}"/>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67" name="Rectangle 27">
            <a:extLst>
              <a:ext uri="{FF2B5EF4-FFF2-40B4-BE49-F238E27FC236}">
                <a16:creationId xmlns:a16="http://schemas.microsoft.com/office/drawing/2014/main" id="{DF40FE91-85BA-4995-99A1-DC93BD3B2A3D}"/>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868" name="Object 28">
            <a:extLst>
              <a:ext uri="{FF2B5EF4-FFF2-40B4-BE49-F238E27FC236}">
                <a16:creationId xmlns:a16="http://schemas.microsoft.com/office/drawing/2014/main" id="{6334E485-0F1A-4F0B-8BD4-2166A37FBF2A}"/>
              </a:ext>
            </a:extLst>
          </p:cNvPr>
          <p:cNvGraphicFramePr>
            <a:graphicFrameLocks noChangeAspect="1"/>
          </p:cNvGraphicFramePr>
          <p:nvPr/>
        </p:nvGraphicFramePr>
        <p:xfrm>
          <a:off x="6319838" y="2341563"/>
          <a:ext cx="185737" cy="212725"/>
        </p:xfrm>
        <a:graphic>
          <a:graphicData uri="http://schemas.openxmlformats.org/presentationml/2006/ole">
            <mc:AlternateContent xmlns:mc="http://schemas.openxmlformats.org/markup-compatibility/2006">
              <mc:Choice xmlns:v="urn:schemas-microsoft-com:vml" Requires="v">
                <p:oleObj spid="_x0000_s35976" name="Формула" r:id="rId5" imgW="126835" imgH="139518" progId="Equation.3">
                  <p:embed/>
                </p:oleObj>
              </mc:Choice>
              <mc:Fallback>
                <p:oleObj name="Формула" r:id="rId5" imgW="126835" imgH="139518"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838" y="2341563"/>
                        <a:ext cx="185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69" name="Rectangle 29">
            <a:extLst>
              <a:ext uri="{FF2B5EF4-FFF2-40B4-BE49-F238E27FC236}">
                <a16:creationId xmlns:a16="http://schemas.microsoft.com/office/drawing/2014/main" id="{58FB819B-E577-4255-8AC4-D75E80D932FD}"/>
              </a:ext>
            </a:extLst>
          </p:cNvPr>
          <p:cNvSpPr>
            <a:spLocks noChangeArrowheads="1"/>
          </p:cNvSpPr>
          <p:nvPr/>
        </p:nvSpPr>
        <p:spPr bwMode="auto">
          <a:xfrm>
            <a:off x="0" y="45100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70" name="Rectangle 30">
            <a:extLst>
              <a:ext uri="{FF2B5EF4-FFF2-40B4-BE49-F238E27FC236}">
                <a16:creationId xmlns:a16="http://schemas.microsoft.com/office/drawing/2014/main" id="{38321A43-6709-4017-A077-868BAF6D06DE}"/>
              </a:ext>
            </a:extLst>
          </p:cNvPr>
          <p:cNvSpPr>
            <a:spLocks noChangeArrowheads="1"/>
          </p:cNvSpPr>
          <p:nvPr/>
        </p:nvSpPr>
        <p:spPr bwMode="auto">
          <a:xfrm>
            <a:off x="0" y="45100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71" name="Rectangle 31">
            <a:extLst>
              <a:ext uri="{FF2B5EF4-FFF2-40B4-BE49-F238E27FC236}">
                <a16:creationId xmlns:a16="http://schemas.microsoft.com/office/drawing/2014/main" id="{287347CE-6E88-45D8-8905-7EC6C32FB120}"/>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72" name="Rectangle 32">
            <a:extLst>
              <a:ext uri="{FF2B5EF4-FFF2-40B4-BE49-F238E27FC236}">
                <a16:creationId xmlns:a16="http://schemas.microsoft.com/office/drawing/2014/main" id="{07450F10-2551-4CBB-9D08-D1ADC8B3E1DF}"/>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2" name="Group 33">
            <a:extLst>
              <a:ext uri="{FF2B5EF4-FFF2-40B4-BE49-F238E27FC236}">
                <a16:creationId xmlns:a16="http://schemas.microsoft.com/office/drawing/2014/main" id="{9D00F404-3B83-47F2-A2BF-1F5A50DD49B4}"/>
              </a:ext>
            </a:extLst>
          </p:cNvPr>
          <p:cNvGrpSpPr>
            <a:grpSpLocks/>
          </p:cNvGrpSpPr>
          <p:nvPr/>
        </p:nvGrpSpPr>
        <p:grpSpPr bwMode="auto">
          <a:xfrm>
            <a:off x="2492375" y="1979613"/>
            <a:ext cx="687388" cy="628650"/>
            <a:chOff x="1570" y="1247"/>
            <a:chExt cx="433" cy="395"/>
          </a:xfrm>
        </p:grpSpPr>
        <p:sp>
          <p:nvSpPr>
            <p:cNvPr id="35972" name="Oval 34">
              <a:extLst>
                <a:ext uri="{FF2B5EF4-FFF2-40B4-BE49-F238E27FC236}">
                  <a16:creationId xmlns:a16="http://schemas.microsoft.com/office/drawing/2014/main" id="{165F98DE-1A72-4D81-85B8-121600D7A065}"/>
                </a:ext>
              </a:extLst>
            </p:cNvPr>
            <p:cNvSpPr>
              <a:spLocks noChangeArrowheads="1"/>
            </p:cNvSpPr>
            <p:nvPr/>
          </p:nvSpPr>
          <p:spPr bwMode="auto">
            <a:xfrm>
              <a:off x="1912" y="1551"/>
              <a:ext cx="91"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973" name="Object 35">
              <a:extLst>
                <a:ext uri="{FF2B5EF4-FFF2-40B4-BE49-F238E27FC236}">
                  <a16:creationId xmlns:a16="http://schemas.microsoft.com/office/drawing/2014/main" id="{53872357-AD51-4C80-8D58-A5C9012151E6}"/>
                </a:ext>
              </a:extLst>
            </p:cNvPr>
            <p:cNvGraphicFramePr>
              <a:graphicFrameLocks noChangeAspect="1"/>
            </p:cNvGraphicFramePr>
            <p:nvPr/>
          </p:nvGraphicFramePr>
          <p:xfrm>
            <a:off x="1570" y="1247"/>
            <a:ext cx="272" cy="185"/>
          </p:xfrm>
          <a:graphic>
            <a:graphicData uri="http://schemas.openxmlformats.org/presentationml/2006/ole">
              <mc:AlternateContent xmlns:mc="http://schemas.openxmlformats.org/markup-compatibility/2006">
                <mc:Choice xmlns:v="urn:schemas-microsoft-com:vml" Requires="v">
                  <p:oleObj spid="_x0000_s35977" name="Формула" r:id="rId7" imgW="291973" imgH="203112" progId="Equation.3">
                    <p:embed/>
                  </p:oleObj>
                </mc:Choice>
                <mc:Fallback>
                  <p:oleObj name="Формула" r:id="rId7" imgW="291973" imgH="203112" progId="Equation.3">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 y="1247"/>
                          <a:ext cx="27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74" name="Line 36">
              <a:extLst>
                <a:ext uri="{FF2B5EF4-FFF2-40B4-BE49-F238E27FC236}">
                  <a16:creationId xmlns:a16="http://schemas.microsoft.com/office/drawing/2014/main" id="{0AE2C81D-818F-4A96-89E5-3A8BFF815CB8}"/>
                </a:ext>
              </a:extLst>
            </p:cNvPr>
            <p:cNvSpPr>
              <a:spLocks noChangeShapeType="1"/>
            </p:cNvSpPr>
            <p:nvPr/>
          </p:nvSpPr>
          <p:spPr bwMode="auto">
            <a:xfrm>
              <a:off x="1704" y="1429"/>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3" name="Group 37">
            <a:extLst>
              <a:ext uri="{FF2B5EF4-FFF2-40B4-BE49-F238E27FC236}">
                <a16:creationId xmlns:a16="http://schemas.microsoft.com/office/drawing/2014/main" id="{9FCB6665-49A2-41C4-A52D-CC0C38922FE7}"/>
              </a:ext>
            </a:extLst>
          </p:cNvPr>
          <p:cNvGrpSpPr>
            <a:grpSpLocks/>
          </p:cNvGrpSpPr>
          <p:nvPr/>
        </p:nvGrpSpPr>
        <p:grpSpPr bwMode="auto">
          <a:xfrm>
            <a:off x="3573463" y="1547813"/>
            <a:ext cx="804862" cy="530225"/>
            <a:chOff x="2251" y="975"/>
            <a:chExt cx="507" cy="334"/>
          </a:xfrm>
        </p:grpSpPr>
        <p:sp>
          <p:nvSpPr>
            <p:cNvPr id="35969" name="Oval 38">
              <a:extLst>
                <a:ext uri="{FF2B5EF4-FFF2-40B4-BE49-F238E27FC236}">
                  <a16:creationId xmlns:a16="http://schemas.microsoft.com/office/drawing/2014/main" id="{E1E0EB06-9EA3-4687-B8E0-04E58D370A6B}"/>
                </a:ext>
              </a:extLst>
            </p:cNvPr>
            <p:cNvSpPr>
              <a:spLocks noChangeArrowheads="1"/>
            </p:cNvSpPr>
            <p:nvPr/>
          </p:nvSpPr>
          <p:spPr bwMode="auto">
            <a:xfrm>
              <a:off x="2667" y="1218"/>
              <a:ext cx="91"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970" name="Object 39">
              <a:extLst>
                <a:ext uri="{FF2B5EF4-FFF2-40B4-BE49-F238E27FC236}">
                  <a16:creationId xmlns:a16="http://schemas.microsoft.com/office/drawing/2014/main" id="{EA18B303-D4FE-42B1-BB45-4D5A35919ACA}"/>
                </a:ext>
              </a:extLst>
            </p:cNvPr>
            <p:cNvGraphicFramePr>
              <a:graphicFrameLocks noChangeAspect="1"/>
            </p:cNvGraphicFramePr>
            <p:nvPr/>
          </p:nvGraphicFramePr>
          <p:xfrm>
            <a:off x="2251" y="975"/>
            <a:ext cx="272" cy="173"/>
          </p:xfrm>
          <a:graphic>
            <a:graphicData uri="http://schemas.openxmlformats.org/presentationml/2006/ole">
              <mc:AlternateContent xmlns:mc="http://schemas.openxmlformats.org/markup-compatibility/2006">
                <mc:Choice xmlns:v="urn:schemas-microsoft-com:vml" Requires="v">
                  <p:oleObj spid="_x0000_s35978" name="Формула" r:id="rId9" imgW="317225" imgH="203024" progId="Equation.3">
                    <p:embed/>
                  </p:oleObj>
                </mc:Choice>
                <mc:Fallback>
                  <p:oleObj name="Формула" r:id="rId9" imgW="317225" imgH="203024" progId="Equation.3">
                    <p:embed/>
                    <p:pic>
                      <p:nvPicPr>
                        <p:cNvPr id="0" name="Object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1" y="975"/>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71" name="Line 40">
              <a:extLst>
                <a:ext uri="{FF2B5EF4-FFF2-40B4-BE49-F238E27FC236}">
                  <a16:creationId xmlns:a16="http://schemas.microsoft.com/office/drawing/2014/main" id="{60609160-3000-40A7-A2C0-1D73042EAB93}"/>
                </a:ext>
              </a:extLst>
            </p:cNvPr>
            <p:cNvSpPr>
              <a:spLocks noChangeShapeType="1"/>
            </p:cNvSpPr>
            <p:nvPr/>
          </p:nvSpPr>
          <p:spPr bwMode="auto">
            <a:xfrm>
              <a:off x="2387" y="1156"/>
              <a:ext cx="272"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35875" name="Rectangle 41">
            <a:extLst>
              <a:ext uri="{FF2B5EF4-FFF2-40B4-BE49-F238E27FC236}">
                <a16:creationId xmlns:a16="http://schemas.microsoft.com/office/drawing/2014/main" id="{5DA83E7B-D097-4F38-AC14-88AA6576E44B}"/>
              </a:ext>
            </a:extLst>
          </p:cNvPr>
          <p:cNvSpPr>
            <a:spLocks noChangeArrowheads="1"/>
          </p:cNvSpPr>
          <p:nvPr/>
        </p:nvSpPr>
        <p:spPr bwMode="auto">
          <a:xfrm>
            <a:off x="0" y="45100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876" name="Object 42">
            <a:extLst>
              <a:ext uri="{FF2B5EF4-FFF2-40B4-BE49-F238E27FC236}">
                <a16:creationId xmlns:a16="http://schemas.microsoft.com/office/drawing/2014/main" id="{3D8E57B3-74F3-431E-807C-94D4C9714256}"/>
              </a:ext>
            </a:extLst>
          </p:cNvPr>
          <p:cNvGraphicFramePr>
            <a:graphicFrameLocks noChangeAspect="1"/>
          </p:cNvGraphicFramePr>
          <p:nvPr/>
        </p:nvGraphicFramePr>
        <p:xfrm>
          <a:off x="1196975" y="2700338"/>
          <a:ext cx="215900" cy="215900"/>
        </p:xfrm>
        <a:graphic>
          <a:graphicData uri="http://schemas.openxmlformats.org/presentationml/2006/ole">
            <mc:AlternateContent xmlns:mc="http://schemas.openxmlformats.org/markup-compatibility/2006">
              <mc:Choice xmlns:v="urn:schemas-microsoft-com:vml" Requires="v">
                <p:oleObj spid="_x0000_s35979" name="Формула" r:id="rId11" imgW="126725" imgH="126725" progId="Equation.3">
                  <p:embed/>
                </p:oleObj>
              </mc:Choice>
              <mc:Fallback>
                <p:oleObj name="Формула" r:id="rId11" imgW="126725" imgH="126725"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6975" y="270033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77" name="Rectangle 43">
            <a:extLst>
              <a:ext uri="{FF2B5EF4-FFF2-40B4-BE49-F238E27FC236}">
                <a16:creationId xmlns:a16="http://schemas.microsoft.com/office/drawing/2014/main" id="{B23055AB-8E98-4F72-9542-B522716D547B}"/>
              </a:ext>
            </a:extLst>
          </p:cNvPr>
          <p:cNvSpPr>
            <a:spLocks noChangeArrowheads="1"/>
          </p:cNvSpPr>
          <p:nvPr/>
        </p:nvSpPr>
        <p:spPr bwMode="auto">
          <a:xfrm>
            <a:off x="0" y="44910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878" name="Object 44">
            <a:extLst>
              <a:ext uri="{FF2B5EF4-FFF2-40B4-BE49-F238E27FC236}">
                <a16:creationId xmlns:a16="http://schemas.microsoft.com/office/drawing/2014/main" id="{33C61C18-AA25-49FC-B511-8E44400528D4}"/>
              </a:ext>
            </a:extLst>
          </p:cNvPr>
          <p:cNvGraphicFramePr>
            <a:graphicFrameLocks noChangeAspect="1"/>
          </p:cNvGraphicFramePr>
          <p:nvPr/>
        </p:nvGraphicFramePr>
        <p:xfrm>
          <a:off x="6029325" y="2649538"/>
          <a:ext cx="203200" cy="288925"/>
        </p:xfrm>
        <a:graphic>
          <a:graphicData uri="http://schemas.openxmlformats.org/presentationml/2006/ole">
            <mc:AlternateContent xmlns:mc="http://schemas.openxmlformats.org/markup-compatibility/2006">
              <mc:Choice xmlns:v="urn:schemas-microsoft-com:vml" Requires="v">
                <p:oleObj spid="_x0000_s35980" name="Формула" r:id="rId13" imgW="114151" imgH="164885" progId="Equation.3">
                  <p:embed/>
                </p:oleObj>
              </mc:Choice>
              <mc:Fallback>
                <p:oleObj name="Формула" r:id="rId13" imgW="114151" imgH="164885" progId="Equation.3">
                  <p:embed/>
                  <p:pic>
                    <p:nvPicPr>
                      <p:cNvPr id="0" name="Object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29325" y="2649538"/>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46">
            <a:extLst>
              <a:ext uri="{FF2B5EF4-FFF2-40B4-BE49-F238E27FC236}">
                <a16:creationId xmlns:a16="http://schemas.microsoft.com/office/drawing/2014/main" id="{DDD74A03-D22F-4538-8875-F4E5332AD5FE}"/>
              </a:ext>
            </a:extLst>
          </p:cNvPr>
          <p:cNvGrpSpPr>
            <a:grpSpLocks/>
          </p:cNvGrpSpPr>
          <p:nvPr/>
        </p:nvGrpSpPr>
        <p:grpSpPr bwMode="auto">
          <a:xfrm>
            <a:off x="4221163" y="539750"/>
            <a:ext cx="215900" cy="2347913"/>
            <a:chOff x="2659" y="340"/>
            <a:chExt cx="136" cy="1479"/>
          </a:xfrm>
        </p:grpSpPr>
        <p:sp>
          <p:nvSpPr>
            <p:cNvPr id="35966" name="Line 47">
              <a:extLst>
                <a:ext uri="{FF2B5EF4-FFF2-40B4-BE49-F238E27FC236}">
                  <a16:creationId xmlns:a16="http://schemas.microsoft.com/office/drawing/2014/main" id="{F54D8724-C5D2-42C1-8055-79A412E9A3C2}"/>
                </a:ext>
              </a:extLst>
            </p:cNvPr>
            <p:cNvSpPr>
              <a:spLocks noChangeShapeType="1"/>
            </p:cNvSpPr>
            <p:nvPr/>
          </p:nvSpPr>
          <p:spPr bwMode="auto">
            <a:xfrm flipV="1">
              <a:off x="2712" y="340"/>
              <a:ext cx="0" cy="13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35967" name="Object 48">
              <a:extLst>
                <a:ext uri="{FF2B5EF4-FFF2-40B4-BE49-F238E27FC236}">
                  <a16:creationId xmlns:a16="http://schemas.microsoft.com/office/drawing/2014/main" id="{A8850A47-46CA-4F35-B6CF-669770C8BCF6}"/>
                </a:ext>
              </a:extLst>
            </p:cNvPr>
            <p:cNvGraphicFramePr>
              <a:graphicFrameLocks noChangeAspect="1"/>
            </p:cNvGraphicFramePr>
            <p:nvPr/>
          </p:nvGraphicFramePr>
          <p:xfrm>
            <a:off x="2659" y="1701"/>
            <a:ext cx="136" cy="118"/>
          </p:xfrm>
          <a:graphic>
            <a:graphicData uri="http://schemas.openxmlformats.org/presentationml/2006/ole">
              <mc:AlternateContent xmlns:mc="http://schemas.openxmlformats.org/markup-compatibility/2006">
                <mc:Choice xmlns:v="urn:schemas-microsoft-com:vml" Requires="v">
                  <p:oleObj spid="_x0000_s35981" name="Формула" r:id="rId15" imgW="139518" imgH="126835" progId="Equation.3">
                    <p:embed/>
                  </p:oleObj>
                </mc:Choice>
                <mc:Fallback>
                  <p:oleObj name="Формула" r:id="rId15" imgW="139518" imgH="126835" progId="Equation.3">
                    <p:embed/>
                    <p:pic>
                      <p:nvPicPr>
                        <p:cNvPr id="0" name="Object 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59" y="1701"/>
                          <a:ext cx="13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68" name="Oval 49">
              <a:extLst>
                <a:ext uri="{FF2B5EF4-FFF2-40B4-BE49-F238E27FC236}">
                  <a16:creationId xmlns:a16="http://schemas.microsoft.com/office/drawing/2014/main" id="{DABE992B-70E4-462E-97AE-51713ED2E142}"/>
                </a:ext>
              </a:extLst>
            </p:cNvPr>
            <p:cNvSpPr>
              <a:spLocks noChangeArrowheads="1"/>
            </p:cNvSpPr>
            <p:nvPr/>
          </p:nvSpPr>
          <p:spPr bwMode="auto">
            <a:xfrm>
              <a:off x="2696" y="1639"/>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nvGrpSpPr>
          <p:cNvPr id="5" name="Group 50">
            <a:extLst>
              <a:ext uri="{FF2B5EF4-FFF2-40B4-BE49-F238E27FC236}">
                <a16:creationId xmlns:a16="http://schemas.microsoft.com/office/drawing/2014/main" id="{5994C446-7797-4553-AFAF-A09AA35E016E}"/>
              </a:ext>
            </a:extLst>
          </p:cNvPr>
          <p:cNvGrpSpPr>
            <a:grpSpLocks/>
          </p:cNvGrpSpPr>
          <p:nvPr/>
        </p:nvGrpSpPr>
        <p:grpSpPr bwMode="auto">
          <a:xfrm>
            <a:off x="3009900" y="539750"/>
            <a:ext cx="200025" cy="2411413"/>
            <a:chOff x="1905" y="340"/>
            <a:chExt cx="126" cy="1518"/>
          </a:xfrm>
        </p:grpSpPr>
        <p:sp>
          <p:nvSpPr>
            <p:cNvPr id="35963" name="Line 51">
              <a:extLst>
                <a:ext uri="{FF2B5EF4-FFF2-40B4-BE49-F238E27FC236}">
                  <a16:creationId xmlns:a16="http://schemas.microsoft.com/office/drawing/2014/main" id="{325BFA27-0911-4342-A1E7-5F72A06304AC}"/>
                </a:ext>
              </a:extLst>
            </p:cNvPr>
            <p:cNvSpPr>
              <a:spLocks noChangeShapeType="1"/>
            </p:cNvSpPr>
            <p:nvPr/>
          </p:nvSpPr>
          <p:spPr bwMode="auto">
            <a:xfrm flipV="1">
              <a:off x="1979" y="340"/>
              <a:ext cx="0" cy="13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35964" name="Object 52">
              <a:extLst>
                <a:ext uri="{FF2B5EF4-FFF2-40B4-BE49-F238E27FC236}">
                  <a16:creationId xmlns:a16="http://schemas.microsoft.com/office/drawing/2014/main" id="{5C8C28E1-7312-4AAD-8E9C-D10076F43488}"/>
                </a:ext>
              </a:extLst>
            </p:cNvPr>
            <p:cNvGraphicFramePr>
              <a:graphicFrameLocks noChangeAspect="1"/>
            </p:cNvGraphicFramePr>
            <p:nvPr/>
          </p:nvGraphicFramePr>
          <p:xfrm>
            <a:off x="1905" y="1722"/>
            <a:ext cx="126" cy="136"/>
          </p:xfrm>
          <a:graphic>
            <a:graphicData uri="http://schemas.openxmlformats.org/presentationml/2006/ole">
              <mc:AlternateContent xmlns:mc="http://schemas.openxmlformats.org/markup-compatibility/2006">
                <mc:Choice xmlns:v="urn:schemas-microsoft-com:vml" Requires="v">
                  <p:oleObj spid="_x0000_s35982" name="Формула" r:id="rId17" imgW="114102" imgH="126780" progId="Equation.3">
                    <p:embed/>
                  </p:oleObj>
                </mc:Choice>
                <mc:Fallback>
                  <p:oleObj name="Формула" r:id="rId17" imgW="114102" imgH="126780" progId="Equation.3">
                    <p:embed/>
                    <p:pic>
                      <p:nvPicPr>
                        <p:cNvPr id="0" name="Object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 y="1722"/>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65" name="Oval 53">
              <a:extLst>
                <a:ext uri="{FF2B5EF4-FFF2-40B4-BE49-F238E27FC236}">
                  <a16:creationId xmlns:a16="http://schemas.microsoft.com/office/drawing/2014/main" id="{4693A7CB-29A9-425C-8317-16D7230220FD}"/>
                </a:ext>
              </a:extLst>
            </p:cNvPr>
            <p:cNvSpPr>
              <a:spLocks noChangeArrowheads="1"/>
            </p:cNvSpPr>
            <p:nvPr/>
          </p:nvSpPr>
          <p:spPr bwMode="auto">
            <a:xfrm>
              <a:off x="1950" y="1639"/>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sp>
        <p:nvSpPr>
          <p:cNvPr id="35881" name="Oval 54">
            <a:extLst>
              <a:ext uri="{FF2B5EF4-FFF2-40B4-BE49-F238E27FC236}">
                <a16:creationId xmlns:a16="http://schemas.microsoft.com/office/drawing/2014/main" id="{6B9E425A-E1E7-4250-A32A-9D3465E3D1A6}"/>
              </a:ext>
            </a:extLst>
          </p:cNvPr>
          <p:cNvSpPr>
            <a:spLocks noChangeArrowheads="1"/>
          </p:cNvSpPr>
          <p:nvPr/>
        </p:nvSpPr>
        <p:spPr bwMode="auto">
          <a:xfrm>
            <a:off x="2654300" y="5078413"/>
            <a:ext cx="144463" cy="142875"/>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82" name="Rectangle 55">
            <a:extLst>
              <a:ext uri="{FF2B5EF4-FFF2-40B4-BE49-F238E27FC236}">
                <a16:creationId xmlns:a16="http://schemas.microsoft.com/office/drawing/2014/main" id="{6352C99A-4620-4CAE-BA35-9B6F59F3F66A}"/>
              </a:ext>
            </a:extLst>
          </p:cNvPr>
          <p:cNvSpPr>
            <a:spLocks noChangeArrowheads="1"/>
          </p:cNvSpPr>
          <p:nvPr/>
        </p:nvSpPr>
        <p:spPr bwMode="auto">
          <a:xfrm>
            <a:off x="4324350" y="3386138"/>
            <a:ext cx="1727200" cy="1871662"/>
          </a:xfrm>
          <a:prstGeom prst="rect">
            <a:avLst/>
          </a:prstGeom>
          <a:gradFill rotWithShape="1">
            <a:gsLst>
              <a:gs pos="0">
                <a:srgbClr val="CC99FF">
                  <a:alpha val="7001"/>
                </a:srgbClr>
              </a:gs>
              <a:gs pos="100000">
                <a:srgbClr val="5E4776">
                  <a:alpha val="43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883" name="Freeform 56">
            <a:extLst>
              <a:ext uri="{FF2B5EF4-FFF2-40B4-BE49-F238E27FC236}">
                <a16:creationId xmlns:a16="http://schemas.microsoft.com/office/drawing/2014/main" id="{9C9A7D34-5613-4F02-BF65-FCB4AADF044D}"/>
              </a:ext>
            </a:extLst>
          </p:cNvPr>
          <p:cNvSpPr>
            <a:spLocks/>
          </p:cNvSpPr>
          <p:nvPr/>
        </p:nvSpPr>
        <p:spPr bwMode="auto">
          <a:xfrm>
            <a:off x="827088" y="5259388"/>
            <a:ext cx="5575300" cy="15875"/>
          </a:xfrm>
          <a:custGeom>
            <a:avLst/>
            <a:gdLst>
              <a:gd name="T0" fmla="*/ 0 w 343"/>
              <a:gd name="T1" fmla="*/ 0 h 1"/>
              <a:gd name="T2" fmla="*/ 2147483647 w 343"/>
              <a:gd name="T3" fmla="*/ 2147483647 h 1"/>
              <a:gd name="T4" fmla="*/ 0 60000 65536"/>
              <a:gd name="T5" fmla="*/ 0 60000 65536"/>
              <a:gd name="T6" fmla="*/ 0 w 343"/>
              <a:gd name="T7" fmla="*/ 0 h 1"/>
              <a:gd name="T8" fmla="*/ 343 w 343"/>
              <a:gd name="T9" fmla="*/ 1 h 1"/>
            </a:gdLst>
            <a:ahLst/>
            <a:cxnLst>
              <a:cxn ang="T4">
                <a:pos x="T0" y="T1"/>
              </a:cxn>
              <a:cxn ang="T5">
                <a:pos x="T2" y="T3"/>
              </a:cxn>
            </a:cxnLst>
            <a:rect l="T6" t="T7" r="T8" b="T9"/>
            <a:pathLst>
              <a:path w="343" h="1">
                <a:moveTo>
                  <a:pt x="0" y="0"/>
                </a:moveTo>
                <a:cubicBezTo>
                  <a:pt x="343" y="1"/>
                  <a:pt x="342" y="1"/>
                  <a:pt x="342" y="1"/>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84" name="Freeform 57">
            <a:extLst>
              <a:ext uri="{FF2B5EF4-FFF2-40B4-BE49-F238E27FC236}">
                <a16:creationId xmlns:a16="http://schemas.microsoft.com/office/drawing/2014/main" id="{CA8885F9-87E0-4E5F-8C67-C5B3DE315348}"/>
              </a:ext>
            </a:extLst>
          </p:cNvPr>
          <p:cNvSpPr>
            <a:spLocks/>
          </p:cNvSpPr>
          <p:nvPr/>
        </p:nvSpPr>
        <p:spPr bwMode="auto">
          <a:xfrm>
            <a:off x="2371725" y="5194300"/>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85" name="Freeform 58">
            <a:extLst>
              <a:ext uri="{FF2B5EF4-FFF2-40B4-BE49-F238E27FC236}">
                <a16:creationId xmlns:a16="http://schemas.microsoft.com/office/drawing/2014/main" id="{F0FDA64D-18BC-41ED-8302-4C406F80E11D}"/>
              </a:ext>
            </a:extLst>
          </p:cNvPr>
          <p:cNvSpPr>
            <a:spLocks/>
          </p:cNvSpPr>
          <p:nvPr/>
        </p:nvSpPr>
        <p:spPr bwMode="auto">
          <a:xfrm>
            <a:off x="2827338" y="5211763"/>
            <a:ext cx="1587" cy="114300"/>
          </a:xfrm>
          <a:custGeom>
            <a:avLst/>
            <a:gdLst>
              <a:gd name="T0" fmla="*/ 0 w 1587"/>
              <a:gd name="T1" fmla="*/ 0 h 7"/>
              <a:gd name="T2" fmla="*/ 0 w 1587"/>
              <a:gd name="T3" fmla="*/ 2147483647 h 7"/>
              <a:gd name="T4" fmla="*/ 0 60000 65536"/>
              <a:gd name="T5" fmla="*/ 0 60000 65536"/>
              <a:gd name="T6" fmla="*/ 0 w 1587"/>
              <a:gd name="T7" fmla="*/ 0 h 7"/>
              <a:gd name="T8" fmla="*/ 1587 w 1587"/>
              <a:gd name="T9" fmla="*/ 7 h 7"/>
            </a:gdLst>
            <a:ahLst/>
            <a:cxnLst>
              <a:cxn ang="T4">
                <a:pos x="T0" y="T1"/>
              </a:cxn>
              <a:cxn ang="T5">
                <a:pos x="T2" y="T3"/>
              </a:cxn>
            </a:cxnLst>
            <a:rect l="T6" t="T7" r="T8" b="T9"/>
            <a:pathLst>
              <a:path w="1587"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86" name="Freeform 59">
            <a:extLst>
              <a:ext uri="{FF2B5EF4-FFF2-40B4-BE49-F238E27FC236}">
                <a16:creationId xmlns:a16="http://schemas.microsoft.com/office/drawing/2014/main" id="{84F6B3E3-32A3-422D-AB7C-186FD6E760F2}"/>
              </a:ext>
            </a:extLst>
          </p:cNvPr>
          <p:cNvSpPr>
            <a:spLocks/>
          </p:cNvSpPr>
          <p:nvPr/>
        </p:nvSpPr>
        <p:spPr bwMode="auto">
          <a:xfrm>
            <a:off x="795338" y="3243263"/>
            <a:ext cx="1587" cy="2016125"/>
          </a:xfrm>
          <a:custGeom>
            <a:avLst/>
            <a:gdLst>
              <a:gd name="T0" fmla="*/ 0 w 1587"/>
              <a:gd name="T1" fmla="*/ 0 h 124"/>
              <a:gd name="T2" fmla="*/ 0 w 1587"/>
              <a:gd name="T3" fmla="*/ 2147483647 h 124"/>
              <a:gd name="T4" fmla="*/ 0 60000 65536"/>
              <a:gd name="T5" fmla="*/ 0 60000 65536"/>
              <a:gd name="T6" fmla="*/ 0 w 1587"/>
              <a:gd name="T7" fmla="*/ 0 h 124"/>
              <a:gd name="T8" fmla="*/ 1587 w 1587"/>
              <a:gd name="T9" fmla="*/ 124 h 124"/>
            </a:gdLst>
            <a:ahLst/>
            <a:cxnLst>
              <a:cxn ang="T4">
                <a:pos x="T0" y="T1"/>
              </a:cxn>
              <a:cxn ang="T5">
                <a:pos x="T2" y="T3"/>
              </a:cxn>
            </a:cxnLst>
            <a:rect l="T6" t="T7" r="T8" b="T9"/>
            <a:pathLst>
              <a:path w="1587" h="124">
                <a:moveTo>
                  <a:pt x="0" y="0"/>
                </a:moveTo>
                <a:cubicBezTo>
                  <a:pt x="0" y="124"/>
                  <a:pt x="0" y="124"/>
                  <a:pt x="0" y="124"/>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87" name="Freeform 60">
            <a:extLst>
              <a:ext uri="{FF2B5EF4-FFF2-40B4-BE49-F238E27FC236}">
                <a16:creationId xmlns:a16="http://schemas.microsoft.com/office/drawing/2014/main" id="{A29E9793-C05D-4859-9531-EEB1AFE6CDFB}"/>
              </a:ext>
            </a:extLst>
          </p:cNvPr>
          <p:cNvSpPr>
            <a:spLocks/>
          </p:cNvSpPr>
          <p:nvPr/>
        </p:nvSpPr>
        <p:spPr bwMode="auto">
          <a:xfrm>
            <a:off x="1217613" y="3257550"/>
            <a:ext cx="1587" cy="2017713"/>
          </a:xfrm>
          <a:custGeom>
            <a:avLst/>
            <a:gdLst>
              <a:gd name="T0" fmla="*/ 0 w 1587"/>
              <a:gd name="T1" fmla="*/ 0 h 124"/>
              <a:gd name="T2" fmla="*/ 0 w 1587"/>
              <a:gd name="T3" fmla="*/ 2147483647 h 124"/>
              <a:gd name="T4" fmla="*/ 0 60000 65536"/>
              <a:gd name="T5" fmla="*/ 0 60000 65536"/>
              <a:gd name="T6" fmla="*/ 0 w 1587"/>
              <a:gd name="T7" fmla="*/ 0 h 124"/>
              <a:gd name="T8" fmla="*/ 1587 w 1587"/>
              <a:gd name="T9" fmla="*/ 124 h 124"/>
            </a:gdLst>
            <a:ahLst/>
            <a:cxnLst>
              <a:cxn ang="T4">
                <a:pos x="T0" y="T1"/>
              </a:cxn>
              <a:cxn ang="T5">
                <a:pos x="T2" y="T3"/>
              </a:cxn>
            </a:cxnLst>
            <a:rect l="T6" t="T7" r="T8" b="T9"/>
            <a:pathLst>
              <a:path w="1587" h="124">
                <a:moveTo>
                  <a:pt x="0" y="0"/>
                </a:moveTo>
                <a:cubicBezTo>
                  <a:pt x="0" y="124"/>
                  <a:pt x="0" y="124"/>
                  <a:pt x="0" y="124"/>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88" name="Freeform 61">
            <a:extLst>
              <a:ext uri="{FF2B5EF4-FFF2-40B4-BE49-F238E27FC236}">
                <a16:creationId xmlns:a16="http://schemas.microsoft.com/office/drawing/2014/main" id="{C33E3FEE-A4A1-4241-BBA9-8E0FB59DB881}"/>
              </a:ext>
            </a:extLst>
          </p:cNvPr>
          <p:cNvSpPr>
            <a:spLocks/>
          </p:cNvSpPr>
          <p:nvPr/>
        </p:nvSpPr>
        <p:spPr bwMode="auto">
          <a:xfrm>
            <a:off x="4273550" y="5194300"/>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89" name="Freeform 62">
            <a:extLst>
              <a:ext uri="{FF2B5EF4-FFF2-40B4-BE49-F238E27FC236}">
                <a16:creationId xmlns:a16="http://schemas.microsoft.com/office/drawing/2014/main" id="{0D112E6D-80D6-4805-9C6A-FCFF5710A379}"/>
              </a:ext>
            </a:extLst>
          </p:cNvPr>
          <p:cNvSpPr>
            <a:spLocks/>
          </p:cNvSpPr>
          <p:nvPr/>
        </p:nvSpPr>
        <p:spPr bwMode="auto">
          <a:xfrm>
            <a:off x="3525838" y="5211763"/>
            <a:ext cx="1587" cy="114300"/>
          </a:xfrm>
          <a:custGeom>
            <a:avLst/>
            <a:gdLst>
              <a:gd name="T0" fmla="*/ 0 w 1587"/>
              <a:gd name="T1" fmla="*/ 0 h 7"/>
              <a:gd name="T2" fmla="*/ 0 w 1587"/>
              <a:gd name="T3" fmla="*/ 2147483647 h 7"/>
              <a:gd name="T4" fmla="*/ 0 60000 65536"/>
              <a:gd name="T5" fmla="*/ 0 60000 65536"/>
              <a:gd name="T6" fmla="*/ 0 w 1587"/>
              <a:gd name="T7" fmla="*/ 0 h 7"/>
              <a:gd name="T8" fmla="*/ 1587 w 1587"/>
              <a:gd name="T9" fmla="*/ 7 h 7"/>
            </a:gdLst>
            <a:ahLst/>
            <a:cxnLst>
              <a:cxn ang="T4">
                <a:pos x="T0" y="T1"/>
              </a:cxn>
              <a:cxn ang="T5">
                <a:pos x="T2" y="T3"/>
              </a:cxn>
            </a:cxnLst>
            <a:rect l="T6" t="T7" r="T8" b="T9"/>
            <a:pathLst>
              <a:path w="1587"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890" name="Freeform 63">
            <a:extLst>
              <a:ext uri="{FF2B5EF4-FFF2-40B4-BE49-F238E27FC236}">
                <a16:creationId xmlns:a16="http://schemas.microsoft.com/office/drawing/2014/main" id="{B9CB966F-FC42-46D3-BDF0-AAF3D23BE7FA}"/>
              </a:ext>
            </a:extLst>
          </p:cNvPr>
          <p:cNvSpPr>
            <a:spLocks/>
          </p:cNvSpPr>
          <p:nvPr/>
        </p:nvSpPr>
        <p:spPr bwMode="auto">
          <a:xfrm>
            <a:off x="3070225" y="5211763"/>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aphicFrame>
        <p:nvGraphicFramePr>
          <p:cNvPr id="35891" name="Object 64">
            <a:extLst>
              <a:ext uri="{FF2B5EF4-FFF2-40B4-BE49-F238E27FC236}">
                <a16:creationId xmlns:a16="http://schemas.microsoft.com/office/drawing/2014/main" id="{1D198C6E-DC42-44D4-8270-34F24268C07F}"/>
              </a:ext>
            </a:extLst>
          </p:cNvPr>
          <p:cNvGraphicFramePr>
            <a:graphicFrameLocks noChangeAspect="1"/>
          </p:cNvGraphicFramePr>
          <p:nvPr/>
        </p:nvGraphicFramePr>
        <p:xfrm>
          <a:off x="338138" y="3243263"/>
          <a:ext cx="504825" cy="330200"/>
        </p:xfrm>
        <a:graphic>
          <a:graphicData uri="http://schemas.openxmlformats.org/presentationml/2006/ole">
            <mc:AlternateContent xmlns:mc="http://schemas.openxmlformats.org/markup-compatibility/2006">
              <mc:Choice xmlns:v="urn:schemas-microsoft-com:vml" Requires="v">
                <p:oleObj spid="_x0000_s35983" name="Формула" r:id="rId19" imgW="330057" imgH="215806" progId="Equation.3">
                  <p:embed/>
                </p:oleObj>
              </mc:Choice>
              <mc:Fallback>
                <p:oleObj name="Формула" r:id="rId19" imgW="330057" imgH="215806" progId="Equation.3">
                  <p:embed/>
                  <p:pic>
                    <p:nvPicPr>
                      <p:cNvPr id="0" name="Object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3243263"/>
                        <a:ext cx="504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92" name="Object 65">
            <a:extLst>
              <a:ext uri="{FF2B5EF4-FFF2-40B4-BE49-F238E27FC236}">
                <a16:creationId xmlns:a16="http://schemas.microsoft.com/office/drawing/2014/main" id="{01B1A0E3-BBD1-478C-819A-265BC527FCBA}"/>
              </a:ext>
            </a:extLst>
          </p:cNvPr>
          <p:cNvGraphicFramePr>
            <a:graphicFrameLocks noChangeAspect="1"/>
          </p:cNvGraphicFramePr>
          <p:nvPr/>
        </p:nvGraphicFramePr>
        <p:xfrm>
          <a:off x="6278563" y="4970463"/>
          <a:ext cx="185737" cy="215900"/>
        </p:xfrm>
        <a:graphic>
          <a:graphicData uri="http://schemas.openxmlformats.org/presentationml/2006/ole">
            <mc:AlternateContent xmlns:mc="http://schemas.openxmlformats.org/markup-compatibility/2006">
              <mc:Choice xmlns:v="urn:schemas-microsoft-com:vml" Requires="v">
                <p:oleObj spid="_x0000_s35984" name="Формула" r:id="rId20" imgW="126835" imgH="139518" progId="Equation.3">
                  <p:embed/>
                </p:oleObj>
              </mc:Choice>
              <mc:Fallback>
                <p:oleObj name="Формула" r:id="rId20" imgW="126835" imgH="139518" progId="Equation.3">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563" y="4970463"/>
                        <a:ext cx="1857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66">
            <a:extLst>
              <a:ext uri="{FF2B5EF4-FFF2-40B4-BE49-F238E27FC236}">
                <a16:creationId xmlns:a16="http://schemas.microsoft.com/office/drawing/2014/main" id="{869C5ACC-4ECA-4379-8DB6-46DD977057C7}"/>
              </a:ext>
            </a:extLst>
          </p:cNvPr>
          <p:cNvGrpSpPr>
            <a:grpSpLocks/>
          </p:cNvGrpSpPr>
          <p:nvPr/>
        </p:nvGrpSpPr>
        <p:grpSpPr bwMode="auto">
          <a:xfrm>
            <a:off x="1760538" y="4487863"/>
            <a:ext cx="687387" cy="628650"/>
            <a:chOff x="1570" y="1247"/>
            <a:chExt cx="433" cy="395"/>
          </a:xfrm>
        </p:grpSpPr>
        <p:sp>
          <p:nvSpPr>
            <p:cNvPr id="35960" name="Oval 67">
              <a:extLst>
                <a:ext uri="{FF2B5EF4-FFF2-40B4-BE49-F238E27FC236}">
                  <a16:creationId xmlns:a16="http://schemas.microsoft.com/office/drawing/2014/main" id="{8C1C5BC5-9855-41F9-894A-0050D0F69BC3}"/>
                </a:ext>
              </a:extLst>
            </p:cNvPr>
            <p:cNvSpPr>
              <a:spLocks noChangeArrowheads="1"/>
            </p:cNvSpPr>
            <p:nvPr/>
          </p:nvSpPr>
          <p:spPr bwMode="auto">
            <a:xfrm>
              <a:off x="1912" y="1551"/>
              <a:ext cx="91"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961" name="Object 68">
              <a:extLst>
                <a:ext uri="{FF2B5EF4-FFF2-40B4-BE49-F238E27FC236}">
                  <a16:creationId xmlns:a16="http://schemas.microsoft.com/office/drawing/2014/main" id="{A061F083-3C23-4622-BA35-CFA7297E7B5E}"/>
                </a:ext>
              </a:extLst>
            </p:cNvPr>
            <p:cNvGraphicFramePr>
              <a:graphicFrameLocks noChangeAspect="1"/>
            </p:cNvGraphicFramePr>
            <p:nvPr/>
          </p:nvGraphicFramePr>
          <p:xfrm>
            <a:off x="1570" y="1247"/>
            <a:ext cx="272" cy="185"/>
          </p:xfrm>
          <a:graphic>
            <a:graphicData uri="http://schemas.openxmlformats.org/presentationml/2006/ole">
              <mc:AlternateContent xmlns:mc="http://schemas.openxmlformats.org/markup-compatibility/2006">
                <mc:Choice xmlns:v="urn:schemas-microsoft-com:vml" Requires="v">
                  <p:oleObj spid="_x0000_s35985" name="Формула" r:id="rId21" imgW="291973" imgH="203112" progId="Equation.3">
                    <p:embed/>
                  </p:oleObj>
                </mc:Choice>
                <mc:Fallback>
                  <p:oleObj name="Формула" r:id="rId21" imgW="291973" imgH="203112" progId="Equation.3">
                    <p:embed/>
                    <p:pic>
                      <p:nvPicPr>
                        <p:cNvPr id="0" name="Object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 y="1247"/>
                          <a:ext cx="27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62" name="Line 69">
              <a:extLst>
                <a:ext uri="{FF2B5EF4-FFF2-40B4-BE49-F238E27FC236}">
                  <a16:creationId xmlns:a16="http://schemas.microsoft.com/office/drawing/2014/main" id="{A91507D9-BEDD-427A-82B9-2A3390CBEE9B}"/>
                </a:ext>
              </a:extLst>
            </p:cNvPr>
            <p:cNvSpPr>
              <a:spLocks noChangeShapeType="1"/>
            </p:cNvSpPr>
            <p:nvPr/>
          </p:nvSpPr>
          <p:spPr bwMode="auto">
            <a:xfrm>
              <a:off x="1704" y="1429"/>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7" name="Group 70">
            <a:extLst>
              <a:ext uri="{FF2B5EF4-FFF2-40B4-BE49-F238E27FC236}">
                <a16:creationId xmlns:a16="http://schemas.microsoft.com/office/drawing/2014/main" id="{DF7A401E-6F1E-485A-8D78-E292375AFB43}"/>
              </a:ext>
            </a:extLst>
          </p:cNvPr>
          <p:cNvGrpSpPr>
            <a:grpSpLocks/>
          </p:cNvGrpSpPr>
          <p:nvPr/>
        </p:nvGrpSpPr>
        <p:grpSpPr bwMode="auto">
          <a:xfrm>
            <a:off x="4187825" y="3179763"/>
            <a:ext cx="215900" cy="2346325"/>
            <a:chOff x="2659" y="340"/>
            <a:chExt cx="136" cy="1479"/>
          </a:xfrm>
        </p:grpSpPr>
        <p:sp>
          <p:nvSpPr>
            <p:cNvPr id="35957" name="Line 71">
              <a:extLst>
                <a:ext uri="{FF2B5EF4-FFF2-40B4-BE49-F238E27FC236}">
                  <a16:creationId xmlns:a16="http://schemas.microsoft.com/office/drawing/2014/main" id="{5C281DEB-57CE-4EC0-8D3C-1D9B0060A2A4}"/>
                </a:ext>
              </a:extLst>
            </p:cNvPr>
            <p:cNvSpPr>
              <a:spLocks noChangeShapeType="1"/>
            </p:cNvSpPr>
            <p:nvPr/>
          </p:nvSpPr>
          <p:spPr bwMode="auto">
            <a:xfrm flipV="1">
              <a:off x="2712" y="340"/>
              <a:ext cx="0" cy="13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35958" name="Object 72">
              <a:extLst>
                <a:ext uri="{FF2B5EF4-FFF2-40B4-BE49-F238E27FC236}">
                  <a16:creationId xmlns:a16="http://schemas.microsoft.com/office/drawing/2014/main" id="{B38AC5A8-E3BD-4A68-80C0-EDCAAADED773}"/>
                </a:ext>
              </a:extLst>
            </p:cNvPr>
            <p:cNvGraphicFramePr>
              <a:graphicFrameLocks noChangeAspect="1"/>
            </p:cNvGraphicFramePr>
            <p:nvPr/>
          </p:nvGraphicFramePr>
          <p:xfrm>
            <a:off x="2659" y="1701"/>
            <a:ext cx="136" cy="118"/>
          </p:xfrm>
          <a:graphic>
            <a:graphicData uri="http://schemas.openxmlformats.org/presentationml/2006/ole">
              <mc:AlternateContent xmlns:mc="http://schemas.openxmlformats.org/markup-compatibility/2006">
                <mc:Choice xmlns:v="urn:schemas-microsoft-com:vml" Requires="v">
                  <p:oleObj spid="_x0000_s35986" name="Формула" r:id="rId22" imgW="139518" imgH="126835" progId="Equation.3">
                    <p:embed/>
                  </p:oleObj>
                </mc:Choice>
                <mc:Fallback>
                  <p:oleObj name="Формула" r:id="rId22" imgW="139518" imgH="126835" progId="Equation.3">
                    <p:embed/>
                    <p:pic>
                      <p:nvPicPr>
                        <p:cNvPr id="0" name="Object 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59" y="1701"/>
                          <a:ext cx="13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59" name="Oval 73">
              <a:extLst>
                <a:ext uri="{FF2B5EF4-FFF2-40B4-BE49-F238E27FC236}">
                  <a16:creationId xmlns:a16="http://schemas.microsoft.com/office/drawing/2014/main" id="{55AD0099-7DA4-45C5-AA3F-E41BD120C5E1}"/>
                </a:ext>
              </a:extLst>
            </p:cNvPr>
            <p:cNvSpPr>
              <a:spLocks noChangeArrowheads="1"/>
            </p:cNvSpPr>
            <p:nvPr/>
          </p:nvSpPr>
          <p:spPr bwMode="auto">
            <a:xfrm>
              <a:off x="2696" y="1639"/>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nvGrpSpPr>
          <p:cNvPr id="8" name="Group 74">
            <a:extLst>
              <a:ext uri="{FF2B5EF4-FFF2-40B4-BE49-F238E27FC236}">
                <a16:creationId xmlns:a16="http://schemas.microsoft.com/office/drawing/2014/main" id="{5935A77A-291C-4473-8D5A-6842D469BCDD}"/>
              </a:ext>
            </a:extLst>
          </p:cNvPr>
          <p:cNvGrpSpPr>
            <a:grpSpLocks/>
          </p:cNvGrpSpPr>
          <p:nvPr/>
        </p:nvGrpSpPr>
        <p:grpSpPr bwMode="auto">
          <a:xfrm>
            <a:off x="2954338" y="3157538"/>
            <a:ext cx="200025" cy="2409825"/>
            <a:chOff x="1905" y="340"/>
            <a:chExt cx="126" cy="1518"/>
          </a:xfrm>
        </p:grpSpPr>
        <p:sp>
          <p:nvSpPr>
            <p:cNvPr id="35954" name="Line 75">
              <a:extLst>
                <a:ext uri="{FF2B5EF4-FFF2-40B4-BE49-F238E27FC236}">
                  <a16:creationId xmlns:a16="http://schemas.microsoft.com/office/drawing/2014/main" id="{34F8373A-B910-4671-9D66-6D327445DB5C}"/>
                </a:ext>
              </a:extLst>
            </p:cNvPr>
            <p:cNvSpPr>
              <a:spLocks noChangeShapeType="1"/>
            </p:cNvSpPr>
            <p:nvPr/>
          </p:nvSpPr>
          <p:spPr bwMode="auto">
            <a:xfrm flipV="1">
              <a:off x="1979" y="340"/>
              <a:ext cx="0" cy="13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35955" name="Object 76">
              <a:extLst>
                <a:ext uri="{FF2B5EF4-FFF2-40B4-BE49-F238E27FC236}">
                  <a16:creationId xmlns:a16="http://schemas.microsoft.com/office/drawing/2014/main" id="{BE3F42C9-11AF-4CB5-8538-CB7F2338F7F6}"/>
                </a:ext>
              </a:extLst>
            </p:cNvPr>
            <p:cNvGraphicFramePr>
              <a:graphicFrameLocks noChangeAspect="1"/>
            </p:cNvGraphicFramePr>
            <p:nvPr/>
          </p:nvGraphicFramePr>
          <p:xfrm>
            <a:off x="1905" y="1722"/>
            <a:ext cx="126" cy="136"/>
          </p:xfrm>
          <a:graphic>
            <a:graphicData uri="http://schemas.openxmlformats.org/presentationml/2006/ole">
              <mc:AlternateContent xmlns:mc="http://schemas.openxmlformats.org/markup-compatibility/2006">
                <mc:Choice xmlns:v="urn:schemas-microsoft-com:vml" Requires="v">
                  <p:oleObj spid="_x0000_s35987" name="Формула" r:id="rId23" imgW="114102" imgH="126780" progId="Equation.3">
                    <p:embed/>
                  </p:oleObj>
                </mc:Choice>
                <mc:Fallback>
                  <p:oleObj name="Формула" r:id="rId23" imgW="114102" imgH="126780" progId="Equation.3">
                    <p:embed/>
                    <p:pic>
                      <p:nvPicPr>
                        <p:cNvPr id="0" name="Object 7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 y="1722"/>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56" name="Oval 77">
              <a:extLst>
                <a:ext uri="{FF2B5EF4-FFF2-40B4-BE49-F238E27FC236}">
                  <a16:creationId xmlns:a16="http://schemas.microsoft.com/office/drawing/2014/main" id="{C6C74A02-58BC-4AD0-BB72-582A6D9EAFD5}"/>
                </a:ext>
              </a:extLst>
            </p:cNvPr>
            <p:cNvSpPr>
              <a:spLocks noChangeArrowheads="1"/>
            </p:cNvSpPr>
            <p:nvPr/>
          </p:nvSpPr>
          <p:spPr bwMode="auto">
            <a:xfrm>
              <a:off x="1950" y="1639"/>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sp>
        <p:nvSpPr>
          <p:cNvPr id="35896" name="Rectangle 78">
            <a:extLst>
              <a:ext uri="{FF2B5EF4-FFF2-40B4-BE49-F238E27FC236}">
                <a16:creationId xmlns:a16="http://schemas.microsoft.com/office/drawing/2014/main" id="{043E9F61-28C6-45F5-9C43-7028A2898274}"/>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39343" name="Object 79">
            <a:extLst>
              <a:ext uri="{FF2B5EF4-FFF2-40B4-BE49-F238E27FC236}">
                <a16:creationId xmlns:a16="http://schemas.microsoft.com/office/drawing/2014/main" id="{1571F945-743D-4994-BE5B-FC768DEFB29B}"/>
              </a:ext>
            </a:extLst>
          </p:cNvPr>
          <p:cNvGraphicFramePr>
            <a:graphicFrameLocks noChangeAspect="1"/>
          </p:cNvGraphicFramePr>
          <p:nvPr/>
        </p:nvGraphicFramePr>
        <p:xfrm>
          <a:off x="2924175" y="827088"/>
          <a:ext cx="1152525" cy="333375"/>
        </p:xfrm>
        <a:graphic>
          <a:graphicData uri="http://schemas.openxmlformats.org/presentationml/2006/ole">
            <mc:AlternateContent xmlns:mc="http://schemas.openxmlformats.org/markup-compatibility/2006">
              <mc:Choice xmlns:v="urn:schemas-microsoft-com:vml" Requires="v">
                <p:oleObj spid="_x0000_s35988" name="Формула" r:id="rId24" imgW="698197" imgH="203112" progId="Equation.3">
                  <p:embed/>
                </p:oleObj>
              </mc:Choice>
              <mc:Fallback>
                <p:oleObj name="Формула" r:id="rId24" imgW="698197" imgH="203112" progId="Equation.3">
                  <p:embed/>
                  <p:pic>
                    <p:nvPicPr>
                      <p:cNvPr id="0" name="Object 7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24175" y="827088"/>
                        <a:ext cx="11525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5898" name="Group 80">
            <a:extLst>
              <a:ext uri="{FF2B5EF4-FFF2-40B4-BE49-F238E27FC236}">
                <a16:creationId xmlns:a16="http://schemas.microsoft.com/office/drawing/2014/main" id="{87E228CF-EFD7-472E-A32A-AB81949C10C4}"/>
              </a:ext>
            </a:extLst>
          </p:cNvPr>
          <p:cNvGrpSpPr>
            <a:grpSpLocks/>
          </p:cNvGrpSpPr>
          <p:nvPr/>
        </p:nvGrpSpPr>
        <p:grpSpPr bwMode="auto">
          <a:xfrm>
            <a:off x="1155700" y="5219700"/>
            <a:ext cx="215900" cy="328613"/>
            <a:chOff x="728" y="3288"/>
            <a:chExt cx="136" cy="206"/>
          </a:xfrm>
        </p:grpSpPr>
        <p:graphicFrame>
          <p:nvGraphicFramePr>
            <p:cNvPr id="35952" name="Object 81">
              <a:extLst>
                <a:ext uri="{FF2B5EF4-FFF2-40B4-BE49-F238E27FC236}">
                  <a16:creationId xmlns:a16="http://schemas.microsoft.com/office/drawing/2014/main" id="{8EA93E85-414C-498E-A8FE-487D09053884}"/>
                </a:ext>
              </a:extLst>
            </p:cNvPr>
            <p:cNvGraphicFramePr>
              <a:graphicFrameLocks noChangeAspect="1"/>
            </p:cNvGraphicFramePr>
            <p:nvPr/>
          </p:nvGraphicFramePr>
          <p:xfrm>
            <a:off x="728" y="3358"/>
            <a:ext cx="136" cy="136"/>
          </p:xfrm>
          <a:graphic>
            <a:graphicData uri="http://schemas.openxmlformats.org/presentationml/2006/ole">
              <mc:AlternateContent xmlns:mc="http://schemas.openxmlformats.org/markup-compatibility/2006">
                <mc:Choice xmlns:v="urn:schemas-microsoft-com:vml" Requires="v">
                  <p:oleObj spid="_x0000_s35989" name="Формула" r:id="rId26" imgW="126725" imgH="126725" progId="Equation.3">
                    <p:embed/>
                  </p:oleObj>
                </mc:Choice>
                <mc:Fallback>
                  <p:oleObj name="Формула" r:id="rId26" imgW="126725" imgH="126725" progId="Equation.3">
                    <p:embed/>
                    <p:pic>
                      <p:nvPicPr>
                        <p:cNvPr id="0" name="Object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 y="3358"/>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53" name="Oval 82">
              <a:extLst>
                <a:ext uri="{FF2B5EF4-FFF2-40B4-BE49-F238E27FC236}">
                  <a16:creationId xmlns:a16="http://schemas.microsoft.com/office/drawing/2014/main" id="{1661507C-1B7E-4A43-8D69-2462D883AA33}"/>
                </a:ext>
              </a:extLst>
            </p:cNvPr>
            <p:cNvSpPr>
              <a:spLocks noChangeArrowheads="1"/>
            </p:cNvSpPr>
            <p:nvPr/>
          </p:nvSpPr>
          <p:spPr bwMode="auto">
            <a:xfrm>
              <a:off x="746" y="3288"/>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nvGrpSpPr>
          <p:cNvPr id="10" name="Group 83">
            <a:extLst>
              <a:ext uri="{FF2B5EF4-FFF2-40B4-BE49-F238E27FC236}">
                <a16:creationId xmlns:a16="http://schemas.microsoft.com/office/drawing/2014/main" id="{53A3C8FD-BEE7-4F3A-97FB-501FD2DB556D}"/>
              </a:ext>
            </a:extLst>
          </p:cNvPr>
          <p:cNvGrpSpPr>
            <a:grpSpLocks/>
          </p:cNvGrpSpPr>
          <p:nvPr/>
        </p:nvGrpSpPr>
        <p:grpSpPr bwMode="auto">
          <a:xfrm>
            <a:off x="5988050" y="3257550"/>
            <a:ext cx="203200" cy="2309813"/>
            <a:chOff x="3772" y="2052"/>
            <a:chExt cx="128" cy="1455"/>
          </a:xfrm>
        </p:grpSpPr>
        <p:sp>
          <p:nvSpPr>
            <p:cNvPr id="35948" name="Freeform 84">
              <a:extLst>
                <a:ext uri="{FF2B5EF4-FFF2-40B4-BE49-F238E27FC236}">
                  <a16:creationId xmlns:a16="http://schemas.microsoft.com/office/drawing/2014/main" id="{9677A9C5-F6E2-46DD-811A-E62B2A9AD826}"/>
                </a:ext>
              </a:extLst>
            </p:cNvPr>
            <p:cNvSpPr>
              <a:spLocks/>
            </p:cNvSpPr>
            <p:nvPr/>
          </p:nvSpPr>
          <p:spPr bwMode="auto">
            <a:xfrm>
              <a:off x="3839" y="2052"/>
              <a:ext cx="1" cy="1271"/>
            </a:xfrm>
            <a:custGeom>
              <a:avLst/>
              <a:gdLst>
                <a:gd name="T0" fmla="*/ 0 w 1"/>
                <a:gd name="T1" fmla="*/ 0 h 124"/>
                <a:gd name="T2" fmla="*/ 0 w 1"/>
                <a:gd name="T3" fmla="*/ 2147483647 h 124"/>
                <a:gd name="T4" fmla="*/ 0 60000 65536"/>
                <a:gd name="T5" fmla="*/ 0 60000 65536"/>
                <a:gd name="T6" fmla="*/ 0 w 1"/>
                <a:gd name="T7" fmla="*/ 0 h 124"/>
                <a:gd name="T8" fmla="*/ 1 w 1"/>
                <a:gd name="T9" fmla="*/ 124 h 124"/>
              </a:gdLst>
              <a:ahLst/>
              <a:cxnLst>
                <a:cxn ang="T4">
                  <a:pos x="T0" y="T1"/>
                </a:cxn>
                <a:cxn ang="T5">
                  <a:pos x="T2" y="T3"/>
                </a:cxn>
              </a:cxnLst>
              <a:rect l="T6" t="T7" r="T8" b="T9"/>
              <a:pathLst>
                <a:path w="1" h="124">
                  <a:moveTo>
                    <a:pt x="0" y="0"/>
                  </a:moveTo>
                  <a:cubicBezTo>
                    <a:pt x="0" y="124"/>
                    <a:pt x="0" y="124"/>
                    <a:pt x="0" y="124"/>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35949" name="Group 85">
              <a:extLst>
                <a:ext uri="{FF2B5EF4-FFF2-40B4-BE49-F238E27FC236}">
                  <a16:creationId xmlns:a16="http://schemas.microsoft.com/office/drawing/2014/main" id="{4645B943-DAA1-4ED8-B0D8-014A09309CAE}"/>
                </a:ext>
              </a:extLst>
            </p:cNvPr>
            <p:cNvGrpSpPr>
              <a:grpSpLocks/>
            </p:cNvGrpSpPr>
            <p:nvPr/>
          </p:nvGrpSpPr>
          <p:grpSpPr bwMode="auto">
            <a:xfrm>
              <a:off x="3772" y="3296"/>
              <a:ext cx="128" cy="211"/>
              <a:chOff x="3772" y="3296"/>
              <a:chExt cx="128" cy="211"/>
            </a:xfrm>
          </p:grpSpPr>
          <p:graphicFrame>
            <p:nvGraphicFramePr>
              <p:cNvPr id="35950" name="Object 86">
                <a:extLst>
                  <a:ext uri="{FF2B5EF4-FFF2-40B4-BE49-F238E27FC236}">
                    <a16:creationId xmlns:a16="http://schemas.microsoft.com/office/drawing/2014/main" id="{52342B96-7FC8-49A8-8040-2FF3D50052F7}"/>
                  </a:ext>
                </a:extLst>
              </p:cNvPr>
              <p:cNvGraphicFramePr>
                <a:graphicFrameLocks noChangeAspect="1"/>
              </p:cNvGraphicFramePr>
              <p:nvPr/>
            </p:nvGraphicFramePr>
            <p:xfrm>
              <a:off x="3772" y="3326"/>
              <a:ext cx="128" cy="181"/>
            </p:xfrm>
            <a:graphic>
              <a:graphicData uri="http://schemas.openxmlformats.org/presentationml/2006/ole">
                <mc:AlternateContent xmlns:mc="http://schemas.openxmlformats.org/markup-compatibility/2006">
                  <mc:Choice xmlns:v="urn:schemas-microsoft-com:vml" Requires="v">
                    <p:oleObj spid="_x0000_s35990" name="Формула" r:id="rId27" imgW="114151" imgH="164885" progId="Equation.3">
                      <p:embed/>
                    </p:oleObj>
                  </mc:Choice>
                  <mc:Fallback>
                    <p:oleObj name="Формула" r:id="rId27" imgW="114151" imgH="164885" progId="Equation.3">
                      <p:embed/>
                      <p:pic>
                        <p:nvPicPr>
                          <p:cNvPr id="0" name="Object 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2" y="3326"/>
                            <a:ext cx="1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51" name="Oval 87">
                <a:extLst>
                  <a:ext uri="{FF2B5EF4-FFF2-40B4-BE49-F238E27FC236}">
                    <a16:creationId xmlns:a16="http://schemas.microsoft.com/office/drawing/2014/main" id="{BC576334-A227-4BC1-973F-3B11676BA8E3}"/>
                  </a:ext>
                </a:extLst>
              </p:cNvPr>
              <p:cNvSpPr>
                <a:spLocks noChangeArrowheads="1"/>
              </p:cNvSpPr>
              <p:nvPr/>
            </p:nvSpPr>
            <p:spPr bwMode="auto">
              <a:xfrm>
                <a:off x="3822" y="3296"/>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sp>
        <p:nvSpPr>
          <p:cNvPr id="35900" name="Oval 88">
            <a:extLst>
              <a:ext uri="{FF2B5EF4-FFF2-40B4-BE49-F238E27FC236}">
                <a16:creationId xmlns:a16="http://schemas.microsoft.com/office/drawing/2014/main" id="{6D8C6C71-E60A-49EE-B23A-E13A825A97A3}"/>
              </a:ext>
            </a:extLst>
          </p:cNvPr>
          <p:cNvSpPr>
            <a:spLocks noChangeArrowheads="1"/>
          </p:cNvSpPr>
          <p:nvPr/>
        </p:nvSpPr>
        <p:spPr bwMode="auto">
          <a:xfrm>
            <a:off x="6092825" y="2595563"/>
            <a:ext cx="71438" cy="69850"/>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901" name="Oval 89">
            <a:extLst>
              <a:ext uri="{FF2B5EF4-FFF2-40B4-BE49-F238E27FC236}">
                <a16:creationId xmlns:a16="http://schemas.microsoft.com/office/drawing/2014/main" id="{2A1A758B-C147-4EC3-980D-46566553B197}"/>
              </a:ext>
            </a:extLst>
          </p:cNvPr>
          <p:cNvSpPr>
            <a:spLocks noChangeArrowheads="1"/>
          </p:cNvSpPr>
          <p:nvPr/>
        </p:nvSpPr>
        <p:spPr bwMode="auto">
          <a:xfrm>
            <a:off x="1209675" y="2595563"/>
            <a:ext cx="71438" cy="69850"/>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nvGrpSpPr>
          <p:cNvPr id="12" name="Group 90">
            <a:extLst>
              <a:ext uri="{FF2B5EF4-FFF2-40B4-BE49-F238E27FC236}">
                <a16:creationId xmlns:a16="http://schemas.microsoft.com/office/drawing/2014/main" id="{04865D19-AE91-47E2-9950-6B9E0D145A15}"/>
              </a:ext>
            </a:extLst>
          </p:cNvPr>
          <p:cNvGrpSpPr>
            <a:grpSpLocks/>
          </p:cNvGrpSpPr>
          <p:nvPr/>
        </p:nvGrpSpPr>
        <p:grpSpPr bwMode="auto">
          <a:xfrm>
            <a:off x="3009900" y="4572000"/>
            <a:ext cx="635000" cy="627063"/>
            <a:chOff x="1896" y="2880"/>
            <a:chExt cx="400" cy="395"/>
          </a:xfrm>
        </p:grpSpPr>
        <p:sp>
          <p:nvSpPr>
            <p:cNvPr id="35945" name="Oval 91">
              <a:extLst>
                <a:ext uri="{FF2B5EF4-FFF2-40B4-BE49-F238E27FC236}">
                  <a16:creationId xmlns:a16="http://schemas.microsoft.com/office/drawing/2014/main" id="{EA76218A-214F-4539-AF48-121BFF6752AC}"/>
                </a:ext>
              </a:extLst>
            </p:cNvPr>
            <p:cNvSpPr>
              <a:spLocks noChangeArrowheads="1"/>
            </p:cNvSpPr>
            <p:nvPr/>
          </p:nvSpPr>
          <p:spPr bwMode="auto">
            <a:xfrm>
              <a:off x="1896" y="3184"/>
              <a:ext cx="91"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946" name="Object 92">
              <a:extLst>
                <a:ext uri="{FF2B5EF4-FFF2-40B4-BE49-F238E27FC236}">
                  <a16:creationId xmlns:a16="http://schemas.microsoft.com/office/drawing/2014/main" id="{B28B3FF3-0619-4A95-9B9B-562AC97520E3}"/>
                </a:ext>
              </a:extLst>
            </p:cNvPr>
            <p:cNvGraphicFramePr>
              <a:graphicFrameLocks noChangeAspect="1"/>
            </p:cNvGraphicFramePr>
            <p:nvPr/>
          </p:nvGraphicFramePr>
          <p:xfrm>
            <a:off x="2024" y="2880"/>
            <a:ext cx="272" cy="173"/>
          </p:xfrm>
          <a:graphic>
            <a:graphicData uri="http://schemas.openxmlformats.org/presentationml/2006/ole">
              <mc:AlternateContent xmlns:mc="http://schemas.openxmlformats.org/markup-compatibility/2006">
                <mc:Choice xmlns:v="urn:schemas-microsoft-com:vml" Requires="v">
                  <p:oleObj spid="_x0000_s35991" name="Формула" r:id="rId28" imgW="317225" imgH="203024" progId="Equation.3">
                    <p:embed/>
                  </p:oleObj>
                </mc:Choice>
                <mc:Fallback>
                  <p:oleObj name="Формула" r:id="rId28" imgW="317225" imgH="203024" progId="Equation.3">
                    <p:embed/>
                    <p:pic>
                      <p:nvPicPr>
                        <p:cNvPr id="0" name="Object 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4" y="2880"/>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47" name="Line 93">
              <a:extLst>
                <a:ext uri="{FF2B5EF4-FFF2-40B4-BE49-F238E27FC236}">
                  <a16:creationId xmlns:a16="http://schemas.microsoft.com/office/drawing/2014/main" id="{39ED53B7-F323-4436-8CCE-0F1F0E351A5F}"/>
                </a:ext>
              </a:extLst>
            </p:cNvPr>
            <p:cNvSpPr>
              <a:spLocks noChangeShapeType="1"/>
            </p:cNvSpPr>
            <p:nvPr/>
          </p:nvSpPr>
          <p:spPr bwMode="auto">
            <a:xfrm flipH="1">
              <a:off x="1979" y="3061"/>
              <a:ext cx="136"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35903" name="Rectangle 94">
            <a:extLst>
              <a:ext uri="{FF2B5EF4-FFF2-40B4-BE49-F238E27FC236}">
                <a16:creationId xmlns:a16="http://schemas.microsoft.com/office/drawing/2014/main" id="{5DD5EA29-4930-4786-A8F6-B015FFC5C8BE}"/>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39359" name="Object 95">
            <a:extLst>
              <a:ext uri="{FF2B5EF4-FFF2-40B4-BE49-F238E27FC236}">
                <a16:creationId xmlns:a16="http://schemas.microsoft.com/office/drawing/2014/main" id="{2B1A8B16-7828-4657-BD17-C16725FF57C0}"/>
              </a:ext>
            </a:extLst>
          </p:cNvPr>
          <p:cNvGraphicFramePr>
            <a:graphicFrameLocks noChangeAspect="1"/>
          </p:cNvGraphicFramePr>
          <p:nvPr/>
        </p:nvGraphicFramePr>
        <p:xfrm>
          <a:off x="2708275" y="3636963"/>
          <a:ext cx="1225550" cy="342900"/>
        </p:xfrm>
        <a:graphic>
          <a:graphicData uri="http://schemas.openxmlformats.org/presentationml/2006/ole">
            <mc:AlternateContent xmlns:mc="http://schemas.openxmlformats.org/markup-compatibility/2006">
              <mc:Choice xmlns:v="urn:schemas-microsoft-com:vml" Requires="v">
                <p:oleObj spid="_x0000_s35992" name="Формула" r:id="rId29" imgW="710891" imgH="203112" progId="Equation.3">
                  <p:embed/>
                </p:oleObj>
              </mc:Choice>
              <mc:Fallback>
                <p:oleObj name="Формула" r:id="rId29" imgW="710891" imgH="203112" progId="Equation.3">
                  <p:embed/>
                  <p:pic>
                    <p:nvPicPr>
                      <p:cNvPr id="0" name="Object 9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08275" y="3636963"/>
                        <a:ext cx="1225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05" name="Rectangle 96">
            <a:extLst>
              <a:ext uri="{FF2B5EF4-FFF2-40B4-BE49-F238E27FC236}">
                <a16:creationId xmlns:a16="http://schemas.microsoft.com/office/drawing/2014/main" id="{0DB5852B-5BF2-4217-8934-72198D9FAB50}"/>
              </a:ext>
            </a:extLst>
          </p:cNvPr>
          <p:cNvSpPr>
            <a:spLocks noChangeArrowheads="1"/>
          </p:cNvSpPr>
          <p:nvPr/>
        </p:nvSpPr>
        <p:spPr bwMode="auto">
          <a:xfrm>
            <a:off x="1255713" y="5916613"/>
            <a:ext cx="1081087" cy="1873250"/>
          </a:xfrm>
          <a:prstGeom prst="rect">
            <a:avLst/>
          </a:prstGeom>
          <a:gradFill rotWithShape="1">
            <a:gsLst>
              <a:gs pos="0">
                <a:srgbClr val="FFCC00">
                  <a:alpha val="46999"/>
                </a:srgbClr>
              </a:gs>
              <a:gs pos="100000">
                <a:srgbClr val="765E00">
                  <a:alpha val="29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906" name="Oval 97">
            <a:extLst>
              <a:ext uri="{FF2B5EF4-FFF2-40B4-BE49-F238E27FC236}">
                <a16:creationId xmlns:a16="http://schemas.microsoft.com/office/drawing/2014/main" id="{F4C12DC0-988E-4D89-A1D1-9579A313C2EE}"/>
              </a:ext>
            </a:extLst>
          </p:cNvPr>
          <p:cNvSpPr>
            <a:spLocks noChangeArrowheads="1"/>
          </p:cNvSpPr>
          <p:nvPr/>
        </p:nvSpPr>
        <p:spPr bwMode="auto">
          <a:xfrm>
            <a:off x="2654300" y="7612063"/>
            <a:ext cx="144463" cy="142875"/>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907" name="Rectangle 98">
            <a:extLst>
              <a:ext uri="{FF2B5EF4-FFF2-40B4-BE49-F238E27FC236}">
                <a16:creationId xmlns:a16="http://schemas.microsoft.com/office/drawing/2014/main" id="{A3492DD9-9C2D-4C6C-89E6-ADA32E830A28}"/>
              </a:ext>
            </a:extLst>
          </p:cNvPr>
          <p:cNvSpPr>
            <a:spLocks noChangeArrowheads="1"/>
          </p:cNvSpPr>
          <p:nvPr/>
        </p:nvSpPr>
        <p:spPr bwMode="auto">
          <a:xfrm>
            <a:off x="4324350" y="5919788"/>
            <a:ext cx="1727200" cy="1871662"/>
          </a:xfrm>
          <a:prstGeom prst="rect">
            <a:avLst/>
          </a:prstGeom>
          <a:gradFill rotWithShape="1">
            <a:gsLst>
              <a:gs pos="0">
                <a:srgbClr val="CC99FF">
                  <a:alpha val="7001"/>
                </a:srgbClr>
              </a:gs>
              <a:gs pos="100000">
                <a:srgbClr val="5E4776">
                  <a:alpha val="43999"/>
                </a:srgbClr>
              </a:gs>
            </a:gsLst>
            <a:lin ang="0" scaled="1"/>
          </a:gra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5908" name="Freeform 99">
            <a:extLst>
              <a:ext uri="{FF2B5EF4-FFF2-40B4-BE49-F238E27FC236}">
                <a16:creationId xmlns:a16="http://schemas.microsoft.com/office/drawing/2014/main" id="{CA8C8D4C-0CC2-4878-912F-FFAEC1EC181A}"/>
              </a:ext>
            </a:extLst>
          </p:cNvPr>
          <p:cNvSpPr>
            <a:spLocks/>
          </p:cNvSpPr>
          <p:nvPr/>
        </p:nvSpPr>
        <p:spPr bwMode="auto">
          <a:xfrm>
            <a:off x="836613" y="7812088"/>
            <a:ext cx="5575300" cy="15875"/>
          </a:xfrm>
          <a:custGeom>
            <a:avLst/>
            <a:gdLst>
              <a:gd name="T0" fmla="*/ 0 w 343"/>
              <a:gd name="T1" fmla="*/ 0 h 1"/>
              <a:gd name="T2" fmla="*/ 2147483647 w 343"/>
              <a:gd name="T3" fmla="*/ 2147483647 h 1"/>
              <a:gd name="T4" fmla="*/ 0 60000 65536"/>
              <a:gd name="T5" fmla="*/ 0 60000 65536"/>
              <a:gd name="T6" fmla="*/ 0 w 343"/>
              <a:gd name="T7" fmla="*/ 0 h 1"/>
              <a:gd name="T8" fmla="*/ 343 w 343"/>
              <a:gd name="T9" fmla="*/ 1 h 1"/>
            </a:gdLst>
            <a:ahLst/>
            <a:cxnLst>
              <a:cxn ang="T4">
                <a:pos x="T0" y="T1"/>
              </a:cxn>
              <a:cxn ang="T5">
                <a:pos x="T2" y="T3"/>
              </a:cxn>
            </a:cxnLst>
            <a:rect l="T6" t="T7" r="T8" b="T9"/>
            <a:pathLst>
              <a:path w="343" h="1">
                <a:moveTo>
                  <a:pt x="0" y="0"/>
                </a:moveTo>
                <a:cubicBezTo>
                  <a:pt x="343" y="1"/>
                  <a:pt x="342" y="1"/>
                  <a:pt x="342" y="1"/>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909" name="Freeform 100">
            <a:extLst>
              <a:ext uri="{FF2B5EF4-FFF2-40B4-BE49-F238E27FC236}">
                <a16:creationId xmlns:a16="http://schemas.microsoft.com/office/drawing/2014/main" id="{E01B19C6-F7F0-4E83-98BB-3D8715217813}"/>
              </a:ext>
            </a:extLst>
          </p:cNvPr>
          <p:cNvSpPr>
            <a:spLocks/>
          </p:cNvSpPr>
          <p:nvPr/>
        </p:nvSpPr>
        <p:spPr bwMode="auto">
          <a:xfrm>
            <a:off x="2371725" y="7727950"/>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910" name="Freeform 101">
            <a:extLst>
              <a:ext uri="{FF2B5EF4-FFF2-40B4-BE49-F238E27FC236}">
                <a16:creationId xmlns:a16="http://schemas.microsoft.com/office/drawing/2014/main" id="{129BC6DB-5BBD-48C6-83CC-B432C6E618D4}"/>
              </a:ext>
            </a:extLst>
          </p:cNvPr>
          <p:cNvSpPr>
            <a:spLocks/>
          </p:cNvSpPr>
          <p:nvPr/>
        </p:nvSpPr>
        <p:spPr bwMode="auto">
          <a:xfrm>
            <a:off x="2827338" y="7745413"/>
            <a:ext cx="1587" cy="114300"/>
          </a:xfrm>
          <a:custGeom>
            <a:avLst/>
            <a:gdLst>
              <a:gd name="T0" fmla="*/ 0 w 1587"/>
              <a:gd name="T1" fmla="*/ 0 h 7"/>
              <a:gd name="T2" fmla="*/ 0 w 1587"/>
              <a:gd name="T3" fmla="*/ 2147483647 h 7"/>
              <a:gd name="T4" fmla="*/ 0 60000 65536"/>
              <a:gd name="T5" fmla="*/ 0 60000 65536"/>
              <a:gd name="T6" fmla="*/ 0 w 1587"/>
              <a:gd name="T7" fmla="*/ 0 h 7"/>
              <a:gd name="T8" fmla="*/ 1587 w 1587"/>
              <a:gd name="T9" fmla="*/ 7 h 7"/>
            </a:gdLst>
            <a:ahLst/>
            <a:cxnLst>
              <a:cxn ang="T4">
                <a:pos x="T0" y="T1"/>
              </a:cxn>
              <a:cxn ang="T5">
                <a:pos x="T2" y="T3"/>
              </a:cxn>
            </a:cxnLst>
            <a:rect l="T6" t="T7" r="T8" b="T9"/>
            <a:pathLst>
              <a:path w="1587"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911" name="Freeform 102">
            <a:extLst>
              <a:ext uri="{FF2B5EF4-FFF2-40B4-BE49-F238E27FC236}">
                <a16:creationId xmlns:a16="http://schemas.microsoft.com/office/drawing/2014/main" id="{750C80A3-600C-40B7-BBED-9D35B9491EF7}"/>
              </a:ext>
            </a:extLst>
          </p:cNvPr>
          <p:cNvSpPr>
            <a:spLocks/>
          </p:cNvSpPr>
          <p:nvPr/>
        </p:nvSpPr>
        <p:spPr bwMode="auto">
          <a:xfrm>
            <a:off x="795338" y="5776913"/>
            <a:ext cx="1587" cy="2016125"/>
          </a:xfrm>
          <a:custGeom>
            <a:avLst/>
            <a:gdLst>
              <a:gd name="T0" fmla="*/ 0 w 1587"/>
              <a:gd name="T1" fmla="*/ 0 h 124"/>
              <a:gd name="T2" fmla="*/ 0 w 1587"/>
              <a:gd name="T3" fmla="*/ 2147483647 h 124"/>
              <a:gd name="T4" fmla="*/ 0 60000 65536"/>
              <a:gd name="T5" fmla="*/ 0 60000 65536"/>
              <a:gd name="T6" fmla="*/ 0 w 1587"/>
              <a:gd name="T7" fmla="*/ 0 h 124"/>
              <a:gd name="T8" fmla="*/ 1587 w 1587"/>
              <a:gd name="T9" fmla="*/ 124 h 124"/>
            </a:gdLst>
            <a:ahLst/>
            <a:cxnLst>
              <a:cxn ang="T4">
                <a:pos x="T0" y="T1"/>
              </a:cxn>
              <a:cxn ang="T5">
                <a:pos x="T2" y="T3"/>
              </a:cxn>
            </a:cxnLst>
            <a:rect l="T6" t="T7" r="T8" b="T9"/>
            <a:pathLst>
              <a:path w="1587" h="124">
                <a:moveTo>
                  <a:pt x="0" y="0"/>
                </a:moveTo>
                <a:cubicBezTo>
                  <a:pt x="0" y="124"/>
                  <a:pt x="0" y="124"/>
                  <a:pt x="0" y="124"/>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912" name="Freeform 103">
            <a:extLst>
              <a:ext uri="{FF2B5EF4-FFF2-40B4-BE49-F238E27FC236}">
                <a16:creationId xmlns:a16="http://schemas.microsoft.com/office/drawing/2014/main" id="{2250D474-C85E-4E01-AB62-8D6E08999499}"/>
              </a:ext>
            </a:extLst>
          </p:cNvPr>
          <p:cNvSpPr>
            <a:spLocks/>
          </p:cNvSpPr>
          <p:nvPr/>
        </p:nvSpPr>
        <p:spPr bwMode="auto">
          <a:xfrm>
            <a:off x="4273550" y="7727950"/>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913" name="Freeform 104">
            <a:extLst>
              <a:ext uri="{FF2B5EF4-FFF2-40B4-BE49-F238E27FC236}">
                <a16:creationId xmlns:a16="http://schemas.microsoft.com/office/drawing/2014/main" id="{D379E646-3300-463D-9885-FC83A07523FC}"/>
              </a:ext>
            </a:extLst>
          </p:cNvPr>
          <p:cNvSpPr>
            <a:spLocks/>
          </p:cNvSpPr>
          <p:nvPr/>
        </p:nvSpPr>
        <p:spPr bwMode="auto">
          <a:xfrm>
            <a:off x="3525838" y="7745413"/>
            <a:ext cx="1587" cy="114300"/>
          </a:xfrm>
          <a:custGeom>
            <a:avLst/>
            <a:gdLst>
              <a:gd name="T0" fmla="*/ 0 w 1587"/>
              <a:gd name="T1" fmla="*/ 0 h 7"/>
              <a:gd name="T2" fmla="*/ 0 w 1587"/>
              <a:gd name="T3" fmla="*/ 2147483647 h 7"/>
              <a:gd name="T4" fmla="*/ 0 60000 65536"/>
              <a:gd name="T5" fmla="*/ 0 60000 65536"/>
              <a:gd name="T6" fmla="*/ 0 w 1587"/>
              <a:gd name="T7" fmla="*/ 0 h 7"/>
              <a:gd name="T8" fmla="*/ 1587 w 1587"/>
              <a:gd name="T9" fmla="*/ 7 h 7"/>
            </a:gdLst>
            <a:ahLst/>
            <a:cxnLst>
              <a:cxn ang="T4">
                <a:pos x="T0" y="T1"/>
              </a:cxn>
              <a:cxn ang="T5">
                <a:pos x="T2" y="T3"/>
              </a:cxn>
            </a:cxnLst>
            <a:rect l="T6" t="T7" r="T8" b="T9"/>
            <a:pathLst>
              <a:path w="1587"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914" name="Freeform 105">
            <a:extLst>
              <a:ext uri="{FF2B5EF4-FFF2-40B4-BE49-F238E27FC236}">
                <a16:creationId xmlns:a16="http://schemas.microsoft.com/office/drawing/2014/main" id="{492D38C6-ABAD-4443-9583-C516336C94B4}"/>
              </a:ext>
            </a:extLst>
          </p:cNvPr>
          <p:cNvSpPr>
            <a:spLocks/>
          </p:cNvSpPr>
          <p:nvPr/>
        </p:nvSpPr>
        <p:spPr bwMode="auto">
          <a:xfrm>
            <a:off x="3070225" y="7745413"/>
            <a:ext cx="1588" cy="114300"/>
          </a:xfrm>
          <a:custGeom>
            <a:avLst/>
            <a:gdLst>
              <a:gd name="T0" fmla="*/ 0 w 1588"/>
              <a:gd name="T1" fmla="*/ 0 h 7"/>
              <a:gd name="T2" fmla="*/ 0 w 1588"/>
              <a:gd name="T3" fmla="*/ 2147483647 h 7"/>
              <a:gd name="T4" fmla="*/ 0 60000 65536"/>
              <a:gd name="T5" fmla="*/ 0 60000 65536"/>
              <a:gd name="T6" fmla="*/ 0 w 1588"/>
              <a:gd name="T7" fmla="*/ 0 h 7"/>
              <a:gd name="T8" fmla="*/ 1588 w 1588"/>
              <a:gd name="T9" fmla="*/ 7 h 7"/>
            </a:gdLst>
            <a:ahLst/>
            <a:cxnLst>
              <a:cxn ang="T4">
                <a:pos x="T0" y="T1"/>
              </a:cxn>
              <a:cxn ang="T5">
                <a:pos x="T2" y="T3"/>
              </a:cxn>
            </a:cxnLst>
            <a:rect l="T6" t="T7" r="T8" b="T9"/>
            <a:pathLst>
              <a:path w="1588" h="7">
                <a:moveTo>
                  <a:pt x="0" y="0"/>
                </a:moveTo>
                <a:cubicBezTo>
                  <a:pt x="0" y="7"/>
                  <a:pt x="0" y="7"/>
                  <a:pt x="0" y="7"/>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aphicFrame>
        <p:nvGraphicFramePr>
          <p:cNvPr id="35915" name="Object 106">
            <a:extLst>
              <a:ext uri="{FF2B5EF4-FFF2-40B4-BE49-F238E27FC236}">
                <a16:creationId xmlns:a16="http://schemas.microsoft.com/office/drawing/2014/main" id="{2B7A6BBA-F841-471D-960A-DD2342C7AE1C}"/>
              </a:ext>
            </a:extLst>
          </p:cNvPr>
          <p:cNvGraphicFramePr>
            <a:graphicFrameLocks noChangeAspect="1"/>
          </p:cNvGraphicFramePr>
          <p:nvPr/>
        </p:nvGraphicFramePr>
        <p:xfrm>
          <a:off x="338138" y="5776913"/>
          <a:ext cx="504825" cy="330200"/>
        </p:xfrm>
        <a:graphic>
          <a:graphicData uri="http://schemas.openxmlformats.org/presentationml/2006/ole">
            <mc:AlternateContent xmlns:mc="http://schemas.openxmlformats.org/markup-compatibility/2006">
              <mc:Choice xmlns:v="urn:schemas-microsoft-com:vml" Requires="v">
                <p:oleObj spid="_x0000_s35993" name="Формула" r:id="rId31" imgW="330057" imgH="215806" progId="Equation.3">
                  <p:embed/>
                </p:oleObj>
              </mc:Choice>
              <mc:Fallback>
                <p:oleObj name="Формула" r:id="rId31" imgW="330057" imgH="215806" progId="Equation.3">
                  <p:embed/>
                  <p:pic>
                    <p:nvPicPr>
                      <p:cNvPr id="0" name="Object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5776913"/>
                        <a:ext cx="504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916" name="Object 107">
            <a:extLst>
              <a:ext uri="{FF2B5EF4-FFF2-40B4-BE49-F238E27FC236}">
                <a16:creationId xmlns:a16="http://schemas.microsoft.com/office/drawing/2014/main" id="{7B241E7E-ED3D-4FDA-A750-307E23553080}"/>
              </a:ext>
            </a:extLst>
          </p:cNvPr>
          <p:cNvGraphicFramePr>
            <a:graphicFrameLocks noChangeAspect="1"/>
          </p:cNvGraphicFramePr>
          <p:nvPr/>
        </p:nvGraphicFramePr>
        <p:xfrm>
          <a:off x="6278563" y="7504113"/>
          <a:ext cx="185737" cy="215900"/>
        </p:xfrm>
        <a:graphic>
          <a:graphicData uri="http://schemas.openxmlformats.org/presentationml/2006/ole">
            <mc:AlternateContent xmlns:mc="http://schemas.openxmlformats.org/markup-compatibility/2006">
              <mc:Choice xmlns:v="urn:schemas-microsoft-com:vml" Requires="v">
                <p:oleObj spid="_x0000_s35994" name="Формула" r:id="rId32" imgW="126835" imgH="139518" progId="Equation.3">
                  <p:embed/>
                </p:oleObj>
              </mc:Choice>
              <mc:Fallback>
                <p:oleObj name="Формула" r:id="rId32" imgW="126835" imgH="139518" progId="Equation.3">
                  <p:embed/>
                  <p:pic>
                    <p:nvPicPr>
                      <p:cNvPr id="0" name="Object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563" y="7504113"/>
                        <a:ext cx="1857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Group 108">
            <a:extLst>
              <a:ext uri="{FF2B5EF4-FFF2-40B4-BE49-F238E27FC236}">
                <a16:creationId xmlns:a16="http://schemas.microsoft.com/office/drawing/2014/main" id="{2D5038A5-A7C1-45CB-989C-94DB2AB0517A}"/>
              </a:ext>
            </a:extLst>
          </p:cNvPr>
          <p:cNvGrpSpPr>
            <a:grpSpLocks/>
          </p:cNvGrpSpPr>
          <p:nvPr/>
        </p:nvGrpSpPr>
        <p:grpSpPr bwMode="auto">
          <a:xfrm>
            <a:off x="2984500" y="5713413"/>
            <a:ext cx="215900" cy="2346325"/>
            <a:chOff x="2659" y="340"/>
            <a:chExt cx="136" cy="1479"/>
          </a:xfrm>
        </p:grpSpPr>
        <p:sp>
          <p:nvSpPr>
            <p:cNvPr id="35942" name="Line 109">
              <a:extLst>
                <a:ext uri="{FF2B5EF4-FFF2-40B4-BE49-F238E27FC236}">
                  <a16:creationId xmlns:a16="http://schemas.microsoft.com/office/drawing/2014/main" id="{F995E85D-F98D-49DA-8D5F-70B69774C088}"/>
                </a:ext>
              </a:extLst>
            </p:cNvPr>
            <p:cNvSpPr>
              <a:spLocks noChangeShapeType="1"/>
            </p:cNvSpPr>
            <p:nvPr/>
          </p:nvSpPr>
          <p:spPr bwMode="auto">
            <a:xfrm flipV="1">
              <a:off x="2712" y="340"/>
              <a:ext cx="0" cy="13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35943" name="Object 110">
              <a:extLst>
                <a:ext uri="{FF2B5EF4-FFF2-40B4-BE49-F238E27FC236}">
                  <a16:creationId xmlns:a16="http://schemas.microsoft.com/office/drawing/2014/main" id="{8D4F9121-6F3E-435A-BAD0-295157230206}"/>
                </a:ext>
              </a:extLst>
            </p:cNvPr>
            <p:cNvGraphicFramePr>
              <a:graphicFrameLocks noChangeAspect="1"/>
            </p:cNvGraphicFramePr>
            <p:nvPr/>
          </p:nvGraphicFramePr>
          <p:xfrm>
            <a:off x="2659" y="1701"/>
            <a:ext cx="136" cy="118"/>
          </p:xfrm>
          <a:graphic>
            <a:graphicData uri="http://schemas.openxmlformats.org/presentationml/2006/ole">
              <mc:AlternateContent xmlns:mc="http://schemas.openxmlformats.org/markup-compatibility/2006">
                <mc:Choice xmlns:v="urn:schemas-microsoft-com:vml" Requires="v">
                  <p:oleObj spid="_x0000_s35995" name="Формула" r:id="rId33" imgW="139518" imgH="126835" progId="Equation.3">
                    <p:embed/>
                  </p:oleObj>
                </mc:Choice>
                <mc:Fallback>
                  <p:oleObj name="Формула" r:id="rId33" imgW="139518" imgH="126835" progId="Equation.3">
                    <p:embed/>
                    <p:pic>
                      <p:nvPicPr>
                        <p:cNvPr id="0" name="Object 1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59" y="1701"/>
                          <a:ext cx="13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44" name="Oval 111">
              <a:extLst>
                <a:ext uri="{FF2B5EF4-FFF2-40B4-BE49-F238E27FC236}">
                  <a16:creationId xmlns:a16="http://schemas.microsoft.com/office/drawing/2014/main" id="{E0E3DA61-EE53-4183-8736-D9412C94D609}"/>
                </a:ext>
              </a:extLst>
            </p:cNvPr>
            <p:cNvSpPr>
              <a:spLocks noChangeArrowheads="1"/>
            </p:cNvSpPr>
            <p:nvPr/>
          </p:nvSpPr>
          <p:spPr bwMode="auto">
            <a:xfrm>
              <a:off x="2696" y="1639"/>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nvGrpSpPr>
          <p:cNvPr id="14" name="Group 112">
            <a:extLst>
              <a:ext uri="{FF2B5EF4-FFF2-40B4-BE49-F238E27FC236}">
                <a16:creationId xmlns:a16="http://schemas.microsoft.com/office/drawing/2014/main" id="{3EDF0AFB-7FAB-4969-8826-71D95509216F}"/>
              </a:ext>
            </a:extLst>
          </p:cNvPr>
          <p:cNvGrpSpPr>
            <a:grpSpLocks/>
          </p:cNvGrpSpPr>
          <p:nvPr/>
        </p:nvGrpSpPr>
        <p:grpSpPr bwMode="auto">
          <a:xfrm>
            <a:off x="2263775" y="5703888"/>
            <a:ext cx="200025" cy="2409825"/>
            <a:chOff x="1905" y="340"/>
            <a:chExt cx="126" cy="1518"/>
          </a:xfrm>
        </p:grpSpPr>
        <p:sp>
          <p:nvSpPr>
            <p:cNvPr id="35939" name="Line 113">
              <a:extLst>
                <a:ext uri="{FF2B5EF4-FFF2-40B4-BE49-F238E27FC236}">
                  <a16:creationId xmlns:a16="http://schemas.microsoft.com/office/drawing/2014/main" id="{9CE8EDC8-EEB7-43A8-84D8-0D1916F08310}"/>
                </a:ext>
              </a:extLst>
            </p:cNvPr>
            <p:cNvSpPr>
              <a:spLocks noChangeShapeType="1"/>
            </p:cNvSpPr>
            <p:nvPr/>
          </p:nvSpPr>
          <p:spPr bwMode="auto">
            <a:xfrm flipV="1">
              <a:off x="1979" y="340"/>
              <a:ext cx="0" cy="13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35940" name="Object 114">
              <a:extLst>
                <a:ext uri="{FF2B5EF4-FFF2-40B4-BE49-F238E27FC236}">
                  <a16:creationId xmlns:a16="http://schemas.microsoft.com/office/drawing/2014/main" id="{6F486CC0-EDBD-493A-82E9-1A668A56A700}"/>
                </a:ext>
              </a:extLst>
            </p:cNvPr>
            <p:cNvGraphicFramePr>
              <a:graphicFrameLocks noChangeAspect="1"/>
            </p:cNvGraphicFramePr>
            <p:nvPr/>
          </p:nvGraphicFramePr>
          <p:xfrm>
            <a:off x="1905" y="1722"/>
            <a:ext cx="126" cy="136"/>
          </p:xfrm>
          <a:graphic>
            <a:graphicData uri="http://schemas.openxmlformats.org/presentationml/2006/ole">
              <mc:AlternateContent xmlns:mc="http://schemas.openxmlformats.org/markup-compatibility/2006">
                <mc:Choice xmlns:v="urn:schemas-microsoft-com:vml" Requires="v">
                  <p:oleObj spid="_x0000_s35996" name="Формула" r:id="rId34" imgW="114102" imgH="126780" progId="Equation.3">
                    <p:embed/>
                  </p:oleObj>
                </mc:Choice>
                <mc:Fallback>
                  <p:oleObj name="Формула" r:id="rId34" imgW="114102" imgH="126780" progId="Equation.3">
                    <p:embed/>
                    <p:pic>
                      <p:nvPicPr>
                        <p:cNvPr id="0" name="Object 1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 y="1722"/>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41" name="Oval 115">
              <a:extLst>
                <a:ext uri="{FF2B5EF4-FFF2-40B4-BE49-F238E27FC236}">
                  <a16:creationId xmlns:a16="http://schemas.microsoft.com/office/drawing/2014/main" id="{AE4EC48D-0199-42B8-A6EA-211A86419B16}"/>
                </a:ext>
              </a:extLst>
            </p:cNvPr>
            <p:cNvSpPr>
              <a:spLocks noChangeArrowheads="1"/>
            </p:cNvSpPr>
            <p:nvPr/>
          </p:nvSpPr>
          <p:spPr bwMode="auto">
            <a:xfrm>
              <a:off x="1950" y="1639"/>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nvGrpSpPr>
          <p:cNvPr id="15" name="Group 116">
            <a:extLst>
              <a:ext uri="{FF2B5EF4-FFF2-40B4-BE49-F238E27FC236}">
                <a16:creationId xmlns:a16="http://schemas.microsoft.com/office/drawing/2014/main" id="{CB6FAF01-0809-4D40-8E05-0668F24034B1}"/>
              </a:ext>
            </a:extLst>
          </p:cNvPr>
          <p:cNvGrpSpPr>
            <a:grpSpLocks/>
          </p:cNvGrpSpPr>
          <p:nvPr/>
        </p:nvGrpSpPr>
        <p:grpSpPr bwMode="auto">
          <a:xfrm>
            <a:off x="1143000" y="5803900"/>
            <a:ext cx="215900" cy="2290763"/>
            <a:chOff x="728" y="3648"/>
            <a:chExt cx="136" cy="1442"/>
          </a:xfrm>
        </p:grpSpPr>
        <p:sp>
          <p:nvSpPr>
            <p:cNvPr id="35935" name="Freeform 117">
              <a:extLst>
                <a:ext uri="{FF2B5EF4-FFF2-40B4-BE49-F238E27FC236}">
                  <a16:creationId xmlns:a16="http://schemas.microsoft.com/office/drawing/2014/main" id="{04794083-F48A-4626-BE40-E1065F233E8B}"/>
                </a:ext>
              </a:extLst>
            </p:cNvPr>
            <p:cNvSpPr>
              <a:spLocks/>
            </p:cNvSpPr>
            <p:nvPr/>
          </p:nvSpPr>
          <p:spPr bwMode="auto">
            <a:xfrm>
              <a:off x="767" y="3648"/>
              <a:ext cx="1" cy="1271"/>
            </a:xfrm>
            <a:custGeom>
              <a:avLst/>
              <a:gdLst>
                <a:gd name="T0" fmla="*/ 0 w 1"/>
                <a:gd name="T1" fmla="*/ 0 h 124"/>
                <a:gd name="T2" fmla="*/ 0 w 1"/>
                <a:gd name="T3" fmla="*/ 2147483647 h 124"/>
                <a:gd name="T4" fmla="*/ 0 60000 65536"/>
                <a:gd name="T5" fmla="*/ 0 60000 65536"/>
                <a:gd name="T6" fmla="*/ 0 w 1"/>
                <a:gd name="T7" fmla="*/ 0 h 124"/>
                <a:gd name="T8" fmla="*/ 1 w 1"/>
                <a:gd name="T9" fmla="*/ 124 h 124"/>
              </a:gdLst>
              <a:ahLst/>
              <a:cxnLst>
                <a:cxn ang="T4">
                  <a:pos x="T0" y="T1"/>
                </a:cxn>
                <a:cxn ang="T5">
                  <a:pos x="T2" y="T3"/>
                </a:cxn>
              </a:cxnLst>
              <a:rect l="T6" t="T7" r="T8" b="T9"/>
              <a:pathLst>
                <a:path w="1" h="124">
                  <a:moveTo>
                    <a:pt x="0" y="0"/>
                  </a:moveTo>
                  <a:cubicBezTo>
                    <a:pt x="0" y="124"/>
                    <a:pt x="0" y="124"/>
                    <a:pt x="0" y="124"/>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35936" name="Group 118">
              <a:extLst>
                <a:ext uri="{FF2B5EF4-FFF2-40B4-BE49-F238E27FC236}">
                  <a16:creationId xmlns:a16="http://schemas.microsoft.com/office/drawing/2014/main" id="{1589972D-5EBF-4E0D-A8FE-EAC2BBA5D87E}"/>
                </a:ext>
              </a:extLst>
            </p:cNvPr>
            <p:cNvGrpSpPr>
              <a:grpSpLocks/>
            </p:cNvGrpSpPr>
            <p:nvPr/>
          </p:nvGrpSpPr>
          <p:grpSpPr bwMode="auto">
            <a:xfrm>
              <a:off x="728" y="4884"/>
              <a:ext cx="136" cy="206"/>
              <a:chOff x="728" y="3288"/>
              <a:chExt cx="136" cy="206"/>
            </a:xfrm>
          </p:grpSpPr>
          <p:graphicFrame>
            <p:nvGraphicFramePr>
              <p:cNvPr id="35937" name="Object 119">
                <a:extLst>
                  <a:ext uri="{FF2B5EF4-FFF2-40B4-BE49-F238E27FC236}">
                    <a16:creationId xmlns:a16="http://schemas.microsoft.com/office/drawing/2014/main" id="{326C9435-589F-4262-9792-9F83BB64BC81}"/>
                  </a:ext>
                </a:extLst>
              </p:cNvPr>
              <p:cNvGraphicFramePr>
                <a:graphicFrameLocks noChangeAspect="1"/>
              </p:cNvGraphicFramePr>
              <p:nvPr/>
            </p:nvGraphicFramePr>
            <p:xfrm>
              <a:off x="728" y="3358"/>
              <a:ext cx="136" cy="136"/>
            </p:xfrm>
            <a:graphic>
              <a:graphicData uri="http://schemas.openxmlformats.org/presentationml/2006/ole">
                <mc:AlternateContent xmlns:mc="http://schemas.openxmlformats.org/markup-compatibility/2006">
                  <mc:Choice xmlns:v="urn:schemas-microsoft-com:vml" Requires="v">
                    <p:oleObj spid="_x0000_s35997" name="Формула" r:id="rId35" imgW="126725" imgH="126725" progId="Equation.3">
                      <p:embed/>
                    </p:oleObj>
                  </mc:Choice>
                  <mc:Fallback>
                    <p:oleObj name="Формула" r:id="rId35" imgW="126725" imgH="126725" progId="Equation.3">
                      <p:embed/>
                      <p:pic>
                        <p:nvPicPr>
                          <p:cNvPr id="0" name="Object 1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 y="3358"/>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38" name="Oval 120">
                <a:extLst>
                  <a:ext uri="{FF2B5EF4-FFF2-40B4-BE49-F238E27FC236}">
                    <a16:creationId xmlns:a16="http://schemas.microsoft.com/office/drawing/2014/main" id="{AD3D3282-174C-45A7-96B6-C6154DBEFE24}"/>
                  </a:ext>
                </a:extLst>
              </p:cNvPr>
              <p:cNvSpPr>
                <a:spLocks noChangeArrowheads="1"/>
              </p:cNvSpPr>
              <p:nvPr/>
            </p:nvSpPr>
            <p:spPr bwMode="auto">
              <a:xfrm>
                <a:off x="746" y="3288"/>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grpSp>
        <p:nvGrpSpPr>
          <p:cNvPr id="35920" name="Group 121">
            <a:extLst>
              <a:ext uri="{FF2B5EF4-FFF2-40B4-BE49-F238E27FC236}">
                <a16:creationId xmlns:a16="http://schemas.microsoft.com/office/drawing/2014/main" id="{1F63FA54-43D3-4EC0-AB5F-02A1DB131B97}"/>
              </a:ext>
            </a:extLst>
          </p:cNvPr>
          <p:cNvGrpSpPr>
            <a:grpSpLocks/>
          </p:cNvGrpSpPr>
          <p:nvPr/>
        </p:nvGrpSpPr>
        <p:grpSpPr bwMode="auto">
          <a:xfrm>
            <a:off x="4149725" y="5791200"/>
            <a:ext cx="203200" cy="2309813"/>
            <a:chOff x="3772" y="2052"/>
            <a:chExt cx="128" cy="1455"/>
          </a:xfrm>
        </p:grpSpPr>
        <p:sp>
          <p:nvSpPr>
            <p:cNvPr id="35931" name="Freeform 122">
              <a:extLst>
                <a:ext uri="{FF2B5EF4-FFF2-40B4-BE49-F238E27FC236}">
                  <a16:creationId xmlns:a16="http://schemas.microsoft.com/office/drawing/2014/main" id="{4D7ADCFF-2EB3-4BF2-B310-283382167FD6}"/>
                </a:ext>
              </a:extLst>
            </p:cNvPr>
            <p:cNvSpPr>
              <a:spLocks/>
            </p:cNvSpPr>
            <p:nvPr/>
          </p:nvSpPr>
          <p:spPr bwMode="auto">
            <a:xfrm>
              <a:off x="3839" y="2052"/>
              <a:ext cx="1" cy="1271"/>
            </a:xfrm>
            <a:custGeom>
              <a:avLst/>
              <a:gdLst>
                <a:gd name="T0" fmla="*/ 0 w 1"/>
                <a:gd name="T1" fmla="*/ 0 h 124"/>
                <a:gd name="T2" fmla="*/ 0 w 1"/>
                <a:gd name="T3" fmla="*/ 2147483647 h 124"/>
                <a:gd name="T4" fmla="*/ 0 60000 65536"/>
                <a:gd name="T5" fmla="*/ 0 60000 65536"/>
                <a:gd name="T6" fmla="*/ 0 w 1"/>
                <a:gd name="T7" fmla="*/ 0 h 124"/>
                <a:gd name="T8" fmla="*/ 1 w 1"/>
                <a:gd name="T9" fmla="*/ 124 h 124"/>
              </a:gdLst>
              <a:ahLst/>
              <a:cxnLst>
                <a:cxn ang="T4">
                  <a:pos x="T0" y="T1"/>
                </a:cxn>
                <a:cxn ang="T5">
                  <a:pos x="T2" y="T3"/>
                </a:cxn>
              </a:cxnLst>
              <a:rect l="T6" t="T7" r="T8" b="T9"/>
              <a:pathLst>
                <a:path w="1" h="124">
                  <a:moveTo>
                    <a:pt x="0" y="0"/>
                  </a:moveTo>
                  <a:cubicBezTo>
                    <a:pt x="0" y="124"/>
                    <a:pt x="0" y="124"/>
                    <a:pt x="0" y="124"/>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35932" name="Group 123">
              <a:extLst>
                <a:ext uri="{FF2B5EF4-FFF2-40B4-BE49-F238E27FC236}">
                  <a16:creationId xmlns:a16="http://schemas.microsoft.com/office/drawing/2014/main" id="{388C50C4-2148-47AB-A5C5-6D08B1FC1E84}"/>
                </a:ext>
              </a:extLst>
            </p:cNvPr>
            <p:cNvGrpSpPr>
              <a:grpSpLocks/>
            </p:cNvGrpSpPr>
            <p:nvPr/>
          </p:nvGrpSpPr>
          <p:grpSpPr bwMode="auto">
            <a:xfrm>
              <a:off x="3772" y="3296"/>
              <a:ext cx="128" cy="211"/>
              <a:chOff x="3772" y="3296"/>
              <a:chExt cx="128" cy="211"/>
            </a:xfrm>
          </p:grpSpPr>
          <p:graphicFrame>
            <p:nvGraphicFramePr>
              <p:cNvPr id="35933" name="Object 124">
                <a:extLst>
                  <a:ext uri="{FF2B5EF4-FFF2-40B4-BE49-F238E27FC236}">
                    <a16:creationId xmlns:a16="http://schemas.microsoft.com/office/drawing/2014/main" id="{723F982B-DF2C-453E-9FCD-FF758E0F75D1}"/>
                  </a:ext>
                </a:extLst>
              </p:cNvPr>
              <p:cNvGraphicFramePr>
                <a:graphicFrameLocks noChangeAspect="1"/>
              </p:cNvGraphicFramePr>
              <p:nvPr/>
            </p:nvGraphicFramePr>
            <p:xfrm>
              <a:off x="3772" y="3326"/>
              <a:ext cx="128" cy="181"/>
            </p:xfrm>
            <a:graphic>
              <a:graphicData uri="http://schemas.openxmlformats.org/presentationml/2006/ole">
                <mc:AlternateContent xmlns:mc="http://schemas.openxmlformats.org/markup-compatibility/2006">
                  <mc:Choice xmlns:v="urn:schemas-microsoft-com:vml" Requires="v">
                    <p:oleObj spid="_x0000_s35998" name="Формула" r:id="rId36" imgW="114151" imgH="164885" progId="Equation.3">
                      <p:embed/>
                    </p:oleObj>
                  </mc:Choice>
                  <mc:Fallback>
                    <p:oleObj name="Формула" r:id="rId36" imgW="114151" imgH="164885" progId="Equation.3">
                      <p:embed/>
                      <p:pic>
                        <p:nvPicPr>
                          <p:cNvPr id="0" name="Object 1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2" y="3326"/>
                            <a:ext cx="1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34" name="Oval 125">
                <a:extLst>
                  <a:ext uri="{FF2B5EF4-FFF2-40B4-BE49-F238E27FC236}">
                    <a16:creationId xmlns:a16="http://schemas.microsoft.com/office/drawing/2014/main" id="{788C23C8-453C-42FC-A8A9-5A6619E5CC5B}"/>
                  </a:ext>
                </a:extLst>
              </p:cNvPr>
              <p:cNvSpPr>
                <a:spLocks noChangeArrowheads="1"/>
              </p:cNvSpPr>
              <p:nvPr/>
            </p:nvSpPr>
            <p:spPr bwMode="auto">
              <a:xfrm>
                <a:off x="3822" y="3296"/>
                <a:ext cx="45" cy="4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pSp>
      </p:grpSp>
      <p:grpSp>
        <p:nvGrpSpPr>
          <p:cNvPr id="19" name="Group 126">
            <a:extLst>
              <a:ext uri="{FF2B5EF4-FFF2-40B4-BE49-F238E27FC236}">
                <a16:creationId xmlns:a16="http://schemas.microsoft.com/office/drawing/2014/main" id="{AFB37BBD-9CB0-44A3-A105-101109051989}"/>
              </a:ext>
            </a:extLst>
          </p:cNvPr>
          <p:cNvGrpSpPr>
            <a:grpSpLocks/>
          </p:cNvGrpSpPr>
          <p:nvPr/>
        </p:nvGrpSpPr>
        <p:grpSpPr bwMode="auto">
          <a:xfrm>
            <a:off x="3454400" y="6932613"/>
            <a:ext cx="635000" cy="625475"/>
            <a:chOff x="1896" y="2880"/>
            <a:chExt cx="400" cy="395"/>
          </a:xfrm>
        </p:grpSpPr>
        <p:sp>
          <p:nvSpPr>
            <p:cNvPr id="35928" name="Oval 127">
              <a:extLst>
                <a:ext uri="{FF2B5EF4-FFF2-40B4-BE49-F238E27FC236}">
                  <a16:creationId xmlns:a16="http://schemas.microsoft.com/office/drawing/2014/main" id="{4FD10638-8936-485B-B9F7-74270F4731DA}"/>
                </a:ext>
              </a:extLst>
            </p:cNvPr>
            <p:cNvSpPr>
              <a:spLocks noChangeArrowheads="1"/>
            </p:cNvSpPr>
            <p:nvPr/>
          </p:nvSpPr>
          <p:spPr bwMode="auto">
            <a:xfrm>
              <a:off x="1896" y="3184"/>
              <a:ext cx="91"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929" name="Object 128">
              <a:extLst>
                <a:ext uri="{FF2B5EF4-FFF2-40B4-BE49-F238E27FC236}">
                  <a16:creationId xmlns:a16="http://schemas.microsoft.com/office/drawing/2014/main" id="{6F2A30DD-92BA-4BE5-9024-733AD53B81EC}"/>
                </a:ext>
              </a:extLst>
            </p:cNvPr>
            <p:cNvGraphicFramePr>
              <a:graphicFrameLocks noChangeAspect="1"/>
            </p:cNvGraphicFramePr>
            <p:nvPr/>
          </p:nvGraphicFramePr>
          <p:xfrm>
            <a:off x="2024" y="2880"/>
            <a:ext cx="272" cy="173"/>
          </p:xfrm>
          <a:graphic>
            <a:graphicData uri="http://schemas.openxmlformats.org/presentationml/2006/ole">
              <mc:AlternateContent xmlns:mc="http://schemas.openxmlformats.org/markup-compatibility/2006">
                <mc:Choice xmlns:v="urn:schemas-microsoft-com:vml" Requires="v">
                  <p:oleObj spid="_x0000_s35999" name="Формула" r:id="rId37" imgW="317225" imgH="203024" progId="Equation.3">
                    <p:embed/>
                  </p:oleObj>
                </mc:Choice>
                <mc:Fallback>
                  <p:oleObj name="Формула" r:id="rId37" imgW="317225" imgH="203024" progId="Equation.3">
                    <p:embed/>
                    <p:pic>
                      <p:nvPicPr>
                        <p:cNvPr id="0" name="Object 1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4" y="2880"/>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30" name="Line 129">
              <a:extLst>
                <a:ext uri="{FF2B5EF4-FFF2-40B4-BE49-F238E27FC236}">
                  <a16:creationId xmlns:a16="http://schemas.microsoft.com/office/drawing/2014/main" id="{86CCB225-22CF-4871-835D-8DDCA5F0730C}"/>
                </a:ext>
              </a:extLst>
            </p:cNvPr>
            <p:cNvSpPr>
              <a:spLocks noChangeShapeType="1"/>
            </p:cNvSpPr>
            <p:nvPr/>
          </p:nvSpPr>
          <p:spPr bwMode="auto">
            <a:xfrm flipH="1">
              <a:off x="1979" y="3061"/>
              <a:ext cx="136"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nvGrpSpPr>
          <p:cNvPr id="20" name="Group 130">
            <a:extLst>
              <a:ext uri="{FF2B5EF4-FFF2-40B4-BE49-F238E27FC236}">
                <a16:creationId xmlns:a16="http://schemas.microsoft.com/office/drawing/2014/main" id="{5FB824C2-44DC-4569-907E-E7E5D178956E}"/>
              </a:ext>
            </a:extLst>
          </p:cNvPr>
          <p:cNvGrpSpPr>
            <a:grpSpLocks/>
          </p:cNvGrpSpPr>
          <p:nvPr/>
        </p:nvGrpSpPr>
        <p:grpSpPr bwMode="auto">
          <a:xfrm>
            <a:off x="2781300" y="7067550"/>
            <a:ext cx="431800" cy="639763"/>
            <a:chOff x="1616" y="4474"/>
            <a:chExt cx="272" cy="402"/>
          </a:xfrm>
        </p:grpSpPr>
        <p:sp>
          <p:nvSpPr>
            <p:cNvPr id="35925" name="Oval 131">
              <a:extLst>
                <a:ext uri="{FF2B5EF4-FFF2-40B4-BE49-F238E27FC236}">
                  <a16:creationId xmlns:a16="http://schemas.microsoft.com/office/drawing/2014/main" id="{FBA53093-63E7-4940-BEFB-7388F47219B3}"/>
                </a:ext>
              </a:extLst>
            </p:cNvPr>
            <p:cNvSpPr>
              <a:spLocks noChangeArrowheads="1"/>
            </p:cNvSpPr>
            <p:nvPr/>
          </p:nvSpPr>
          <p:spPr bwMode="auto">
            <a:xfrm>
              <a:off x="1752" y="4785"/>
              <a:ext cx="91" cy="91"/>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5926" name="Object 132">
              <a:extLst>
                <a:ext uri="{FF2B5EF4-FFF2-40B4-BE49-F238E27FC236}">
                  <a16:creationId xmlns:a16="http://schemas.microsoft.com/office/drawing/2014/main" id="{E38287D8-E862-4E4B-AE1B-AB7745EF4467}"/>
                </a:ext>
              </a:extLst>
            </p:cNvPr>
            <p:cNvGraphicFramePr>
              <a:graphicFrameLocks noChangeAspect="1"/>
            </p:cNvGraphicFramePr>
            <p:nvPr/>
          </p:nvGraphicFramePr>
          <p:xfrm>
            <a:off x="1616" y="4474"/>
            <a:ext cx="272" cy="185"/>
          </p:xfrm>
          <a:graphic>
            <a:graphicData uri="http://schemas.openxmlformats.org/presentationml/2006/ole">
              <mc:AlternateContent xmlns:mc="http://schemas.openxmlformats.org/markup-compatibility/2006">
                <mc:Choice xmlns:v="urn:schemas-microsoft-com:vml" Requires="v">
                  <p:oleObj spid="_x0000_s36000" name="Формула" r:id="rId38" imgW="291973" imgH="203112" progId="Equation.3">
                    <p:embed/>
                  </p:oleObj>
                </mc:Choice>
                <mc:Fallback>
                  <p:oleObj name="Формула" r:id="rId38" imgW="291973" imgH="203112" progId="Equation.3">
                    <p:embed/>
                    <p:pic>
                      <p:nvPicPr>
                        <p:cNvPr id="0" name="Object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6" y="4474"/>
                          <a:ext cx="27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927" name="Line 133">
              <a:extLst>
                <a:ext uri="{FF2B5EF4-FFF2-40B4-BE49-F238E27FC236}">
                  <a16:creationId xmlns:a16="http://schemas.microsoft.com/office/drawing/2014/main" id="{FA3EBFCE-DB04-4CA0-9AD2-C80F4A8B4C2B}"/>
                </a:ext>
              </a:extLst>
            </p:cNvPr>
            <p:cNvSpPr>
              <a:spLocks noChangeShapeType="1"/>
            </p:cNvSpPr>
            <p:nvPr/>
          </p:nvSpPr>
          <p:spPr bwMode="auto">
            <a:xfrm>
              <a:off x="1706" y="4628"/>
              <a:ext cx="9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35923" name="Rectangle 134">
            <a:extLst>
              <a:ext uri="{FF2B5EF4-FFF2-40B4-BE49-F238E27FC236}">
                <a16:creationId xmlns:a16="http://schemas.microsoft.com/office/drawing/2014/main" id="{8AD407E8-094D-4E2B-B3E8-381FD1A2B730}"/>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39399" name="Object 135">
            <a:extLst>
              <a:ext uri="{FF2B5EF4-FFF2-40B4-BE49-F238E27FC236}">
                <a16:creationId xmlns:a16="http://schemas.microsoft.com/office/drawing/2014/main" id="{62EB7002-6832-4397-9D89-8A9CB5EEC68B}"/>
              </a:ext>
            </a:extLst>
          </p:cNvPr>
          <p:cNvGraphicFramePr>
            <a:graphicFrameLocks noChangeAspect="1"/>
          </p:cNvGraphicFramePr>
          <p:nvPr/>
        </p:nvGraphicFramePr>
        <p:xfrm>
          <a:off x="2565400" y="5954713"/>
          <a:ext cx="1150938" cy="330200"/>
        </p:xfrm>
        <a:graphic>
          <a:graphicData uri="http://schemas.openxmlformats.org/presentationml/2006/ole">
            <mc:AlternateContent xmlns:mc="http://schemas.openxmlformats.org/markup-compatibility/2006">
              <mc:Choice xmlns:v="urn:schemas-microsoft-com:vml" Requires="v">
                <p:oleObj spid="_x0000_s36001" name="Формула" r:id="rId39" imgW="698197" imgH="203112" progId="Equation.3">
                  <p:embed/>
                </p:oleObj>
              </mc:Choice>
              <mc:Fallback>
                <p:oleObj name="Формула" r:id="rId39" imgW="698197" imgH="203112" progId="Equation.3">
                  <p:embed/>
                  <p:pic>
                    <p:nvPicPr>
                      <p:cNvPr id="0" name="Object 13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565400" y="5954713"/>
                        <a:ext cx="11509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9343"/>
                                        </p:tgtEl>
                                        <p:attrNameLst>
                                          <p:attrName>style.visibility</p:attrName>
                                        </p:attrNameLst>
                                      </p:cBhvr>
                                      <p:to>
                                        <p:strVal val="visible"/>
                                      </p:to>
                                    </p:set>
                                    <p:animEffect transition="in" filter="wipe(down)">
                                      <p:cBhvr>
                                        <p:cTn id="27" dur="500"/>
                                        <p:tgtEl>
                                          <p:spTgt spid="1393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mph" presetSubtype="0" fill="hold" nodeType="clickEffect">
                                  <p:stCondLst>
                                    <p:cond delay="0"/>
                                  </p:stCondLst>
                                  <p:childTnLst>
                                    <p:anim calcmode="discrete" valueType="str">
                                      <p:cBhvr>
                                        <p:cTn id="31" dur="1000" fill="hold"/>
                                        <p:tgtEl>
                                          <p:spTgt spid="139343"/>
                                        </p:tgtEl>
                                        <p:attrNameLst>
                                          <p:attrName>style.visibility</p:attrName>
                                        </p:attrNameLst>
                                      </p:cBhvr>
                                      <p:tavLst>
                                        <p:tav tm="0">
                                          <p:val>
                                            <p:strVal val="hidden"/>
                                          </p:val>
                                        </p:tav>
                                        <p:tav tm="50000">
                                          <p:val>
                                            <p:strVal val="visible"/>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9275"/>
                                        </p:tgtEl>
                                        <p:attrNameLst>
                                          <p:attrName>style.visibility</p:attrName>
                                        </p:attrNameLst>
                                      </p:cBhvr>
                                      <p:to>
                                        <p:strVal val="visible"/>
                                      </p:to>
                                    </p:set>
                                    <p:animEffect transition="in" filter="wipe(down)">
                                      <p:cBhvr>
                                        <p:cTn id="36" dur="500"/>
                                        <p:tgtEl>
                                          <p:spTgt spid="1392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7.03704E-6 -9.16667E-6 L -0.26249 -9.16667E-6 " pathEditMode="relative" ptsTypes="AA">
                                      <p:cBhvr>
                                        <p:cTn id="40" dur="2000" fill="hold"/>
                                        <p:tgtEl>
                                          <p:spTgt spid="10"/>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0417 -0.00121 L -0.09861 -0.00121 " pathEditMode="relative" rAng="0" ptsTypes="AA">
                                      <p:cBhvr>
                                        <p:cTn id="44" dur="2000" fill="hold"/>
                                        <p:tgtEl>
                                          <p:spTgt spid="8"/>
                                        </p:tgtEl>
                                        <p:attrNameLst>
                                          <p:attrName>ppt_x</p:attrName>
                                          <p:attrName>ppt_y</p:attrName>
                                        </p:attrNameLst>
                                      </p:cBhvr>
                                      <p:rCtr x="-4722"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37 1.94444E-6 L -0.17477 1.94444E-6 " pathEditMode="relative" rAng="0" ptsTypes="AA">
                                      <p:cBhvr>
                                        <p:cTn id="48" dur="2000" fill="hold"/>
                                        <p:tgtEl>
                                          <p:spTgt spid="7"/>
                                        </p:tgtEl>
                                        <p:attrNameLst>
                                          <p:attrName>ppt_x</p:attrName>
                                          <p:attrName>ppt_y</p:attrName>
                                        </p:attrNameLst>
                                      </p:cBhvr>
                                      <p:rCtr x="-8935" y="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139359"/>
                                        </p:tgtEl>
                                        <p:attrNameLst>
                                          <p:attrName>style.visibility</p:attrName>
                                        </p:attrNameLst>
                                      </p:cBhvr>
                                      <p:to>
                                        <p:strVal val="visible"/>
                                      </p:to>
                                    </p:set>
                                    <p:animEffect transition="in" filter="wipe(down)">
                                      <p:cBhvr>
                                        <p:cTn id="63" dur="500"/>
                                        <p:tgtEl>
                                          <p:spTgt spid="13935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5" presetClass="emph" presetSubtype="0" fill="hold" nodeType="clickEffect">
                                  <p:stCondLst>
                                    <p:cond delay="0"/>
                                  </p:stCondLst>
                                  <p:childTnLst>
                                    <p:anim calcmode="discrete" valueType="str">
                                      <p:cBhvr>
                                        <p:cTn id="67" dur="1000" fill="hold"/>
                                        <p:tgtEl>
                                          <p:spTgt spid="139359"/>
                                        </p:tgtEl>
                                        <p:attrNameLst>
                                          <p:attrName>style.visibility</p:attrName>
                                        </p:attrNameLst>
                                      </p:cBhvr>
                                      <p:tavLst>
                                        <p:tav tm="0">
                                          <p:val>
                                            <p:strVal val="hidden"/>
                                          </p:val>
                                        </p:tav>
                                        <p:tav tm="50000">
                                          <p:val>
                                            <p:strVal val="visible"/>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9269"/>
                                        </p:tgtEl>
                                        <p:attrNameLst>
                                          <p:attrName>style.visibility</p:attrName>
                                        </p:attrNameLst>
                                      </p:cBhvr>
                                      <p:to>
                                        <p:strVal val="visible"/>
                                      </p:to>
                                    </p:set>
                                    <p:animEffect transition="in" filter="wipe(down)">
                                      <p:cBhvr>
                                        <p:cTn id="72" dur="500"/>
                                        <p:tgtEl>
                                          <p:spTgt spid="13926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nodeType="clickEffect">
                                  <p:stCondLst>
                                    <p:cond delay="0"/>
                                  </p:stCondLst>
                                  <p:childTnLst>
                                    <p:animMotion origin="layout" path="M 2.22222E-6 -1.94444E-6 L 0.16805 -1.94444E-6 " pathEditMode="relative" ptsTypes="AA">
                                      <p:cBhvr>
                                        <p:cTn id="76" dur="2000" fill="hold"/>
                                        <p:tgtEl>
                                          <p:spTgt spid="15"/>
                                        </p:tgtEl>
                                        <p:attrNameLst>
                                          <p:attrName>ppt_x</p:attrName>
                                          <p:attrName>ppt_y</p:attrName>
                                        </p:attrNameLst>
                                      </p:cBhvr>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nodeType="clickEffect">
                                  <p:stCondLst>
                                    <p:cond delay="0"/>
                                  </p:stCondLst>
                                  <p:childTnLst>
                                    <p:animMotion origin="layout" path="M 3.7037E-7 3.61111E-6 L 0.06297 3.61111E-6 " pathEditMode="relative" ptsTypes="AA">
                                      <p:cBhvr>
                                        <p:cTn id="80" dur="2000" fill="hold"/>
                                        <p:tgtEl>
                                          <p:spTgt spid="13"/>
                                        </p:tgtEl>
                                        <p:attrNameLst>
                                          <p:attrName>ppt_x</p:attrName>
                                          <p:attrName>ppt_y</p:attrName>
                                        </p:attrNameLst>
                                      </p:cBhvr>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0" presetClass="path" presetSubtype="0" accel="50000" decel="50000" fill="hold" nodeType="clickEffect">
                                  <p:stCondLst>
                                    <p:cond delay="0"/>
                                  </p:stCondLst>
                                  <p:childTnLst>
                                    <p:animMotion origin="layout" path="M -4.81481E-6 -2.22222E-6 L 0.10486 -2.22222E-6 " pathEditMode="relative" ptsTypes="AA">
                                      <p:cBhvr>
                                        <p:cTn id="84" dur="2000" fill="hold"/>
                                        <p:tgtEl>
                                          <p:spTgt spid="14"/>
                                        </p:tgtEl>
                                        <p:attrNameLst>
                                          <p:attrName>ppt_x</p:attrName>
                                          <p:attrName>ppt_y</p:attrName>
                                        </p:attrNameLst>
                                      </p:cBhvr>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down)">
                                      <p:cBhvr>
                                        <p:cTn id="94" dur="500"/>
                                        <p:tgtEl>
                                          <p:spTgt spid="1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nodeType="clickEffect">
                                  <p:stCondLst>
                                    <p:cond delay="0"/>
                                  </p:stCondLst>
                                  <p:childTnLst>
                                    <p:set>
                                      <p:cBhvr>
                                        <p:cTn id="98" dur="1" fill="hold">
                                          <p:stCondLst>
                                            <p:cond delay="0"/>
                                          </p:stCondLst>
                                        </p:cTn>
                                        <p:tgtEl>
                                          <p:spTgt spid="139399"/>
                                        </p:tgtEl>
                                        <p:attrNameLst>
                                          <p:attrName>style.visibility</p:attrName>
                                        </p:attrNameLst>
                                      </p:cBhvr>
                                      <p:to>
                                        <p:strVal val="visible"/>
                                      </p:to>
                                    </p:set>
                                    <p:animEffect transition="in" filter="wipe(down)">
                                      <p:cBhvr>
                                        <p:cTn id="99" dur="500"/>
                                        <p:tgtEl>
                                          <p:spTgt spid="13939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5" presetClass="emph" presetSubtype="0" fill="hold" nodeType="clickEffect">
                                  <p:stCondLst>
                                    <p:cond delay="0"/>
                                  </p:stCondLst>
                                  <p:childTnLst>
                                    <p:anim calcmode="discrete" valueType="str">
                                      <p:cBhvr>
                                        <p:cTn id="103" dur="1000" fill="hold"/>
                                        <p:tgtEl>
                                          <p:spTgt spid="139399"/>
                                        </p:tgtEl>
                                        <p:attrNameLst>
                                          <p:attrName>style.visibility</p:attrName>
                                        </p:attrNameLst>
                                      </p:cBhvr>
                                      <p:tavLst>
                                        <p:tav tm="0">
                                          <p:val>
                                            <p:strVal val="hidden"/>
                                          </p:val>
                                        </p:tav>
                                        <p:tav tm="50000">
                                          <p:val>
                                            <p:strVal val="visible"/>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39266"/>
                                        </p:tgtEl>
                                        <p:attrNameLst>
                                          <p:attrName>style.visibility</p:attrName>
                                        </p:attrNameLst>
                                      </p:cBhvr>
                                      <p:to>
                                        <p:strVal val="visible"/>
                                      </p:to>
                                    </p:set>
                                    <p:animEffect transition="in" filter="wipe(down)">
                                      <p:cBhvr>
                                        <p:cTn id="108" dur="5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nimBg="1"/>
      <p:bldP spid="139269" grpId="0" animBg="1"/>
      <p:bldP spid="1392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046B3C5-0749-4916-BDDF-DD163ADE9A85}"/>
              </a:ext>
            </a:extLst>
          </p:cNvPr>
          <p:cNvSpPr>
            <a:spLocks noGrp="1" noChangeArrowheads="1"/>
          </p:cNvSpPr>
          <p:nvPr>
            <p:ph type="body" idx="1"/>
          </p:nvPr>
        </p:nvSpPr>
        <p:spPr>
          <a:xfrm>
            <a:off x="342900" y="468313"/>
            <a:ext cx="6172200" cy="7705725"/>
          </a:xfrm>
        </p:spPr>
        <p:txBody>
          <a:bodyPr/>
          <a:lstStyle/>
          <a:p>
            <a:pPr eaLnBrk="1" hangingPunct="1">
              <a:lnSpc>
                <a:spcPct val="90000"/>
              </a:lnSpc>
            </a:pPr>
            <a:r>
              <a:rPr lang="ru-RU" altLang="ru-RU" sz="2400"/>
              <a:t>Третья проблема – решение многих нелинейных задач довольно «дорогостоящая» (</a:t>
            </a:r>
            <a:r>
              <a:rPr lang="ru-RU" altLang="ru-RU" sz="2400">
                <a:solidFill>
                  <a:srgbClr val="FF3300"/>
                </a:solidFill>
              </a:rPr>
              <a:t>большое время счёта</a:t>
            </a:r>
            <a:r>
              <a:rPr lang="ru-RU" altLang="ru-RU" sz="2400"/>
              <a:t>) процедура из-за многократного вычисления целевой функции или из-за того, что сама задача заключается в решении многих подзадач, связанных между собой. </a:t>
            </a:r>
          </a:p>
          <a:p>
            <a:pPr eaLnBrk="1" hangingPunct="1">
              <a:lnSpc>
                <a:spcPct val="90000"/>
              </a:lnSpc>
            </a:pPr>
            <a:r>
              <a:rPr lang="ru-RU" altLang="ru-RU" sz="2400"/>
              <a:t>Четвёртая проблема связана с </a:t>
            </a:r>
            <a:r>
              <a:rPr lang="ru-RU" altLang="ru-RU" sz="2400">
                <a:solidFill>
                  <a:srgbClr val="FF3300"/>
                </a:solidFill>
              </a:rPr>
              <a:t>плохим масштабированием задач</a:t>
            </a:r>
            <a:r>
              <a:rPr lang="ru-RU" altLang="ru-RU" sz="2400"/>
              <a:t>, в которых диапазоны изменений отдельных переменных отличаются друг от друга на несколько порядков. Масштабирование - преобразование переменных с помощью соответствующих коэффициентов к такому виду, когда значение переменных оказываются сопоставимы по своей величине, а значение целевой функции измеряется в безразмерных величинах близких к единице.</a:t>
            </a:r>
          </a:p>
          <a:p>
            <a:pPr eaLnBrk="1" hangingPunct="1">
              <a:lnSpc>
                <a:spcPct val="90000"/>
              </a:lnSpc>
            </a:pPr>
            <a:endParaRPr lang="ru-RU" altLang="ru-RU"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EC2E7BB-202C-4548-9131-9A98D62241CF}"/>
              </a:ext>
            </a:extLst>
          </p:cNvPr>
          <p:cNvSpPr>
            <a:spLocks noGrp="1" noChangeArrowheads="1"/>
          </p:cNvSpPr>
          <p:nvPr>
            <p:ph type="body" idx="1"/>
          </p:nvPr>
        </p:nvSpPr>
        <p:spPr>
          <a:xfrm>
            <a:off x="0" y="1619250"/>
            <a:ext cx="6858000" cy="6554788"/>
          </a:xfrm>
        </p:spPr>
        <p:txBody>
          <a:bodyPr/>
          <a:lstStyle/>
          <a:p>
            <a:pPr eaLnBrk="1" hangingPunct="1"/>
            <a:r>
              <a:rPr lang="ru-RU" altLang="ru-RU" sz="2400"/>
              <a:t>Шаг1: Задать коэффициенты </a:t>
            </a:r>
            <a:r>
              <a:rPr lang="en-US" altLang="ru-RU" sz="2400" i="1"/>
              <a:t>λ</a:t>
            </a:r>
            <a:r>
              <a:rPr lang="ru-RU" altLang="ru-RU" sz="2400" i="1"/>
              <a:t>2</a:t>
            </a:r>
            <a:r>
              <a:rPr lang="ru-RU" altLang="ru-RU" sz="2400"/>
              <a:t>=0.62, </a:t>
            </a:r>
            <a:r>
              <a:rPr lang="en-US" altLang="ru-RU" sz="2400" i="1"/>
              <a:t>λ</a:t>
            </a:r>
            <a:r>
              <a:rPr lang="ru-RU" altLang="ru-RU" sz="2400" i="1"/>
              <a:t>1</a:t>
            </a:r>
            <a:r>
              <a:rPr lang="ru-RU" altLang="ru-RU" sz="2400"/>
              <a:t>=0.38, интервал </a:t>
            </a:r>
            <a:r>
              <a:rPr lang="ru-RU" altLang="ru-RU" sz="2400" i="1"/>
              <a:t>[</a:t>
            </a:r>
            <a:r>
              <a:rPr lang="en-US" altLang="ru-RU" sz="2400" i="1"/>
              <a:t>a</a:t>
            </a:r>
            <a:r>
              <a:rPr lang="ru-RU" altLang="ru-RU" sz="2400" i="1"/>
              <a:t>,</a:t>
            </a:r>
            <a:r>
              <a:rPr lang="en-US" altLang="ru-RU" sz="2400" i="1"/>
              <a:t>b</a:t>
            </a:r>
            <a:r>
              <a:rPr lang="ru-RU" altLang="ru-RU" sz="2400" i="1"/>
              <a:t>]</a:t>
            </a:r>
            <a:r>
              <a:rPr lang="ru-RU" altLang="ru-RU" sz="2400"/>
              <a:t>  и длину отрезка </a:t>
            </a:r>
            <a:r>
              <a:rPr lang="en-US" altLang="ru-RU" sz="2400" i="1"/>
              <a:t>L</a:t>
            </a:r>
            <a:r>
              <a:rPr lang="ru-RU" altLang="ru-RU" sz="2400" i="1"/>
              <a:t>=</a:t>
            </a:r>
            <a:r>
              <a:rPr lang="en-US" altLang="ru-RU" sz="2400" i="1"/>
              <a:t>abs</a:t>
            </a:r>
            <a:r>
              <a:rPr lang="ru-RU" altLang="ru-RU" sz="2400" i="1"/>
              <a:t>(</a:t>
            </a:r>
            <a:r>
              <a:rPr lang="en-US" altLang="ru-RU" sz="2400" i="1"/>
              <a:t>b</a:t>
            </a:r>
            <a:r>
              <a:rPr lang="ru-RU" altLang="ru-RU" sz="2400" i="1"/>
              <a:t>-</a:t>
            </a:r>
            <a:r>
              <a:rPr lang="en-US" altLang="ru-RU" sz="2400" i="1"/>
              <a:t>a</a:t>
            </a:r>
            <a:r>
              <a:rPr lang="ru-RU" altLang="ru-RU" sz="2400" i="1"/>
              <a:t>)</a:t>
            </a:r>
            <a:r>
              <a:rPr lang="ru-RU" altLang="ru-RU" sz="2400"/>
              <a:t>.</a:t>
            </a:r>
          </a:p>
          <a:p>
            <a:pPr eaLnBrk="1" hangingPunct="1"/>
            <a:r>
              <a:rPr lang="ru-RU" altLang="ru-RU" sz="2400"/>
              <a:t>Шаг2: Выделить две точки  </a:t>
            </a:r>
            <a:r>
              <a:rPr lang="en-US" altLang="ru-RU" sz="2400" i="1"/>
              <a:t>v</a:t>
            </a:r>
            <a:r>
              <a:rPr lang="ru-RU" altLang="ru-RU" sz="2400" i="1"/>
              <a:t>=</a:t>
            </a:r>
            <a:r>
              <a:rPr lang="en-US" altLang="ru-RU" sz="2400" i="1"/>
              <a:t>a</a:t>
            </a:r>
            <a:r>
              <a:rPr lang="ru-RU" altLang="ru-RU" sz="2400" i="1"/>
              <a:t>+</a:t>
            </a:r>
            <a:r>
              <a:rPr lang="en-US" altLang="ru-RU" sz="2400" i="1"/>
              <a:t>L</a:t>
            </a:r>
            <a:r>
              <a:rPr lang="ru-RU" altLang="ru-RU" sz="2400" i="1"/>
              <a:t>* </a:t>
            </a:r>
            <a:r>
              <a:rPr lang="en-US" altLang="ru-RU" sz="2400" i="1"/>
              <a:t>λ</a:t>
            </a:r>
            <a:r>
              <a:rPr lang="ru-RU" altLang="ru-RU" sz="2400" i="1"/>
              <a:t>1</a:t>
            </a:r>
            <a:r>
              <a:rPr lang="ru-RU" altLang="ru-RU" sz="2400"/>
              <a:t> и </a:t>
            </a:r>
            <a:r>
              <a:rPr lang="en-US" altLang="ru-RU" sz="2400" i="1"/>
              <a:t>w</a:t>
            </a:r>
            <a:r>
              <a:rPr lang="ru-RU" altLang="ru-RU" sz="2400" i="1"/>
              <a:t>=</a:t>
            </a:r>
            <a:r>
              <a:rPr lang="en-US" altLang="ru-RU" sz="2400" i="1"/>
              <a:t>a</a:t>
            </a:r>
            <a:r>
              <a:rPr lang="ru-RU" altLang="ru-RU" sz="2400" i="1"/>
              <a:t>+</a:t>
            </a:r>
            <a:r>
              <a:rPr lang="en-US" altLang="ru-RU" sz="2400" i="1"/>
              <a:t>L</a:t>
            </a:r>
            <a:r>
              <a:rPr lang="ru-RU" altLang="ru-RU" sz="2400" i="1"/>
              <a:t>* </a:t>
            </a:r>
            <a:r>
              <a:rPr lang="en-US" altLang="ru-RU" sz="2400" i="1"/>
              <a:t>λ</a:t>
            </a:r>
            <a:r>
              <a:rPr lang="ru-RU" altLang="ru-RU" sz="2400" i="1"/>
              <a:t>2</a:t>
            </a:r>
            <a:r>
              <a:rPr lang="ru-RU" altLang="ru-RU" sz="2400"/>
              <a:t> . Вычислить в этих точках значения функции </a:t>
            </a:r>
            <a:r>
              <a:rPr lang="en-US" altLang="ru-RU" sz="2400" i="1">
                <a:solidFill>
                  <a:srgbClr val="CC00CC"/>
                </a:solidFill>
              </a:rPr>
              <a:t>fv</a:t>
            </a:r>
            <a:r>
              <a:rPr lang="ru-RU" altLang="ru-RU" sz="2400" i="1">
                <a:solidFill>
                  <a:srgbClr val="CC00CC"/>
                </a:solidFill>
              </a:rPr>
              <a:t>=</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v</a:t>
            </a:r>
            <a:r>
              <a:rPr lang="ru-RU" altLang="ru-RU" sz="2400" i="1">
                <a:solidFill>
                  <a:srgbClr val="CC00CC"/>
                </a:solidFill>
              </a:rPr>
              <a:t>)</a:t>
            </a:r>
            <a:r>
              <a:rPr lang="ru-RU" altLang="ru-RU" sz="2400"/>
              <a:t> и  </a:t>
            </a:r>
            <a:r>
              <a:rPr lang="en-US" altLang="ru-RU" sz="2400" i="1">
                <a:solidFill>
                  <a:srgbClr val="CC00CC"/>
                </a:solidFill>
              </a:rPr>
              <a:t>fw</a:t>
            </a:r>
            <a:r>
              <a:rPr lang="ru-RU" altLang="ru-RU" sz="2400" i="1">
                <a:solidFill>
                  <a:srgbClr val="CC00CC"/>
                </a:solidFill>
              </a:rPr>
              <a:t>=</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w</a:t>
            </a:r>
            <a:r>
              <a:rPr lang="ru-RU" altLang="ru-RU" sz="2400" i="1">
                <a:solidFill>
                  <a:srgbClr val="CC00CC"/>
                </a:solidFill>
              </a:rPr>
              <a:t>).</a:t>
            </a:r>
            <a:endParaRPr lang="ru-RU" altLang="ru-RU" sz="2400">
              <a:solidFill>
                <a:srgbClr val="CC00CC"/>
              </a:solidFill>
            </a:endParaRPr>
          </a:p>
          <a:p>
            <a:pPr eaLnBrk="1" hangingPunct="1"/>
            <a:r>
              <a:rPr lang="ru-RU" altLang="ru-RU" sz="2400">
                <a:solidFill>
                  <a:srgbClr val="0000FF"/>
                </a:solidFill>
              </a:rPr>
              <a:t>Шаг3</a:t>
            </a:r>
            <a:r>
              <a:rPr lang="ru-RU" altLang="ru-RU" sz="2400"/>
              <a:t>:Если </a:t>
            </a:r>
            <a:r>
              <a:rPr lang="en-US" altLang="ru-RU" sz="2400"/>
              <a:t>abs</a:t>
            </a:r>
            <a:r>
              <a:rPr lang="ru-RU" altLang="ru-RU" sz="2400"/>
              <a:t>(</a:t>
            </a:r>
            <a:r>
              <a:rPr lang="en-US" altLang="ru-RU" sz="2400" i="1"/>
              <a:t>b</a:t>
            </a:r>
            <a:r>
              <a:rPr lang="ru-RU" altLang="ru-RU" sz="2400" i="1"/>
              <a:t>-</a:t>
            </a:r>
            <a:r>
              <a:rPr lang="en-US" altLang="ru-RU" sz="2400" i="1"/>
              <a:t>a</a:t>
            </a:r>
            <a:r>
              <a:rPr lang="ru-RU" altLang="ru-RU" sz="2400" i="1"/>
              <a:t>)&lt; </a:t>
            </a:r>
            <a:r>
              <a:rPr lang="en-US" altLang="ru-RU" sz="2400" i="1"/>
              <a:t>δ</a:t>
            </a:r>
            <a:r>
              <a:rPr lang="ru-RU" altLang="ru-RU" sz="2400"/>
              <a:t>, то перейти к </a:t>
            </a:r>
            <a:r>
              <a:rPr lang="ru-RU" altLang="ru-RU" sz="2400">
                <a:solidFill>
                  <a:srgbClr val="FF3300"/>
                </a:solidFill>
              </a:rPr>
              <a:t>шагу  6</a:t>
            </a:r>
            <a:r>
              <a:rPr lang="ru-RU" altLang="ru-RU" sz="2400"/>
              <a:t>, </a:t>
            </a:r>
          </a:p>
          <a:p>
            <a:pPr eaLnBrk="1" hangingPunct="1">
              <a:buFont typeface="Wingdings" panose="05000000000000000000" pitchFamily="2" charset="2"/>
              <a:buNone/>
            </a:pPr>
            <a:r>
              <a:rPr lang="ru-RU" altLang="ru-RU" sz="2400"/>
              <a:t>	иначе перейти к </a:t>
            </a:r>
            <a:r>
              <a:rPr lang="ru-RU" altLang="ru-RU" sz="2400">
                <a:solidFill>
                  <a:srgbClr val="FF3300"/>
                </a:solidFill>
              </a:rPr>
              <a:t>шагу 4</a:t>
            </a:r>
            <a:r>
              <a:rPr lang="ru-RU" altLang="ru-RU" sz="2400"/>
              <a:t>.</a:t>
            </a:r>
          </a:p>
          <a:p>
            <a:pPr eaLnBrk="1" hangingPunct="1"/>
            <a:r>
              <a:rPr lang="ru-RU" altLang="ru-RU" sz="2400">
                <a:solidFill>
                  <a:srgbClr val="0000FF"/>
                </a:solidFill>
              </a:rPr>
              <a:t>Шаг4</a:t>
            </a:r>
            <a:r>
              <a:rPr lang="ru-RU" altLang="ru-RU" sz="2400"/>
              <a:t>: Сравнить значения функции </a:t>
            </a:r>
            <a:r>
              <a:rPr lang="en-US" altLang="ru-RU" sz="2400" i="1">
                <a:solidFill>
                  <a:srgbClr val="CC00CC"/>
                </a:solidFill>
              </a:rPr>
              <a:t>fw</a:t>
            </a:r>
            <a:r>
              <a:rPr lang="ru-RU" altLang="ru-RU" sz="2400"/>
              <a:t> и </a:t>
            </a:r>
            <a:r>
              <a:rPr lang="en-US" altLang="ru-RU" sz="2400" i="1">
                <a:solidFill>
                  <a:srgbClr val="CC00CC"/>
                </a:solidFill>
              </a:rPr>
              <a:t>fv</a:t>
            </a:r>
            <a:r>
              <a:rPr lang="ru-RU" altLang="ru-RU" sz="2400" i="1"/>
              <a:t>.</a:t>
            </a:r>
            <a:r>
              <a:rPr lang="ru-RU" altLang="ru-RU" sz="2400"/>
              <a:t> </a:t>
            </a:r>
          </a:p>
          <a:p>
            <a:pPr eaLnBrk="1" hangingPunct="1">
              <a:buFont typeface="Wingdings" panose="05000000000000000000" pitchFamily="2" charset="2"/>
              <a:buNone/>
            </a:pPr>
            <a:r>
              <a:rPr lang="ru-RU" altLang="ru-RU" sz="2400"/>
              <a:t>	Если </a:t>
            </a:r>
            <a:r>
              <a:rPr lang="en-US" altLang="ru-RU" sz="2400" i="1">
                <a:solidFill>
                  <a:srgbClr val="CC00CC"/>
                </a:solidFill>
              </a:rPr>
              <a:t>fw</a:t>
            </a:r>
            <a:r>
              <a:rPr lang="ru-RU" altLang="ru-RU" sz="2400" i="1"/>
              <a:t> </a:t>
            </a:r>
            <a:r>
              <a:rPr lang="ru-RU" altLang="ru-RU" sz="2400" i="1">
                <a:solidFill>
                  <a:srgbClr val="CC00CC"/>
                </a:solidFill>
              </a:rPr>
              <a:t>&lt;</a:t>
            </a:r>
            <a:r>
              <a:rPr lang="ru-RU" altLang="ru-RU" sz="2400" i="1"/>
              <a:t> </a:t>
            </a:r>
            <a:r>
              <a:rPr lang="en-US" altLang="ru-RU" sz="2400" i="1">
                <a:solidFill>
                  <a:srgbClr val="CC00CC"/>
                </a:solidFill>
              </a:rPr>
              <a:t>fv</a:t>
            </a:r>
            <a:r>
              <a:rPr lang="en-US" altLang="ru-RU" sz="2400" i="1"/>
              <a:t> </a:t>
            </a:r>
            <a:r>
              <a:rPr lang="ru-RU" altLang="ru-RU" sz="2400" i="1"/>
              <a:t>,</a:t>
            </a:r>
            <a:r>
              <a:rPr lang="ru-RU" altLang="ru-RU" sz="2400"/>
              <a:t> то присвоить </a:t>
            </a:r>
            <a:r>
              <a:rPr lang="en-US" altLang="ru-RU" sz="2400" i="1"/>
              <a:t>a</a:t>
            </a:r>
            <a:r>
              <a:rPr lang="ru-RU" altLang="ru-RU" sz="2400" i="1"/>
              <a:t>=</a:t>
            </a:r>
            <a:r>
              <a:rPr lang="en-US" altLang="ru-RU" sz="2400" i="1"/>
              <a:t>v</a:t>
            </a:r>
            <a:r>
              <a:rPr lang="ru-RU" altLang="ru-RU" sz="2400" i="1"/>
              <a:t>, </a:t>
            </a:r>
            <a:r>
              <a:rPr lang="en-US" altLang="ru-RU" sz="2400" i="1"/>
              <a:t>v</a:t>
            </a:r>
            <a:r>
              <a:rPr lang="ru-RU" altLang="ru-RU" sz="2400" i="1"/>
              <a:t>=</a:t>
            </a:r>
            <a:r>
              <a:rPr lang="en-US" altLang="ru-RU" sz="2400" i="1"/>
              <a:t>w</a:t>
            </a:r>
            <a:r>
              <a:rPr lang="ru-RU" altLang="ru-RU" sz="2400" i="1"/>
              <a:t>,</a:t>
            </a:r>
            <a:r>
              <a:rPr lang="ru-RU" altLang="ru-RU" sz="2400"/>
              <a:t> </a:t>
            </a:r>
            <a:r>
              <a:rPr lang="en-US" altLang="ru-RU" sz="2400" i="1">
                <a:solidFill>
                  <a:srgbClr val="CC00CC"/>
                </a:solidFill>
              </a:rPr>
              <a:t>fv</a:t>
            </a:r>
            <a:r>
              <a:rPr lang="ru-RU" altLang="ru-RU" sz="2400" i="1"/>
              <a:t> </a:t>
            </a:r>
            <a:r>
              <a:rPr lang="ru-RU" altLang="ru-RU" sz="2400" i="1">
                <a:solidFill>
                  <a:srgbClr val="CC00CC"/>
                </a:solidFill>
              </a:rPr>
              <a:t>=</a:t>
            </a:r>
            <a:r>
              <a:rPr lang="en-US" altLang="ru-RU" sz="2400" i="1">
                <a:solidFill>
                  <a:srgbClr val="CC00CC"/>
                </a:solidFill>
              </a:rPr>
              <a:t>fw</a:t>
            </a:r>
            <a:r>
              <a:rPr lang="en-US" altLang="ru-RU" sz="2400"/>
              <a:t> </a:t>
            </a:r>
            <a:r>
              <a:rPr lang="ru-RU" altLang="ru-RU" sz="2400"/>
              <a:t>и  вычислить</a:t>
            </a:r>
            <a:r>
              <a:rPr lang="ru-RU" altLang="ru-RU" sz="2400" i="1"/>
              <a:t> </a:t>
            </a:r>
            <a:r>
              <a:rPr lang="en-US" altLang="ru-RU" sz="2400" i="1"/>
              <a:t>w</a:t>
            </a:r>
            <a:r>
              <a:rPr lang="ru-RU" altLang="ru-RU" sz="2400" i="1"/>
              <a:t>=</a:t>
            </a:r>
            <a:r>
              <a:rPr lang="en-US" altLang="ru-RU" sz="2400" i="1"/>
              <a:t>a</a:t>
            </a:r>
            <a:r>
              <a:rPr lang="ru-RU" altLang="ru-RU" sz="2400" i="1"/>
              <a:t>+</a:t>
            </a:r>
            <a:r>
              <a:rPr lang="en-US" altLang="ru-RU" sz="2400" i="1"/>
              <a:t>abs</a:t>
            </a:r>
            <a:r>
              <a:rPr lang="ru-RU" altLang="ru-RU" sz="2400" i="1"/>
              <a:t>(</a:t>
            </a:r>
            <a:r>
              <a:rPr lang="en-US" altLang="ru-RU" sz="2400" i="1"/>
              <a:t>b</a:t>
            </a:r>
            <a:r>
              <a:rPr lang="ru-RU" altLang="ru-RU" sz="2400" i="1"/>
              <a:t>-</a:t>
            </a:r>
            <a:r>
              <a:rPr lang="en-US" altLang="ru-RU" sz="2400" i="1"/>
              <a:t>a</a:t>
            </a:r>
            <a:r>
              <a:rPr lang="ru-RU" altLang="ru-RU" sz="2400" i="1"/>
              <a:t>)* </a:t>
            </a:r>
            <a:r>
              <a:rPr lang="en-US" altLang="ru-RU" sz="2400" i="1"/>
              <a:t>λ</a:t>
            </a:r>
            <a:r>
              <a:rPr lang="ru-RU" altLang="ru-RU" sz="2400" i="1"/>
              <a:t>2</a:t>
            </a:r>
            <a:r>
              <a:rPr lang="ru-RU" altLang="ru-RU" sz="2400"/>
              <a:t> и  </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w</a:t>
            </a:r>
            <a:r>
              <a:rPr lang="ru-RU" altLang="ru-RU" sz="2400" i="1">
                <a:solidFill>
                  <a:srgbClr val="CC00CC"/>
                </a:solidFill>
              </a:rPr>
              <a:t>)</a:t>
            </a:r>
            <a:r>
              <a:rPr lang="ru-RU" altLang="ru-RU" sz="2400" i="1"/>
              <a:t>,  </a:t>
            </a:r>
            <a:r>
              <a:rPr lang="ru-RU" altLang="ru-RU" sz="2400"/>
              <a:t>перейти к </a:t>
            </a:r>
            <a:r>
              <a:rPr lang="ru-RU" altLang="ru-RU" sz="2400">
                <a:solidFill>
                  <a:srgbClr val="FF3300"/>
                </a:solidFill>
              </a:rPr>
              <a:t>шагу 3</a:t>
            </a:r>
            <a:r>
              <a:rPr lang="ru-RU" altLang="ru-RU" sz="2400"/>
              <a:t>. Иначе перейти к </a:t>
            </a:r>
            <a:r>
              <a:rPr lang="ru-RU" altLang="ru-RU" sz="2400">
                <a:solidFill>
                  <a:srgbClr val="FF3300"/>
                </a:solidFill>
              </a:rPr>
              <a:t>шагу 5</a:t>
            </a:r>
            <a:r>
              <a:rPr lang="ru-RU" altLang="ru-RU" sz="2400"/>
              <a:t>. </a:t>
            </a:r>
          </a:p>
          <a:p>
            <a:pPr eaLnBrk="1" hangingPunct="1"/>
            <a:r>
              <a:rPr lang="ru-RU" altLang="ru-RU" sz="2400">
                <a:solidFill>
                  <a:srgbClr val="0000FF"/>
                </a:solidFill>
              </a:rPr>
              <a:t>Шаг5</a:t>
            </a:r>
            <a:r>
              <a:rPr lang="ru-RU" altLang="ru-RU" sz="2400"/>
              <a:t>: Присвоить </a:t>
            </a:r>
            <a:r>
              <a:rPr lang="en-US" altLang="ru-RU" sz="2400" i="1"/>
              <a:t>b</a:t>
            </a:r>
            <a:r>
              <a:rPr lang="ru-RU" altLang="ru-RU" sz="2400" i="1"/>
              <a:t>=</a:t>
            </a:r>
            <a:r>
              <a:rPr lang="en-US" altLang="ru-RU" sz="2400" i="1"/>
              <a:t>w</a:t>
            </a:r>
            <a:r>
              <a:rPr lang="ru-RU" altLang="ru-RU" sz="2400" i="1"/>
              <a:t>, </a:t>
            </a:r>
            <a:r>
              <a:rPr lang="en-US" altLang="ru-RU" sz="2400" i="1"/>
              <a:t>w</a:t>
            </a:r>
            <a:r>
              <a:rPr lang="ru-RU" altLang="ru-RU" sz="2400" i="1"/>
              <a:t>=</a:t>
            </a:r>
            <a:r>
              <a:rPr lang="en-US" altLang="ru-RU" sz="2400" i="1"/>
              <a:t>v</a:t>
            </a:r>
            <a:r>
              <a:rPr lang="ru-RU" altLang="ru-RU" sz="2400" i="1"/>
              <a:t>,</a:t>
            </a:r>
            <a:r>
              <a:rPr lang="ru-RU" altLang="ru-RU" sz="2400"/>
              <a:t> </a:t>
            </a:r>
            <a:r>
              <a:rPr lang="en-US" altLang="ru-RU" sz="2400" i="1">
                <a:solidFill>
                  <a:srgbClr val="CC00CC"/>
                </a:solidFill>
              </a:rPr>
              <a:t>fw</a:t>
            </a:r>
            <a:r>
              <a:rPr lang="ru-RU" altLang="ru-RU" sz="2400" i="1"/>
              <a:t> </a:t>
            </a:r>
            <a:r>
              <a:rPr lang="ru-RU" altLang="ru-RU" sz="2400" i="1">
                <a:solidFill>
                  <a:srgbClr val="CC00CC"/>
                </a:solidFill>
              </a:rPr>
              <a:t>=</a:t>
            </a:r>
            <a:r>
              <a:rPr lang="en-US" altLang="ru-RU" sz="2400" i="1">
                <a:solidFill>
                  <a:srgbClr val="CC00CC"/>
                </a:solidFill>
              </a:rPr>
              <a:t>fv</a:t>
            </a:r>
            <a:r>
              <a:rPr lang="ru-RU" altLang="ru-RU" sz="2400" i="1"/>
              <a:t>  </a:t>
            </a:r>
            <a:r>
              <a:rPr lang="ru-RU" altLang="ru-RU" sz="2400"/>
              <a:t> и  вычислить  </a:t>
            </a:r>
            <a:r>
              <a:rPr lang="en-US" altLang="ru-RU" sz="2400" i="1"/>
              <a:t>v</a:t>
            </a:r>
            <a:r>
              <a:rPr lang="ru-RU" altLang="ru-RU" sz="2400" i="1"/>
              <a:t>=</a:t>
            </a:r>
            <a:r>
              <a:rPr lang="en-US" altLang="ru-RU" sz="2400" i="1"/>
              <a:t>a</a:t>
            </a:r>
            <a:r>
              <a:rPr lang="ru-RU" altLang="ru-RU" sz="2400" i="1"/>
              <a:t>+</a:t>
            </a:r>
            <a:r>
              <a:rPr lang="en-US" altLang="ru-RU" sz="2400" i="1"/>
              <a:t>abs</a:t>
            </a:r>
            <a:r>
              <a:rPr lang="ru-RU" altLang="ru-RU" sz="2400" i="1"/>
              <a:t>(</a:t>
            </a:r>
            <a:r>
              <a:rPr lang="en-US" altLang="ru-RU" sz="2400" i="1"/>
              <a:t>b</a:t>
            </a:r>
            <a:r>
              <a:rPr lang="ru-RU" altLang="ru-RU" sz="2400" i="1"/>
              <a:t>-</a:t>
            </a:r>
            <a:r>
              <a:rPr lang="en-US" altLang="ru-RU" sz="2400" i="1"/>
              <a:t>a</a:t>
            </a:r>
            <a:r>
              <a:rPr lang="ru-RU" altLang="ru-RU" sz="2400" i="1"/>
              <a:t>)* </a:t>
            </a:r>
            <a:r>
              <a:rPr lang="en-US" altLang="ru-RU" sz="2400" i="1"/>
              <a:t>λ</a:t>
            </a:r>
            <a:r>
              <a:rPr lang="ru-RU" altLang="ru-RU" sz="2400" i="1"/>
              <a:t>1</a:t>
            </a:r>
            <a:r>
              <a:rPr lang="ru-RU" altLang="ru-RU" sz="2400"/>
              <a:t> и  </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v</a:t>
            </a:r>
            <a:r>
              <a:rPr lang="ru-RU" altLang="ru-RU" sz="2400" i="1">
                <a:solidFill>
                  <a:srgbClr val="CC00CC"/>
                </a:solidFill>
              </a:rPr>
              <a:t>)</a:t>
            </a:r>
            <a:r>
              <a:rPr lang="ru-RU" altLang="ru-RU" sz="2400" i="1"/>
              <a:t>.</a:t>
            </a:r>
            <a:r>
              <a:rPr lang="ru-RU" altLang="ru-RU" sz="2400"/>
              <a:t>  Перейти к </a:t>
            </a:r>
            <a:r>
              <a:rPr lang="ru-RU" altLang="ru-RU" sz="2400">
                <a:solidFill>
                  <a:srgbClr val="FF3300"/>
                </a:solidFill>
              </a:rPr>
              <a:t>шагу 3</a:t>
            </a:r>
            <a:r>
              <a:rPr lang="ru-RU" altLang="ru-RU" sz="2400"/>
              <a:t>.</a:t>
            </a:r>
          </a:p>
          <a:p>
            <a:pPr eaLnBrk="1" hangingPunct="1"/>
            <a:r>
              <a:rPr lang="ru-RU" altLang="ru-RU" sz="2400">
                <a:solidFill>
                  <a:schemeClr val="hlink"/>
                </a:solidFill>
              </a:rPr>
              <a:t>Шаг6</a:t>
            </a:r>
            <a:r>
              <a:rPr lang="ru-RU" altLang="ru-RU" sz="2400"/>
              <a:t>: Вычислить </a:t>
            </a:r>
            <a:r>
              <a:rPr lang="en-US" altLang="ru-RU" sz="2400" i="1"/>
              <a:t>x</a:t>
            </a:r>
            <a:r>
              <a:rPr lang="en-US" altLang="ru-RU" sz="1400" b="1" i="1"/>
              <a:t>min</a:t>
            </a:r>
            <a:r>
              <a:rPr lang="ru-RU" altLang="ru-RU" sz="2400" i="1"/>
              <a:t>=(</a:t>
            </a:r>
            <a:r>
              <a:rPr lang="en-US" altLang="ru-RU" sz="2400" i="1"/>
              <a:t>a</a:t>
            </a:r>
            <a:r>
              <a:rPr lang="ru-RU" altLang="ru-RU" sz="2400" i="1"/>
              <a:t>+</a:t>
            </a:r>
            <a:r>
              <a:rPr lang="en-US" altLang="ru-RU" sz="2400" i="1"/>
              <a:t>b</a:t>
            </a:r>
            <a:r>
              <a:rPr lang="ru-RU" altLang="ru-RU" sz="2400" i="1"/>
              <a:t>)/2</a:t>
            </a:r>
            <a:r>
              <a:rPr lang="ru-RU" altLang="ru-RU" sz="2400"/>
              <a:t>  и  </a:t>
            </a:r>
            <a:r>
              <a:rPr lang="en-US" altLang="ru-RU" sz="2400" i="1">
                <a:solidFill>
                  <a:srgbClr val="CC00CC"/>
                </a:solidFill>
              </a:rPr>
              <a:t>f</a:t>
            </a:r>
            <a:r>
              <a:rPr lang="ru-RU" altLang="ru-RU" sz="2400" i="1">
                <a:solidFill>
                  <a:srgbClr val="CC00CC"/>
                </a:solidFill>
              </a:rPr>
              <a:t>(</a:t>
            </a:r>
            <a:r>
              <a:rPr lang="en-US" altLang="ru-RU" sz="2400" i="1">
                <a:solidFill>
                  <a:srgbClr val="CC00CC"/>
                </a:solidFill>
              </a:rPr>
              <a:t>x</a:t>
            </a:r>
            <a:r>
              <a:rPr lang="en-US" altLang="ru-RU" sz="1400" b="1" i="1">
                <a:solidFill>
                  <a:srgbClr val="CC00CC"/>
                </a:solidFill>
              </a:rPr>
              <a:t>min</a:t>
            </a:r>
            <a:r>
              <a:rPr lang="ru-RU" altLang="ru-RU" sz="2400" i="1">
                <a:solidFill>
                  <a:srgbClr val="CC00CC"/>
                </a:solidFill>
              </a:rPr>
              <a:t>)</a:t>
            </a:r>
            <a:r>
              <a:rPr lang="ru-RU" altLang="ru-RU" sz="2400" i="1"/>
              <a:t>.</a:t>
            </a:r>
          </a:p>
        </p:txBody>
      </p:sp>
      <p:sp>
        <p:nvSpPr>
          <p:cNvPr id="36867" name="Rectangle 3">
            <a:extLst>
              <a:ext uri="{FF2B5EF4-FFF2-40B4-BE49-F238E27FC236}">
                <a16:creationId xmlns:a16="http://schemas.microsoft.com/office/drawing/2014/main" id="{3DB7A086-7D64-45CE-B5B3-C67D0E8B1AAF}"/>
              </a:ext>
            </a:extLst>
          </p:cNvPr>
          <p:cNvSpPr>
            <a:spLocks noGrp="1" noChangeArrowheads="1"/>
          </p:cNvSpPr>
          <p:nvPr>
            <p:ph type="title"/>
          </p:nvPr>
        </p:nvSpPr>
        <p:spPr>
          <a:xfrm>
            <a:off x="342900" y="369888"/>
            <a:ext cx="6172200" cy="962025"/>
          </a:xfrm>
          <a:noFill/>
        </p:spPr>
        <p:txBody>
          <a:bodyPr/>
          <a:lstStyle/>
          <a:p>
            <a:pPr algn="ctr" eaLnBrk="1" hangingPunct="1"/>
            <a:r>
              <a:rPr lang="ru-RU" altLang="ru-RU" sz="3600"/>
              <a:t>Алгоритм: золотое сечение</a:t>
            </a:r>
            <a:r>
              <a:rPr lang="ru-RU" altLang="ru-RU" sz="3600" b="1"/>
              <a:t>.</a:t>
            </a:r>
            <a:br>
              <a:rPr lang="en-US" altLang="ru-RU" sz="3600" b="1"/>
            </a:br>
            <a:endParaRPr lang="ru-RU" altLang="ru-RU" sz="36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954BA3F4-2F16-4FE8-8954-AC2D3BF2D35A}"/>
              </a:ext>
            </a:extLst>
          </p:cNvPr>
          <p:cNvSpPr>
            <a:spLocks noChangeArrowheads="1"/>
          </p:cNvSpPr>
          <p:nvPr/>
        </p:nvSpPr>
        <p:spPr bwMode="auto">
          <a:xfrm>
            <a:off x="558800" y="2349500"/>
            <a:ext cx="6172200" cy="6040438"/>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defRPr/>
            </a:pPr>
            <a:r>
              <a:rPr lang="ru-RU" sz="3600">
                <a:effectLst>
                  <a:outerShdw blurRad="38100" dist="38100" dir="2700000" algn="tl">
                    <a:srgbClr val="000000"/>
                  </a:outerShdw>
                </a:effectLst>
                <a:latin typeface="Times New Roman" pitchFamily="18" charset="0"/>
              </a:rPr>
              <a:t>Поиск минимума функции одной переменной</a:t>
            </a:r>
            <a:endParaRPr lang="en-US" sz="360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60000"/>
              <a:buFont typeface="Wingdings" pitchFamily="2" charset="2"/>
              <a:buNone/>
              <a:defRPr/>
            </a:pPr>
            <a:r>
              <a:rPr lang="en-US" sz="3600">
                <a:effectLst>
                  <a:outerShdw blurRad="38100" dist="38100" dir="2700000" algn="tl">
                    <a:srgbClr val="000000"/>
                  </a:outerShdw>
                </a:effectLst>
                <a:latin typeface="Times New Roman" pitchFamily="18" charset="0"/>
              </a:rPr>
              <a:t>(</a:t>
            </a:r>
            <a:r>
              <a:rPr lang="ru-RU" sz="3600">
                <a:effectLst>
                  <a:outerShdw blurRad="38100" dist="38100" dir="2700000" algn="tl">
                    <a:srgbClr val="000000"/>
                  </a:outerShdw>
                </a:effectLst>
                <a:latin typeface="Times New Roman" pitchFamily="18" charset="0"/>
              </a:rPr>
              <a:t>безусловная оптимизация).</a:t>
            </a:r>
            <a:endParaRPr lang="en-US" sz="360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60000"/>
              <a:buFont typeface="Wingdings" pitchFamily="2" charset="2"/>
              <a:buNone/>
              <a:defRPr/>
            </a:pPr>
            <a:r>
              <a:rPr lang="en-US" sz="3600">
                <a:effectLst>
                  <a:outerShdw blurRad="38100" dist="38100" dir="2700000" algn="tl">
                    <a:srgbClr val="000000"/>
                  </a:outerShdw>
                </a:effectLst>
                <a:latin typeface="Times New Roman" pitchFamily="18" charset="0"/>
              </a:rPr>
              <a:t>(</a:t>
            </a:r>
            <a:r>
              <a:rPr lang="ru-RU" sz="3200">
                <a:effectLst>
                  <a:outerShdw blurRad="38100" dist="38100" dir="2700000" algn="tl">
                    <a:srgbClr val="000000"/>
                  </a:outerShdw>
                </a:effectLst>
                <a:latin typeface="Times New Roman" pitchFamily="18" charset="0"/>
              </a:rPr>
              <a:t>Полиномиальная</a:t>
            </a:r>
            <a:r>
              <a:rPr lang="ru-RU" sz="2800">
                <a:effectLst>
                  <a:outerShdw blurRad="38100" dist="38100" dir="2700000" algn="tl">
                    <a:srgbClr val="000000"/>
                  </a:outerShdw>
                </a:effectLst>
                <a:latin typeface="Times New Roman" pitchFamily="18" charset="0"/>
              </a:rPr>
              <a:t> аппроксимация</a:t>
            </a:r>
            <a:r>
              <a:rPr lang="ru-RU" sz="2300">
                <a:effectLst>
                  <a:outerShdw blurRad="38100" dist="38100" dir="2700000" algn="tl">
                    <a:srgbClr val="000000"/>
                  </a:outerShdw>
                </a:effectLst>
                <a:latin typeface="Times New Roman" pitchFamily="18" charset="0"/>
              </a:rPr>
              <a:t> </a:t>
            </a:r>
            <a:r>
              <a:rPr lang="ru-RU" sz="3600">
                <a:effectLst>
                  <a:outerShdw blurRad="38100" dist="38100" dir="2700000" algn="tl">
                    <a:srgbClr val="000000"/>
                  </a:outerShdw>
                </a:effectLst>
                <a:latin typeface="Times New Roman" pitchFamily="18" charset="0"/>
              </a:rPr>
              <a:t>).</a:t>
            </a:r>
          </a:p>
          <a:p>
            <a:pPr marL="342900" indent="-342900" algn="l">
              <a:spcBef>
                <a:spcPct val="20000"/>
              </a:spcBef>
              <a:buClr>
                <a:schemeClr val="hlink"/>
              </a:buClr>
              <a:buSzPct val="60000"/>
              <a:buFont typeface="Wingdings" pitchFamily="2" charset="2"/>
              <a:buChar char="n"/>
              <a:defRPr/>
            </a:pPr>
            <a:endParaRPr lang="ru-RU" sz="3600">
              <a:effectLst>
                <a:outerShdw blurRad="38100" dist="38100" dir="2700000" algn="tl">
                  <a:srgbClr val="000000"/>
                </a:outerShdw>
              </a:effectLst>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D74F0B6-0663-47F2-BAE5-2856FEC13B44}"/>
              </a:ext>
            </a:extLst>
          </p:cNvPr>
          <p:cNvSpPr>
            <a:spLocks noGrp="1" noChangeArrowheads="1"/>
          </p:cNvSpPr>
          <p:nvPr>
            <p:ph type="body" idx="1"/>
          </p:nvPr>
        </p:nvSpPr>
        <p:spPr>
          <a:xfrm>
            <a:off x="342900" y="1187450"/>
            <a:ext cx="6172200" cy="6986588"/>
          </a:xfrm>
        </p:spPr>
        <p:txBody>
          <a:bodyPr/>
          <a:lstStyle/>
          <a:p>
            <a:pPr eaLnBrk="1" hangingPunct="1">
              <a:lnSpc>
                <a:spcPct val="90000"/>
              </a:lnSpc>
            </a:pPr>
            <a:r>
              <a:rPr lang="ru-RU" altLang="ru-RU" sz="2400"/>
              <a:t>Интерполяционная формула Ньютона.</a:t>
            </a:r>
            <a:endParaRPr lang="en-US" altLang="ru-RU" sz="2400"/>
          </a:p>
          <a:p>
            <a:pPr eaLnBrk="1" hangingPunct="1">
              <a:lnSpc>
                <a:spcPct val="90000"/>
              </a:lnSpc>
            </a:pPr>
            <a:endParaRPr lang="ru-RU" altLang="ru-RU" sz="2400"/>
          </a:p>
          <a:p>
            <a:pPr eaLnBrk="1" hangingPunct="1">
              <a:lnSpc>
                <a:spcPct val="90000"/>
              </a:lnSpc>
              <a:buFont typeface="Wingdings" panose="05000000000000000000" pitchFamily="2" charset="2"/>
              <a:buNone/>
            </a:pPr>
            <a:r>
              <a:rPr lang="ru-RU" altLang="ru-RU" sz="2400"/>
              <a:t>    где</a:t>
            </a:r>
            <a:r>
              <a:rPr lang="en-US" altLang="ru-RU" sz="2400"/>
              <a:t>      </a:t>
            </a:r>
            <a:r>
              <a:rPr lang="ru-RU" altLang="ru-RU" sz="2400"/>
              <a:t>,</a:t>
            </a:r>
            <a:r>
              <a:rPr lang="en-US" altLang="ru-RU" sz="2400"/>
              <a:t>     </a:t>
            </a:r>
            <a:r>
              <a:rPr lang="ru-RU" altLang="ru-RU" sz="2400"/>
              <a:t>– узлы и значения табличной функции в узлах,</a:t>
            </a:r>
          </a:p>
          <a:p>
            <a:pPr eaLnBrk="1" hangingPunct="1">
              <a:lnSpc>
                <a:spcPct val="90000"/>
              </a:lnSpc>
              <a:buFont typeface="Wingdings" panose="05000000000000000000" pitchFamily="2" charset="2"/>
              <a:buNone/>
            </a:pPr>
            <a:r>
              <a:rPr lang="ru-RU" altLang="ru-RU" sz="2400"/>
              <a:t>                               - шаг таблицы.</a:t>
            </a:r>
          </a:p>
          <a:p>
            <a:pPr eaLnBrk="1" hangingPunct="1">
              <a:lnSpc>
                <a:spcPct val="90000"/>
              </a:lnSpc>
            </a:pPr>
            <a:r>
              <a:rPr lang="ru-RU" altLang="ru-RU" sz="2400"/>
              <a:t>Коэффициенты полинома определяются как    </a:t>
            </a:r>
          </a:p>
          <a:p>
            <a:pPr eaLnBrk="1" hangingPunct="1">
              <a:lnSpc>
                <a:spcPct val="90000"/>
              </a:lnSpc>
            </a:pPr>
            <a:endParaRPr lang="ru-RU" altLang="ru-RU" sz="2400"/>
          </a:p>
          <a:p>
            <a:pPr eaLnBrk="1" hangingPunct="1">
              <a:lnSpc>
                <a:spcPct val="90000"/>
              </a:lnSpc>
              <a:buFont typeface="Wingdings" panose="05000000000000000000" pitchFamily="2" charset="2"/>
              <a:buNone/>
            </a:pPr>
            <a:r>
              <a:rPr lang="ru-RU" altLang="ru-RU" sz="2400"/>
              <a:t>             - конечная разность.</a:t>
            </a:r>
          </a:p>
          <a:p>
            <a:pPr eaLnBrk="1" hangingPunct="1">
              <a:lnSpc>
                <a:spcPct val="90000"/>
              </a:lnSpc>
            </a:pPr>
            <a:r>
              <a:rPr lang="ru-RU" altLang="ru-RU" sz="2400"/>
              <a:t>Таким образом, по трём заданным точкам (значениям функции в узлах) можно построить квадратичный полином и по первой производной определить минимум интерполяционной функции.</a:t>
            </a:r>
          </a:p>
        </p:txBody>
      </p:sp>
      <p:sp>
        <p:nvSpPr>
          <p:cNvPr id="38915" name="Rectangle 6">
            <a:extLst>
              <a:ext uri="{FF2B5EF4-FFF2-40B4-BE49-F238E27FC236}">
                <a16:creationId xmlns:a16="http://schemas.microsoft.com/office/drawing/2014/main" id="{43168329-558B-4594-95E1-4598C8DA342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16" name="Object 5">
            <a:extLst>
              <a:ext uri="{FF2B5EF4-FFF2-40B4-BE49-F238E27FC236}">
                <a16:creationId xmlns:a16="http://schemas.microsoft.com/office/drawing/2014/main" id="{22091A1D-2FBC-40B8-AE8E-2B10EA000A66}"/>
              </a:ext>
            </a:extLst>
          </p:cNvPr>
          <p:cNvGraphicFramePr>
            <a:graphicFrameLocks noChangeAspect="1"/>
          </p:cNvGraphicFramePr>
          <p:nvPr/>
        </p:nvGraphicFramePr>
        <p:xfrm>
          <a:off x="836613" y="1573213"/>
          <a:ext cx="5400675" cy="473075"/>
        </p:xfrm>
        <a:graphic>
          <a:graphicData uri="http://schemas.openxmlformats.org/presentationml/2006/ole">
            <mc:AlternateContent xmlns:mc="http://schemas.openxmlformats.org/markup-compatibility/2006">
              <mc:Choice xmlns:v="urn:schemas-microsoft-com:vml" Requires="v">
                <p:oleObj spid="_x0000_s38929" name="Формула" r:id="rId3" imgW="2603500" imgH="228600" progId="Equation.3">
                  <p:embed/>
                </p:oleObj>
              </mc:Choice>
              <mc:Fallback>
                <p:oleObj name="Формула" r:id="rId3" imgW="26035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1573213"/>
                        <a:ext cx="5400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Rectangle 8">
            <a:extLst>
              <a:ext uri="{FF2B5EF4-FFF2-40B4-BE49-F238E27FC236}">
                <a16:creationId xmlns:a16="http://schemas.microsoft.com/office/drawing/2014/main" id="{0C8E1EE2-AC07-4600-A591-9EA1A8667BFC}"/>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18" name="Object 7">
            <a:extLst>
              <a:ext uri="{FF2B5EF4-FFF2-40B4-BE49-F238E27FC236}">
                <a16:creationId xmlns:a16="http://schemas.microsoft.com/office/drawing/2014/main" id="{FA419366-187D-451F-A241-4CC1CCAF7A43}"/>
              </a:ext>
            </a:extLst>
          </p:cNvPr>
          <p:cNvGraphicFramePr>
            <a:graphicFrameLocks noChangeAspect="1"/>
          </p:cNvGraphicFramePr>
          <p:nvPr/>
        </p:nvGraphicFramePr>
        <p:xfrm>
          <a:off x="1255713" y="1909763"/>
          <a:ext cx="382587" cy="574675"/>
        </p:xfrm>
        <a:graphic>
          <a:graphicData uri="http://schemas.openxmlformats.org/presentationml/2006/ole">
            <mc:AlternateContent xmlns:mc="http://schemas.openxmlformats.org/markup-compatibility/2006">
              <mc:Choice xmlns:v="urn:schemas-microsoft-com:vml" Requires="v">
                <p:oleObj spid="_x0000_s38930" name="Формула" r:id="rId5" imgW="152334" imgH="228501" progId="Equation.3">
                  <p:embed/>
                </p:oleObj>
              </mc:Choice>
              <mc:Fallback>
                <p:oleObj name="Формула" r:id="rId5" imgW="152334" imgH="22850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5713" y="1909763"/>
                        <a:ext cx="3825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ectangle 10">
            <a:extLst>
              <a:ext uri="{FF2B5EF4-FFF2-40B4-BE49-F238E27FC236}">
                <a16:creationId xmlns:a16="http://schemas.microsoft.com/office/drawing/2014/main" id="{ED7BDDD1-BD05-4E9B-803A-F44AC23DE613}"/>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20" name="Object 9">
            <a:extLst>
              <a:ext uri="{FF2B5EF4-FFF2-40B4-BE49-F238E27FC236}">
                <a16:creationId xmlns:a16="http://schemas.microsoft.com/office/drawing/2014/main" id="{7E663D27-C4FF-4DD9-9984-8270927449CB}"/>
              </a:ext>
            </a:extLst>
          </p:cNvPr>
          <p:cNvGraphicFramePr>
            <a:graphicFrameLocks noChangeAspect="1"/>
          </p:cNvGraphicFramePr>
          <p:nvPr/>
        </p:nvGraphicFramePr>
        <p:xfrm>
          <a:off x="1844675" y="1909763"/>
          <a:ext cx="415925" cy="587375"/>
        </p:xfrm>
        <a:graphic>
          <a:graphicData uri="http://schemas.openxmlformats.org/presentationml/2006/ole">
            <mc:AlternateContent xmlns:mc="http://schemas.openxmlformats.org/markup-compatibility/2006">
              <mc:Choice xmlns:v="urn:schemas-microsoft-com:vml" Requires="v">
                <p:oleObj spid="_x0000_s38931" name="Формула" r:id="rId7" imgW="165028" imgH="228501" progId="Equation.3">
                  <p:embed/>
                </p:oleObj>
              </mc:Choice>
              <mc:Fallback>
                <p:oleObj name="Формула" r:id="rId7" imgW="165028" imgH="228501"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675" y="1909763"/>
                        <a:ext cx="415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1" name="Rectangle 12">
            <a:extLst>
              <a:ext uri="{FF2B5EF4-FFF2-40B4-BE49-F238E27FC236}">
                <a16:creationId xmlns:a16="http://schemas.microsoft.com/office/drawing/2014/main" id="{5DC6DE7C-77E1-4CF3-BF46-775919B73C03}"/>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22" name="Object 11">
            <a:extLst>
              <a:ext uri="{FF2B5EF4-FFF2-40B4-BE49-F238E27FC236}">
                <a16:creationId xmlns:a16="http://schemas.microsoft.com/office/drawing/2014/main" id="{51657161-11C1-45A9-BBA2-1DFA4D890DE4}"/>
              </a:ext>
            </a:extLst>
          </p:cNvPr>
          <p:cNvGraphicFramePr>
            <a:graphicFrameLocks noChangeAspect="1"/>
          </p:cNvGraphicFramePr>
          <p:nvPr/>
        </p:nvGraphicFramePr>
        <p:xfrm>
          <a:off x="831850" y="2665413"/>
          <a:ext cx="2095500" cy="546100"/>
        </p:xfrm>
        <a:graphic>
          <a:graphicData uri="http://schemas.openxmlformats.org/presentationml/2006/ole">
            <mc:AlternateContent xmlns:mc="http://schemas.openxmlformats.org/markup-compatibility/2006">
              <mc:Choice xmlns:v="urn:schemas-microsoft-com:vml" Requires="v">
                <p:oleObj spid="_x0000_s38932" name="Формула" r:id="rId9" imgW="876300" imgH="228600" progId="Equation.3">
                  <p:embed/>
                </p:oleObj>
              </mc:Choice>
              <mc:Fallback>
                <p:oleObj name="Формула" r:id="rId9" imgW="876300" imgH="228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850" y="2665413"/>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3" name="Rectangle 14">
            <a:extLst>
              <a:ext uri="{FF2B5EF4-FFF2-40B4-BE49-F238E27FC236}">
                <a16:creationId xmlns:a16="http://schemas.microsoft.com/office/drawing/2014/main" id="{E80576F2-01A0-4427-B4B8-DAE176D8F87D}"/>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24" name="Object 13">
            <a:extLst>
              <a:ext uri="{FF2B5EF4-FFF2-40B4-BE49-F238E27FC236}">
                <a16:creationId xmlns:a16="http://schemas.microsoft.com/office/drawing/2014/main" id="{214B7D61-557C-4463-8CC5-55943F762E55}"/>
              </a:ext>
            </a:extLst>
          </p:cNvPr>
          <p:cNvGraphicFramePr>
            <a:graphicFrameLocks noChangeAspect="1"/>
          </p:cNvGraphicFramePr>
          <p:nvPr/>
        </p:nvGraphicFramePr>
        <p:xfrm>
          <a:off x="1268413" y="3798888"/>
          <a:ext cx="3744912" cy="485775"/>
        </p:xfrm>
        <a:graphic>
          <a:graphicData uri="http://schemas.openxmlformats.org/presentationml/2006/ole">
            <mc:AlternateContent xmlns:mc="http://schemas.openxmlformats.org/markup-compatibility/2006">
              <mc:Choice xmlns:v="urn:schemas-microsoft-com:vml" Requires="v">
                <p:oleObj spid="_x0000_s38933" name="Формула" r:id="rId11" imgW="1841500" imgH="241300" progId="Equation.3">
                  <p:embed/>
                </p:oleObj>
              </mc:Choice>
              <mc:Fallback>
                <p:oleObj name="Формула" r:id="rId11" imgW="1841500" imgH="2413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8413" y="3798888"/>
                        <a:ext cx="37449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5" name="Rectangle 16">
            <a:extLst>
              <a:ext uri="{FF2B5EF4-FFF2-40B4-BE49-F238E27FC236}">
                <a16:creationId xmlns:a16="http://schemas.microsoft.com/office/drawing/2014/main" id="{3EA18B7D-A8CA-4703-9B46-3FF23EDE1CB2}"/>
              </a:ext>
            </a:extLst>
          </p:cNvPr>
          <p:cNvSpPr>
            <a:spLocks noChangeArrowheads="1"/>
          </p:cNvSpPr>
          <p:nvPr/>
        </p:nvSpPr>
        <p:spPr bwMode="auto">
          <a:xfrm>
            <a:off x="-171450" y="4716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26" name="Object 15">
            <a:extLst>
              <a:ext uri="{FF2B5EF4-FFF2-40B4-BE49-F238E27FC236}">
                <a16:creationId xmlns:a16="http://schemas.microsoft.com/office/drawing/2014/main" id="{D1F96511-0B8B-4183-B7D0-A6898CF5EFB9}"/>
              </a:ext>
            </a:extLst>
          </p:cNvPr>
          <p:cNvGraphicFramePr>
            <a:graphicFrameLocks noChangeAspect="1"/>
          </p:cNvGraphicFramePr>
          <p:nvPr/>
        </p:nvGraphicFramePr>
        <p:xfrm>
          <a:off x="836613" y="6802438"/>
          <a:ext cx="4105275" cy="492125"/>
        </p:xfrm>
        <a:graphic>
          <a:graphicData uri="http://schemas.openxmlformats.org/presentationml/2006/ole">
            <mc:AlternateContent xmlns:mc="http://schemas.openxmlformats.org/markup-compatibility/2006">
              <mc:Choice xmlns:v="urn:schemas-microsoft-com:vml" Requires="v">
                <p:oleObj spid="_x0000_s38934" name="Формула" r:id="rId13" imgW="1676400" imgH="203200" progId="Equation.3">
                  <p:embed/>
                </p:oleObj>
              </mc:Choice>
              <mc:Fallback>
                <p:oleObj name="Формула" r:id="rId13" imgW="1676400" imgH="2032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6613" y="6802438"/>
                        <a:ext cx="4105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7" name="Rectangle 18">
            <a:extLst>
              <a:ext uri="{FF2B5EF4-FFF2-40B4-BE49-F238E27FC236}">
                <a16:creationId xmlns:a16="http://schemas.microsoft.com/office/drawing/2014/main" id="{6A4A5FF1-DD75-4A10-A512-79A9579C0909}"/>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8928" name="Object 17">
            <a:extLst>
              <a:ext uri="{FF2B5EF4-FFF2-40B4-BE49-F238E27FC236}">
                <a16:creationId xmlns:a16="http://schemas.microsoft.com/office/drawing/2014/main" id="{D658F576-FE09-4C5C-8AF3-2AF25120232D}"/>
              </a:ext>
            </a:extLst>
          </p:cNvPr>
          <p:cNvGraphicFramePr>
            <a:graphicFrameLocks noChangeAspect="1"/>
          </p:cNvGraphicFramePr>
          <p:nvPr/>
        </p:nvGraphicFramePr>
        <p:xfrm>
          <a:off x="836613" y="4148138"/>
          <a:ext cx="647700" cy="501650"/>
        </p:xfrm>
        <a:graphic>
          <a:graphicData uri="http://schemas.openxmlformats.org/presentationml/2006/ole">
            <mc:AlternateContent xmlns:mc="http://schemas.openxmlformats.org/markup-compatibility/2006">
              <mc:Choice xmlns:v="urn:schemas-microsoft-com:vml" Requires="v">
                <p:oleObj spid="_x0000_s38935" name="Формула" r:id="rId15" imgW="291973" imgH="228501" progId="Equation.3">
                  <p:embed/>
                </p:oleObj>
              </mc:Choice>
              <mc:Fallback>
                <p:oleObj name="Формула" r:id="rId15" imgW="291973" imgH="228501"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6613" y="4148138"/>
                        <a:ext cx="6477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B809FE6-223D-421B-BD05-0B176A71EA10}"/>
              </a:ext>
            </a:extLst>
          </p:cNvPr>
          <p:cNvSpPr>
            <a:spLocks noGrp="1" noChangeArrowheads="1"/>
          </p:cNvSpPr>
          <p:nvPr>
            <p:ph type="title"/>
          </p:nvPr>
        </p:nvSpPr>
        <p:spPr>
          <a:xfrm>
            <a:off x="333375" y="395288"/>
            <a:ext cx="6172200" cy="863600"/>
          </a:xfrm>
        </p:spPr>
        <p:txBody>
          <a:bodyPr/>
          <a:lstStyle/>
          <a:p>
            <a:pPr algn="ctr" eaLnBrk="1" hangingPunct="1"/>
            <a:r>
              <a:rPr lang="ru-RU" altLang="ru-RU" sz="2800" b="1"/>
              <a:t>1. Метод с использованием квадратичной аппроксимации.</a:t>
            </a:r>
          </a:p>
        </p:txBody>
      </p:sp>
      <p:sp>
        <p:nvSpPr>
          <p:cNvPr id="39939" name="AutoShape 3">
            <a:extLst>
              <a:ext uri="{FF2B5EF4-FFF2-40B4-BE49-F238E27FC236}">
                <a16:creationId xmlns:a16="http://schemas.microsoft.com/office/drawing/2014/main" id="{959B15C7-3296-467D-B32E-BA35F9633590}"/>
              </a:ext>
            </a:extLst>
          </p:cNvPr>
          <p:cNvSpPr>
            <a:spLocks noChangeAspect="1" noChangeArrowheads="1" noTextEdit="1"/>
          </p:cNvSpPr>
          <p:nvPr/>
        </p:nvSpPr>
        <p:spPr bwMode="auto">
          <a:xfrm>
            <a:off x="981075" y="1547813"/>
            <a:ext cx="56165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39940" name="Freeform 4">
            <a:extLst>
              <a:ext uri="{FF2B5EF4-FFF2-40B4-BE49-F238E27FC236}">
                <a16:creationId xmlns:a16="http://schemas.microsoft.com/office/drawing/2014/main" id="{0CED6D97-F828-421A-9FFF-37D35E169C69}"/>
              </a:ext>
            </a:extLst>
          </p:cNvPr>
          <p:cNvSpPr>
            <a:spLocks/>
          </p:cNvSpPr>
          <p:nvPr/>
        </p:nvSpPr>
        <p:spPr bwMode="auto">
          <a:xfrm>
            <a:off x="981075" y="1547813"/>
            <a:ext cx="19050" cy="3481387"/>
          </a:xfrm>
          <a:custGeom>
            <a:avLst/>
            <a:gdLst>
              <a:gd name="T0" fmla="*/ 2147483647 w 1"/>
              <a:gd name="T1" fmla="*/ 0 h 182"/>
              <a:gd name="T2" fmla="*/ 0 w 1"/>
              <a:gd name="T3" fmla="*/ 2147483647 h 182"/>
              <a:gd name="T4" fmla="*/ 0 60000 65536"/>
              <a:gd name="T5" fmla="*/ 0 60000 65536"/>
              <a:gd name="T6" fmla="*/ 0 w 1"/>
              <a:gd name="T7" fmla="*/ 0 h 182"/>
              <a:gd name="T8" fmla="*/ 1 w 1"/>
              <a:gd name="T9" fmla="*/ 182 h 182"/>
            </a:gdLst>
            <a:ahLst/>
            <a:cxnLst>
              <a:cxn ang="T4">
                <a:pos x="T0" y="T1"/>
              </a:cxn>
              <a:cxn ang="T5">
                <a:pos x="T2" y="T3"/>
              </a:cxn>
            </a:cxnLst>
            <a:rect l="T6" t="T7" r="T8" b="T9"/>
            <a:pathLst>
              <a:path w="1" h="182">
                <a:moveTo>
                  <a:pt x="1" y="0"/>
                </a:moveTo>
                <a:cubicBezTo>
                  <a:pt x="0" y="182"/>
                  <a:pt x="0" y="182"/>
                  <a:pt x="0" y="182"/>
                </a:cubicBezTo>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9941" name="Freeform 5">
            <a:extLst>
              <a:ext uri="{FF2B5EF4-FFF2-40B4-BE49-F238E27FC236}">
                <a16:creationId xmlns:a16="http://schemas.microsoft.com/office/drawing/2014/main" id="{7E74C4E3-3CDD-4128-98B0-305C29880A20}"/>
              </a:ext>
            </a:extLst>
          </p:cNvPr>
          <p:cNvSpPr>
            <a:spLocks/>
          </p:cNvSpPr>
          <p:nvPr/>
        </p:nvSpPr>
        <p:spPr bwMode="auto">
          <a:xfrm>
            <a:off x="1019175" y="3746500"/>
            <a:ext cx="5567363" cy="1588"/>
          </a:xfrm>
          <a:custGeom>
            <a:avLst/>
            <a:gdLst>
              <a:gd name="T0" fmla="*/ 0 w 291"/>
              <a:gd name="T1" fmla="*/ 0 h 1588"/>
              <a:gd name="T2" fmla="*/ 2147483647 w 291"/>
              <a:gd name="T3" fmla="*/ 0 h 1588"/>
              <a:gd name="T4" fmla="*/ 0 60000 65536"/>
              <a:gd name="T5" fmla="*/ 0 60000 65536"/>
              <a:gd name="T6" fmla="*/ 0 w 291"/>
              <a:gd name="T7" fmla="*/ 0 h 1588"/>
              <a:gd name="T8" fmla="*/ 291 w 291"/>
              <a:gd name="T9" fmla="*/ 1588 h 1588"/>
            </a:gdLst>
            <a:ahLst/>
            <a:cxnLst>
              <a:cxn ang="T4">
                <a:pos x="T0" y="T1"/>
              </a:cxn>
              <a:cxn ang="T5">
                <a:pos x="T2" y="T3"/>
              </a:cxn>
            </a:cxnLst>
            <a:rect l="T6" t="T7" r="T8" b="T9"/>
            <a:pathLst>
              <a:path w="291" h="1588">
                <a:moveTo>
                  <a:pt x="0" y="0"/>
                </a:moveTo>
                <a:cubicBezTo>
                  <a:pt x="291" y="0"/>
                  <a:pt x="290" y="0"/>
                  <a:pt x="290" y="0"/>
                </a:cubicBezTo>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9942" name="Freeform 6">
            <a:extLst>
              <a:ext uri="{FF2B5EF4-FFF2-40B4-BE49-F238E27FC236}">
                <a16:creationId xmlns:a16="http://schemas.microsoft.com/office/drawing/2014/main" id="{BAE9877A-C77A-4EA8-BF50-7BAB32E4987F}"/>
              </a:ext>
            </a:extLst>
          </p:cNvPr>
          <p:cNvSpPr>
            <a:spLocks noEditPoints="1"/>
          </p:cNvSpPr>
          <p:nvPr/>
        </p:nvSpPr>
        <p:spPr bwMode="auto">
          <a:xfrm>
            <a:off x="1708150" y="2579688"/>
            <a:ext cx="3960813" cy="2314575"/>
          </a:xfrm>
          <a:custGeom>
            <a:avLst/>
            <a:gdLst>
              <a:gd name="T0" fmla="*/ 0 w 207"/>
              <a:gd name="T1" fmla="*/ 0 h 121"/>
              <a:gd name="T2" fmla="*/ 0 w 207"/>
              <a:gd name="T3" fmla="*/ 0 h 121"/>
              <a:gd name="T4" fmla="*/ 0 w 207"/>
              <a:gd name="T5" fmla="*/ 2147483647 h 121"/>
              <a:gd name="T6" fmla="*/ 0 w 207"/>
              <a:gd name="T7" fmla="*/ 2147483647 h 121"/>
              <a:gd name="T8" fmla="*/ 0 w 207"/>
              <a:gd name="T9" fmla="*/ 0 h 121"/>
              <a:gd name="T10" fmla="*/ 0 w 207"/>
              <a:gd name="T11" fmla="*/ 0 h 121"/>
              <a:gd name="T12" fmla="*/ 2147483647 w 207"/>
              <a:gd name="T13" fmla="*/ 2147483647 h 121"/>
              <a:gd name="T14" fmla="*/ 2147483647 w 207"/>
              <a:gd name="T15" fmla="*/ 2147483647 h 121"/>
              <a:gd name="T16" fmla="*/ 0 w 207"/>
              <a:gd name="T17" fmla="*/ 2147483647 h 121"/>
              <a:gd name="T18" fmla="*/ 0 w 207"/>
              <a:gd name="T19" fmla="*/ 0 h 121"/>
              <a:gd name="T20" fmla="*/ 2147483647 w 207"/>
              <a:gd name="T21" fmla="*/ 2147483647 h 121"/>
              <a:gd name="T22" fmla="*/ 2147483647 w 207"/>
              <a:gd name="T23" fmla="*/ 2147483647 h 121"/>
              <a:gd name="T24" fmla="*/ 2147483647 w 207"/>
              <a:gd name="T25" fmla="*/ 2147483647 h 121"/>
              <a:gd name="T26" fmla="*/ 2147483647 w 207"/>
              <a:gd name="T27" fmla="*/ 2147483647 h 121"/>
              <a:gd name="T28" fmla="*/ 2147483647 w 207"/>
              <a:gd name="T29" fmla="*/ 2147483647 h 121"/>
              <a:gd name="T30" fmla="*/ 2147483647 w 207"/>
              <a:gd name="T31" fmla="*/ 2147483647 h 121"/>
              <a:gd name="T32" fmla="*/ 2147483647 w 207"/>
              <a:gd name="T33" fmla="*/ 2147483647 h 121"/>
              <a:gd name="T34" fmla="*/ 2147483647 w 207"/>
              <a:gd name="T35" fmla="*/ 2147483647 h 121"/>
              <a:gd name="T36" fmla="*/ 2147483647 w 207"/>
              <a:gd name="T37" fmla="*/ 2147483647 h 121"/>
              <a:gd name="T38" fmla="*/ 2147483647 w 207"/>
              <a:gd name="T39" fmla="*/ 2147483647 h 121"/>
              <a:gd name="T40" fmla="*/ 2147483647 w 207"/>
              <a:gd name="T41" fmla="*/ 2147483647 h 121"/>
              <a:gd name="T42" fmla="*/ 2147483647 w 207"/>
              <a:gd name="T43" fmla="*/ 2147483647 h 121"/>
              <a:gd name="T44" fmla="*/ 2147483647 w 207"/>
              <a:gd name="T45" fmla="*/ 2147483647 h 121"/>
              <a:gd name="T46" fmla="*/ 2147483647 w 207"/>
              <a:gd name="T47" fmla="*/ 2147483647 h 121"/>
              <a:gd name="T48" fmla="*/ 2147483647 w 207"/>
              <a:gd name="T49" fmla="*/ 2147483647 h 121"/>
              <a:gd name="T50" fmla="*/ 2147483647 w 207"/>
              <a:gd name="T51" fmla="*/ 2147483647 h 121"/>
              <a:gd name="T52" fmla="*/ 2147483647 w 207"/>
              <a:gd name="T53" fmla="*/ 2147483647 h 121"/>
              <a:gd name="T54" fmla="*/ 2147483647 w 207"/>
              <a:gd name="T55" fmla="*/ 2147483647 h 121"/>
              <a:gd name="T56" fmla="*/ 2147483647 w 207"/>
              <a:gd name="T57" fmla="*/ 2147483647 h 121"/>
              <a:gd name="T58" fmla="*/ 2147483647 w 207"/>
              <a:gd name="T59" fmla="*/ 2147483647 h 121"/>
              <a:gd name="T60" fmla="*/ 2147483647 w 207"/>
              <a:gd name="T61" fmla="*/ 2147483647 h 121"/>
              <a:gd name="T62" fmla="*/ 2147483647 w 207"/>
              <a:gd name="T63" fmla="*/ 2147483647 h 121"/>
              <a:gd name="T64" fmla="*/ 2147483647 w 207"/>
              <a:gd name="T65" fmla="*/ 2147483647 h 121"/>
              <a:gd name="T66" fmla="*/ 2147483647 w 207"/>
              <a:gd name="T67" fmla="*/ 2147483647 h 121"/>
              <a:gd name="T68" fmla="*/ 2147483647 w 207"/>
              <a:gd name="T69" fmla="*/ 214748364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
              <a:gd name="T106" fmla="*/ 0 h 121"/>
              <a:gd name="T107" fmla="*/ 207 w 2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 h="121">
                <a:moveTo>
                  <a:pt x="0" y="0"/>
                </a:moveTo>
                <a:lnTo>
                  <a:pt x="0" y="0"/>
                </a:lnTo>
                <a:lnTo>
                  <a:pt x="0" y="2"/>
                </a:lnTo>
                <a:lnTo>
                  <a:pt x="0" y="0"/>
                </a:lnTo>
                <a:close/>
                <a:moveTo>
                  <a:pt x="0" y="0"/>
                </a:moveTo>
                <a:cubicBezTo>
                  <a:pt x="23" y="0"/>
                  <a:pt x="47" y="36"/>
                  <a:pt x="68" y="68"/>
                </a:cubicBezTo>
                <a:lnTo>
                  <a:pt x="67" y="69"/>
                </a:lnTo>
                <a:cubicBezTo>
                  <a:pt x="46" y="38"/>
                  <a:pt x="22" y="2"/>
                  <a:pt x="0" y="2"/>
                </a:cubicBezTo>
                <a:lnTo>
                  <a:pt x="0" y="0"/>
                </a:lnTo>
                <a:close/>
                <a:moveTo>
                  <a:pt x="68" y="68"/>
                </a:moveTo>
                <a:cubicBezTo>
                  <a:pt x="86" y="95"/>
                  <a:pt x="102" y="119"/>
                  <a:pt x="112" y="116"/>
                </a:cubicBezTo>
                <a:lnTo>
                  <a:pt x="113" y="118"/>
                </a:lnTo>
                <a:cubicBezTo>
                  <a:pt x="101" y="121"/>
                  <a:pt x="85" y="97"/>
                  <a:pt x="67" y="69"/>
                </a:cubicBezTo>
                <a:lnTo>
                  <a:pt x="68" y="68"/>
                </a:lnTo>
                <a:close/>
                <a:moveTo>
                  <a:pt x="112" y="116"/>
                </a:moveTo>
                <a:lnTo>
                  <a:pt x="113" y="116"/>
                </a:lnTo>
                <a:lnTo>
                  <a:pt x="113" y="118"/>
                </a:lnTo>
                <a:lnTo>
                  <a:pt x="112" y="116"/>
                </a:lnTo>
                <a:close/>
                <a:moveTo>
                  <a:pt x="113" y="116"/>
                </a:moveTo>
                <a:cubicBezTo>
                  <a:pt x="125" y="112"/>
                  <a:pt x="135" y="108"/>
                  <a:pt x="145" y="103"/>
                </a:cubicBezTo>
                <a:lnTo>
                  <a:pt x="145" y="104"/>
                </a:lnTo>
                <a:cubicBezTo>
                  <a:pt x="136" y="109"/>
                  <a:pt x="125" y="114"/>
                  <a:pt x="113" y="118"/>
                </a:cubicBezTo>
                <a:lnTo>
                  <a:pt x="113" y="116"/>
                </a:lnTo>
                <a:close/>
                <a:moveTo>
                  <a:pt x="145" y="103"/>
                </a:moveTo>
                <a:cubicBezTo>
                  <a:pt x="154" y="98"/>
                  <a:pt x="162" y="93"/>
                  <a:pt x="168" y="87"/>
                </a:cubicBezTo>
                <a:lnTo>
                  <a:pt x="169" y="88"/>
                </a:lnTo>
                <a:cubicBezTo>
                  <a:pt x="163" y="94"/>
                  <a:pt x="155" y="99"/>
                  <a:pt x="145" y="104"/>
                </a:cubicBezTo>
                <a:lnTo>
                  <a:pt x="145" y="103"/>
                </a:lnTo>
                <a:close/>
                <a:moveTo>
                  <a:pt x="168" y="87"/>
                </a:moveTo>
                <a:cubicBezTo>
                  <a:pt x="202" y="57"/>
                  <a:pt x="205" y="19"/>
                  <a:pt x="202" y="4"/>
                </a:cubicBezTo>
                <a:lnTo>
                  <a:pt x="204" y="4"/>
                </a:lnTo>
                <a:cubicBezTo>
                  <a:pt x="207" y="19"/>
                  <a:pt x="204" y="58"/>
                  <a:pt x="169" y="88"/>
                </a:cubicBezTo>
                <a:lnTo>
                  <a:pt x="168" y="87"/>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6615" name="Freeform 7">
            <a:extLst>
              <a:ext uri="{FF2B5EF4-FFF2-40B4-BE49-F238E27FC236}">
                <a16:creationId xmlns:a16="http://schemas.microsoft.com/office/drawing/2014/main" id="{7CA27D9B-F7DF-4750-A2B2-4BA3CDC68DD1}"/>
              </a:ext>
            </a:extLst>
          </p:cNvPr>
          <p:cNvSpPr>
            <a:spLocks noEditPoints="1"/>
          </p:cNvSpPr>
          <p:nvPr/>
        </p:nvSpPr>
        <p:spPr bwMode="auto">
          <a:xfrm>
            <a:off x="2420938" y="2989263"/>
            <a:ext cx="2946400" cy="1968500"/>
          </a:xfrm>
          <a:custGeom>
            <a:avLst/>
            <a:gdLst>
              <a:gd name="T0" fmla="*/ 2147483647 w 154"/>
              <a:gd name="T1" fmla="*/ 0 h 103"/>
              <a:gd name="T2" fmla="*/ 2147483647 w 154"/>
              <a:gd name="T3" fmla="*/ 2147483647 h 103"/>
              <a:gd name="T4" fmla="*/ 2147483647 w 154"/>
              <a:gd name="T5" fmla="*/ 2147483647 h 103"/>
              <a:gd name="T6" fmla="*/ 0 w 154"/>
              <a:gd name="T7" fmla="*/ 2147483647 h 103"/>
              <a:gd name="T8" fmla="*/ 2147483647 w 154"/>
              <a:gd name="T9" fmla="*/ 0 h 103"/>
              <a:gd name="T10" fmla="*/ 2147483647 w 154"/>
              <a:gd name="T11" fmla="*/ 2147483647 h 103"/>
              <a:gd name="T12" fmla="*/ 2147483647 w 154"/>
              <a:gd name="T13" fmla="*/ 0 h 103"/>
              <a:gd name="T14" fmla="*/ 2147483647 w 154"/>
              <a:gd name="T15" fmla="*/ 2147483647 h 103"/>
              <a:gd name="T16" fmla="*/ 2147483647 w 154"/>
              <a:gd name="T17" fmla="*/ 2147483647 h 103"/>
              <a:gd name="T18" fmla="*/ 2147483647 w 154"/>
              <a:gd name="T19" fmla="*/ 2147483647 h 103"/>
              <a:gd name="T20" fmla="*/ 2147483647 w 154"/>
              <a:gd name="T21" fmla="*/ 0 h 103"/>
              <a:gd name="T22" fmla="*/ 2147483647 w 154"/>
              <a:gd name="T23" fmla="*/ 0 h 103"/>
              <a:gd name="T24" fmla="*/ 2147483647 w 154"/>
              <a:gd name="T25" fmla="*/ 0 h 103"/>
              <a:gd name="T26" fmla="*/ 2147483647 w 154"/>
              <a:gd name="T27" fmla="*/ 0 h 103"/>
              <a:gd name="T28" fmla="*/ 2147483647 w 154"/>
              <a:gd name="T29" fmla="*/ 0 h 103"/>
              <a:gd name="T30" fmla="*/ 2147483647 w 154"/>
              <a:gd name="T31" fmla="*/ 0 h 103"/>
              <a:gd name="T32" fmla="*/ 2147483647 w 154"/>
              <a:gd name="T33" fmla="*/ 2147483647 h 103"/>
              <a:gd name="T34" fmla="*/ 2147483647 w 154"/>
              <a:gd name="T35" fmla="*/ 2147483647 h 103"/>
              <a:gd name="T36" fmla="*/ 2147483647 w 154"/>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103"/>
              <a:gd name="T59" fmla="*/ 154 w 15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103">
                <a:moveTo>
                  <a:pt x="2" y="0"/>
                </a:moveTo>
                <a:cubicBezTo>
                  <a:pt x="38" y="83"/>
                  <a:pt x="69" y="100"/>
                  <a:pt x="93" y="89"/>
                </a:cubicBezTo>
                <a:lnTo>
                  <a:pt x="94" y="92"/>
                </a:lnTo>
                <a:cubicBezTo>
                  <a:pt x="68" y="103"/>
                  <a:pt x="37" y="85"/>
                  <a:pt x="0" y="1"/>
                </a:cubicBezTo>
                <a:lnTo>
                  <a:pt x="2" y="0"/>
                </a:lnTo>
                <a:close/>
                <a:moveTo>
                  <a:pt x="93" y="89"/>
                </a:moveTo>
                <a:cubicBezTo>
                  <a:pt x="121" y="77"/>
                  <a:pt x="141" y="27"/>
                  <a:pt x="152" y="0"/>
                </a:cubicBezTo>
                <a:lnTo>
                  <a:pt x="154" y="1"/>
                </a:lnTo>
                <a:cubicBezTo>
                  <a:pt x="143" y="28"/>
                  <a:pt x="123" y="79"/>
                  <a:pt x="94" y="92"/>
                </a:cubicBezTo>
                <a:lnTo>
                  <a:pt x="93" y="89"/>
                </a:lnTo>
                <a:close/>
                <a:moveTo>
                  <a:pt x="152" y="0"/>
                </a:moveTo>
                <a:lnTo>
                  <a:pt x="151" y="0"/>
                </a:lnTo>
                <a:lnTo>
                  <a:pt x="153" y="0"/>
                </a:lnTo>
                <a:lnTo>
                  <a:pt x="152" y="0"/>
                </a:lnTo>
                <a:close/>
                <a:moveTo>
                  <a:pt x="151" y="0"/>
                </a:moveTo>
                <a:lnTo>
                  <a:pt x="151" y="0"/>
                </a:lnTo>
                <a:lnTo>
                  <a:pt x="154" y="1"/>
                </a:lnTo>
                <a:lnTo>
                  <a:pt x="151" y="0"/>
                </a:lnTo>
                <a:close/>
              </a:path>
            </a:pathLst>
          </a:custGeom>
          <a:solidFill>
            <a:srgbClr val="90AE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6616" name="Oval 8">
            <a:extLst>
              <a:ext uri="{FF2B5EF4-FFF2-40B4-BE49-F238E27FC236}">
                <a16:creationId xmlns:a16="http://schemas.microsoft.com/office/drawing/2014/main" id="{5305027C-DAA3-4836-829E-E00F7C3FF751}"/>
              </a:ext>
            </a:extLst>
          </p:cNvPr>
          <p:cNvSpPr>
            <a:spLocks noChangeArrowheads="1"/>
          </p:cNvSpPr>
          <p:nvPr/>
        </p:nvSpPr>
        <p:spPr bwMode="auto">
          <a:xfrm>
            <a:off x="4149725" y="4643438"/>
            <a:ext cx="115888" cy="117475"/>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96617" name="Oval 9">
            <a:extLst>
              <a:ext uri="{FF2B5EF4-FFF2-40B4-BE49-F238E27FC236}">
                <a16:creationId xmlns:a16="http://schemas.microsoft.com/office/drawing/2014/main" id="{6109AE2C-DBB1-457E-9C26-412F0AB91DCE}"/>
              </a:ext>
            </a:extLst>
          </p:cNvPr>
          <p:cNvSpPr>
            <a:spLocks noChangeArrowheads="1"/>
          </p:cNvSpPr>
          <p:nvPr/>
        </p:nvSpPr>
        <p:spPr bwMode="auto">
          <a:xfrm>
            <a:off x="2565400" y="3303588"/>
            <a:ext cx="115888" cy="114300"/>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96618" name="Oval 10">
            <a:extLst>
              <a:ext uri="{FF2B5EF4-FFF2-40B4-BE49-F238E27FC236}">
                <a16:creationId xmlns:a16="http://schemas.microsoft.com/office/drawing/2014/main" id="{53154552-A58A-446A-853F-545823A9A7CC}"/>
              </a:ext>
            </a:extLst>
          </p:cNvPr>
          <p:cNvSpPr>
            <a:spLocks noChangeArrowheads="1"/>
          </p:cNvSpPr>
          <p:nvPr/>
        </p:nvSpPr>
        <p:spPr bwMode="auto">
          <a:xfrm>
            <a:off x="3371850" y="4456113"/>
            <a:ext cx="115888" cy="114300"/>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9947" name="Freeform 11">
            <a:extLst>
              <a:ext uri="{FF2B5EF4-FFF2-40B4-BE49-F238E27FC236}">
                <a16:creationId xmlns:a16="http://schemas.microsoft.com/office/drawing/2014/main" id="{A9871D61-3258-4C0A-AC29-C3673BDD4C7E}"/>
              </a:ext>
            </a:extLst>
          </p:cNvPr>
          <p:cNvSpPr>
            <a:spLocks/>
          </p:cNvSpPr>
          <p:nvPr/>
        </p:nvSpPr>
        <p:spPr bwMode="auto">
          <a:xfrm>
            <a:off x="4195763" y="3632200"/>
            <a:ext cx="1587" cy="228600"/>
          </a:xfrm>
          <a:custGeom>
            <a:avLst/>
            <a:gdLst>
              <a:gd name="T0" fmla="*/ 0 w 1587"/>
              <a:gd name="T1" fmla="*/ 0 h 12"/>
              <a:gd name="T2" fmla="*/ 0 w 1587"/>
              <a:gd name="T3" fmla="*/ 2147483647 h 12"/>
              <a:gd name="T4" fmla="*/ 0 60000 65536"/>
              <a:gd name="T5" fmla="*/ 0 60000 65536"/>
              <a:gd name="T6" fmla="*/ 0 w 1587"/>
              <a:gd name="T7" fmla="*/ 0 h 12"/>
              <a:gd name="T8" fmla="*/ 1587 w 1587"/>
              <a:gd name="T9" fmla="*/ 12 h 12"/>
            </a:gdLst>
            <a:ahLst/>
            <a:cxnLst>
              <a:cxn ang="T4">
                <a:pos x="T0" y="T1"/>
              </a:cxn>
              <a:cxn ang="T5">
                <a:pos x="T2" y="T3"/>
              </a:cxn>
            </a:cxnLst>
            <a:rect l="T6" t="T7" r="T8" b="T9"/>
            <a:pathLst>
              <a:path w="1587"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9948" name="Freeform 12">
            <a:extLst>
              <a:ext uri="{FF2B5EF4-FFF2-40B4-BE49-F238E27FC236}">
                <a16:creationId xmlns:a16="http://schemas.microsoft.com/office/drawing/2014/main" id="{B86A3FB9-582E-4534-90DF-AC46F084CD91}"/>
              </a:ext>
            </a:extLst>
          </p:cNvPr>
          <p:cNvSpPr>
            <a:spLocks/>
          </p:cNvSpPr>
          <p:nvPr/>
        </p:nvSpPr>
        <p:spPr bwMode="auto">
          <a:xfrm>
            <a:off x="3430588" y="3632200"/>
            <a:ext cx="1587" cy="228600"/>
          </a:xfrm>
          <a:custGeom>
            <a:avLst/>
            <a:gdLst>
              <a:gd name="T0" fmla="*/ 0 w 1587"/>
              <a:gd name="T1" fmla="*/ 0 h 12"/>
              <a:gd name="T2" fmla="*/ 0 w 1587"/>
              <a:gd name="T3" fmla="*/ 2147483647 h 12"/>
              <a:gd name="T4" fmla="*/ 0 60000 65536"/>
              <a:gd name="T5" fmla="*/ 0 60000 65536"/>
              <a:gd name="T6" fmla="*/ 0 w 1587"/>
              <a:gd name="T7" fmla="*/ 0 h 12"/>
              <a:gd name="T8" fmla="*/ 1587 w 1587"/>
              <a:gd name="T9" fmla="*/ 12 h 12"/>
            </a:gdLst>
            <a:ahLst/>
            <a:cxnLst>
              <a:cxn ang="T4">
                <a:pos x="T0" y="T1"/>
              </a:cxn>
              <a:cxn ang="T5">
                <a:pos x="T2" y="T3"/>
              </a:cxn>
            </a:cxnLst>
            <a:rect l="T6" t="T7" r="T8" b="T9"/>
            <a:pathLst>
              <a:path w="1587"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9949" name="Freeform 13">
            <a:extLst>
              <a:ext uri="{FF2B5EF4-FFF2-40B4-BE49-F238E27FC236}">
                <a16:creationId xmlns:a16="http://schemas.microsoft.com/office/drawing/2014/main" id="{AE9FC170-36F0-4E93-9AC2-07C1A35DCF3B}"/>
              </a:ext>
            </a:extLst>
          </p:cNvPr>
          <p:cNvSpPr>
            <a:spLocks/>
          </p:cNvSpPr>
          <p:nvPr/>
        </p:nvSpPr>
        <p:spPr bwMode="auto">
          <a:xfrm>
            <a:off x="2665413" y="3632200"/>
            <a:ext cx="1587" cy="228600"/>
          </a:xfrm>
          <a:custGeom>
            <a:avLst/>
            <a:gdLst>
              <a:gd name="T0" fmla="*/ 0 w 1587"/>
              <a:gd name="T1" fmla="*/ 0 h 12"/>
              <a:gd name="T2" fmla="*/ 0 w 1587"/>
              <a:gd name="T3" fmla="*/ 2147483647 h 12"/>
              <a:gd name="T4" fmla="*/ 0 60000 65536"/>
              <a:gd name="T5" fmla="*/ 0 60000 65536"/>
              <a:gd name="T6" fmla="*/ 0 w 1587"/>
              <a:gd name="T7" fmla="*/ 0 h 12"/>
              <a:gd name="T8" fmla="*/ 1587 w 1587"/>
              <a:gd name="T9" fmla="*/ 12 h 12"/>
            </a:gdLst>
            <a:ahLst/>
            <a:cxnLst>
              <a:cxn ang="T4">
                <a:pos x="T0" y="T1"/>
              </a:cxn>
              <a:cxn ang="T5">
                <a:pos x="T2" y="T3"/>
              </a:cxn>
            </a:cxnLst>
            <a:rect l="T6" t="T7" r="T8" b="T9"/>
            <a:pathLst>
              <a:path w="1587"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96622" name="Freeform 14">
            <a:extLst>
              <a:ext uri="{FF2B5EF4-FFF2-40B4-BE49-F238E27FC236}">
                <a16:creationId xmlns:a16="http://schemas.microsoft.com/office/drawing/2014/main" id="{E5F1A984-D9E6-49CE-859E-FD553A32544A}"/>
              </a:ext>
            </a:extLst>
          </p:cNvPr>
          <p:cNvSpPr>
            <a:spLocks/>
          </p:cNvSpPr>
          <p:nvPr/>
        </p:nvSpPr>
        <p:spPr bwMode="auto">
          <a:xfrm>
            <a:off x="4221163" y="3636963"/>
            <a:ext cx="1587" cy="1203325"/>
          </a:xfrm>
          <a:custGeom>
            <a:avLst/>
            <a:gdLst>
              <a:gd name="T0" fmla="*/ 0 w 1587"/>
              <a:gd name="T1" fmla="*/ 0 h 63"/>
              <a:gd name="T2" fmla="*/ 0 w 1587"/>
              <a:gd name="T3" fmla="*/ 2147483647 h 63"/>
              <a:gd name="T4" fmla="*/ 0 60000 65536"/>
              <a:gd name="T5" fmla="*/ 0 60000 65536"/>
              <a:gd name="T6" fmla="*/ 0 w 1587"/>
              <a:gd name="T7" fmla="*/ 0 h 63"/>
              <a:gd name="T8" fmla="*/ 1587 w 1587"/>
              <a:gd name="T9" fmla="*/ 63 h 63"/>
            </a:gdLst>
            <a:ahLst/>
            <a:cxnLst>
              <a:cxn ang="T4">
                <a:pos x="T0" y="T1"/>
              </a:cxn>
              <a:cxn ang="T5">
                <a:pos x="T2" y="T3"/>
              </a:cxn>
            </a:cxnLst>
            <a:rect l="T6" t="T7" r="T8" b="T9"/>
            <a:pathLst>
              <a:path w="1587" h="63">
                <a:moveTo>
                  <a:pt x="0" y="0"/>
                </a:moveTo>
                <a:cubicBezTo>
                  <a:pt x="0" y="63"/>
                  <a:pt x="0" y="62"/>
                  <a:pt x="0" y="62"/>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96623" name="Freeform 15">
            <a:extLst>
              <a:ext uri="{FF2B5EF4-FFF2-40B4-BE49-F238E27FC236}">
                <a16:creationId xmlns:a16="http://schemas.microsoft.com/office/drawing/2014/main" id="{DD290FAF-648C-48FE-835C-65B8FF5EC22F}"/>
              </a:ext>
            </a:extLst>
          </p:cNvPr>
          <p:cNvSpPr>
            <a:spLocks/>
          </p:cNvSpPr>
          <p:nvPr/>
        </p:nvSpPr>
        <p:spPr bwMode="auto">
          <a:xfrm>
            <a:off x="3429000" y="3706813"/>
            <a:ext cx="1588" cy="1187450"/>
          </a:xfrm>
          <a:custGeom>
            <a:avLst/>
            <a:gdLst>
              <a:gd name="T0" fmla="*/ 0 w 1588"/>
              <a:gd name="T1" fmla="*/ 0 h 62"/>
              <a:gd name="T2" fmla="*/ 0 w 1588"/>
              <a:gd name="T3" fmla="*/ 2147483647 h 62"/>
              <a:gd name="T4" fmla="*/ 0 60000 65536"/>
              <a:gd name="T5" fmla="*/ 0 60000 65536"/>
              <a:gd name="T6" fmla="*/ 0 w 1588"/>
              <a:gd name="T7" fmla="*/ 0 h 62"/>
              <a:gd name="T8" fmla="*/ 1588 w 1588"/>
              <a:gd name="T9" fmla="*/ 62 h 62"/>
            </a:gdLst>
            <a:ahLst/>
            <a:cxnLst>
              <a:cxn ang="T4">
                <a:pos x="T0" y="T1"/>
              </a:cxn>
              <a:cxn ang="T5">
                <a:pos x="T2" y="T3"/>
              </a:cxn>
            </a:cxnLst>
            <a:rect l="T6" t="T7" r="T8" b="T9"/>
            <a:pathLst>
              <a:path w="1588" h="62">
                <a:moveTo>
                  <a:pt x="0" y="0"/>
                </a:moveTo>
                <a:cubicBezTo>
                  <a:pt x="0" y="62"/>
                  <a:pt x="0" y="61"/>
                  <a:pt x="0" y="61"/>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96624" name="Freeform 16">
            <a:extLst>
              <a:ext uri="{FF2B5EF4-FFF2-40B4-BE49-F238E27FC236}">
                <a16:creationId xmlns:a16="http://schemas.microsoft.com/office/drawing/2014/main" id="{9A8FFA1F-95FE-4325-9613-6A3D56B0098D}"/>
              </a:ext>
            </a:extLst>
          </p:cNvPr>
          <p:cNvSpPr>
            <a:spLocks/>
          </p:cNvSpPr>
          <p:nvPr/>
        </p:nvSpPr>
        <p:spPr bwMode="auto">
          <a:xfrm>
            <a:off x="2636838" y="2482850"/>
            <a:ext cx="1587" cy="1204913"/>
          </a:xfrm>
          <a:custGeom>
            <a:avLst/>
            <a:gdLst>
              <a:gd name="T0" fmla="*/ 0 w 1587"/>
              <a:gd name="T1" fmla="*/ 0 h 63"/>
              <a:gd name="T2" fmla="*/ 0 w 1587"/>
              <a:gd name="T3" fmla="*/ 2147483647 h 63"/>
              <a:gd name="T4" fmla="*/ 0 60000 65536"/>
              <a:gd name="T5" fmla="*/ 0 60000 65536"/>
              <a:gd name="T6" fmla="*/ 0 w 1587"/>
              <a:gd name="T7" fmla="*/ 0 h 63"/>
              <a:gd name="T8" fmla="*/ 1587 w 1587"/>
              <a:gd name="T9" fmla="*/ 63 h 63"/>
            </a:gdLst>
            <a:ahLst/>
            <a:cxnLst>
              <a:cxn ang="T4">
                <a:pos x="T0" y="T1"/>
              </a:cxn>
              <a:cxn ang="T5">
                <a:pos x="T2" y="T3"/>
              </a:cxn>
            </a:cxnLst>
            <a:rect l="T6" t="T7" r="T8" b="T9"/>
            <a:pathLst>
              <a:path w="1587" h="63">
                <a:moveTo>
                  <a:pt x="0" y="0"/>
                </a:moveTo>
                <a:cubicBezTo>
                  <a:pt x="0" y="63"/>
                  <a:pt x="0" y="62"/>
                  <a:pt x="0" y="62"/>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9953" name="Oval 17">
            <a:extLst>
              <a:ext uri="{FF2B5EF4-FFF2-40B4-BE49-F238E27FC236}">
                <a16:creationId xmlns:a16="http://schemas.microsoft.com/office/drawing/2014/main" id="{3C0E3AE1-4B9F-4BB4-83A0-9826F95C2ABC}"/>
              </a:ext>
            </a:extLst>
          </p:cNvPr>
          <p:cNvSpPr>
            <a:spLocks noChangeArrowheads="1"/>
          </p:cNvSpPr>
          <p:nvPr/>
        </p:nvSpPr>
        <p:spPr bwMode="auto">
          <a:xfrm>
            <a:off x="3716338" y="4741863"/>
            <a:ext cx="153987" cy="152400"/>
          </a:xfrm>
          <a:prstGeom prst="ellipse">
            <a:avLst/>
          </a:prstGeom>
          <a:solidFill>
            <a:srgbClr val="A14875"/>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96626" name="Oval 18">
            <a:extLst>
              <a:ext uri="{FF2B5EF4-FFF2-40B4-BE49-F238E27FC236}">
                <a16:creationId xmlns:a16="http://schemas.microsoft.com/office/drawing/2014/main" id="{0569A2E5-C2E7-4B32-99BF-B20BEBD66810}"/>
              </a:ext>
            </a:extLst>
          </p:cNvPr>
          <p:cNvSpPr>
            <a:spLocks noChangeArrowheads="1"/>
          </p:cNvSpPr>
          <p:nvPr/>
        </p:nvSpPr>
        <p:spPr bwMode="auto">
          <a:xfrm>
            <a:off x="3860800" y="4716463"/>
            <a:ext cx="152400" cy="133350"/>
          </a:xfrm>
          <a:prstGeom prst="ellipse">
            <a:avLst/>
          </a:prstGeom>
          <a:solidFill>
            <a:srgbClr val="009049"/>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9955" name="Oval 19">
            <a:extLst>
              <a:ext uri="{FF2B5EF4-FFF2-40B4-BE49-F238E27FC236}">
                <a16:creationId xmlns:a16="http://schemas.microsoft.com/office/drawing/2014/main" id="{828C73B7-2086-445C-A0C8-E956B8922922}"/>
              </a:ext>
            </a:extLst>
          </p:cNvPr>
          <p:cNvSpPr>
            <a:spLocks noChangeArrowheads="1"/>
          </p:cNvSpPr>
          <p:nvPr/>
        </p:nvSpPr>
        <p:spPr bwMode="auto">
          <a:xfrm>
            <a:off x="4157663" y="3708400"/>
            <a:ext cx="76200" cy="76200"/>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9956" name="Oval 20">
            <a:extLst>
              <a:ext uri="{FF2B5EF4-FFF2-40B4-BE49-F238E27FC236}">
                <a16:creationId xmlns:a16="http://schemas.microsoft.com/office/drawing/2014/main" id="{111F1C51-1653-4F0C-A2FA-DD508B232C95}"/>
              </a:ext>
            </a:extLst>
          </p:cNvPr>
          <p:cNvSpPr>
            <a:spLocks noChangeArrowheads="1"/>
          </p:cNvSpPr>
          <p:nvPr/>
        </p:nvSpPr>
        <p:spPr bwMode="auto">
          <a:xfrm>
            <a:off x="3390900" y="3708400"/>
            <a:ext cx="77788" cy="76200"/>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39957" name="Oval 21">
            <a:extLst>
              <a:ext uri="{FF2B5EF4-FFF2-40B4-BE49-F238E27FC236}">
                <a16:creationId xmlns:a16="http://schemas.microsoft.com/office/drawing/2014/main" id="{E1742114-3D7B-4D51-A80E-B5DD5056E3D0}"/>
              </a:ext>
            </a:extLst>
          </p:cNvPr>
          <p:cNvSpPr>
            <a:spLocks noChangeArrowheads="1"/>
          </p:cNvSpPr>
          <p:nvPr/>
        </p:nvSpPr>
        <p:spPr bwMode="auto">
          <a:xfrm>
            <a:off x="2625725" y="3708400"/>
            <a:ext cx="77788" cy="76200"/>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39958" name="Object 22">
            <a:extLst>
              <a:ext uri="{FF2B5EF4-FFF2-40B4-BE49-F238E27FC236}">
                <a16:creationId xmlns:a16="http://schemas.microsoft.com/office/drawing/2014/main" id="{7622812E-31EC-4A5C-BC4C-95950E4440FC}"/>
              </a:ext>
            </a:extLst>
          </p:cNvPr>
          <p:cNvGraphicFramePr>
            <a:graphicFrameLocks noChangeAspect="1"/>
          </p:cNvGraphicFramePr>
          <p:nvPr/>
        </p:nvGraphicFramePr>
        <p:xfrm>
          <a:off x="981075" y="1403350"/>
          <a:ext cx="719138" cy="419100"/>
        </p:xfrm>
        <a:graphic>
          <a:graphicData uri="http://schemas.openxmlformats.org/presentationml/2006/ole">
            <mc:AlternateContent xmlns:mc="http://schemas.openxmlformats.org/markup-compatibility/2006">
              <mc:Choice xmlns:v="urn:schemas-microsoft-com:vml" Requires="v">
                <p:oleObj spid="_x0000_s39971" name="Формула" r:id="rId3" imgW="342751" imgH="203112" progId="Equation.3">
                  <p:embed/>
                </p:oleObj>
              </mc:Choice>
              <mc:Fallback>
                <p:oleObj name="Формула" r:id="rId3" imgW="342751" imgH="203112"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140335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3">
            <a:extLst>
              <a:ext uri="{FF2B5EF4-FFF2-40B4-BE49-F238E27FC236}">
                <a16:creationId xmlns:a16="http://schemas.microsoft.com/office/drawing/2014/main" id="{F39E899B-F5F1-4B97-AB3D-8291221FD335}"/>
              </a:ext>
            </a:extLst>
          </p:cNvPr>
          <p:cNvGraphicFramePr>
            <a:graphicFrameLocks noChangeAspect="1"/>
          </p:cNvGraphicFramePr>
          <p:nvPr/>
        </p:nvGraphicFramePr>
        <p:xfrm>
          <a:off x="6140450" y="3402013"/>
          <a:ext cx="312738" cy="361950"/>
        </p:xfrm>
        <a:graphic>
          <a:graphicData uri="http://schemas.openxmlformats.org/presentationml/2006/ole">
            <mc:AlternateContent xmlns:mc="http://schemas.openxmlformats.org/markup-compatibility/2006">
              <mc:Choice xmlns:v="urn:schemas-microsoft-com:vml" Requires="v">
                <p:oleObj spid="_x0000_s39972" name="Формула" r:id="rId5" imgW="126835" imgH="139518" progId="Equation.3">
                  <p:embed/>
                </p:oleObj>
              </mc:Choice>
              <mc:Fallback>
                <p:oleObj name="Формула" r:id="rId5" imgW="126835" imgH="139518"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450" y="3402013"/>
                        <a:ext cx="3127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2" name="Object 24">
            <a:extLst>
              <a:ext uri="{FF2B5EF4-FFF2-40B4-BE49-F238E27FC236}">
                <a16:creationId xmlns:a16="http://schemas.microsoft.com/office/drawing/2014/main" id="{83C4A156-D9BD-4CFC-AD3A-39035113DC24}"/>
              </a:ext>
            </a:extLst>
          </p:cNvPr>
          <p:cNvGraphicFramePr>
            <a:graphicFrameLocks noChangeAspect="1"/>
          </p:cNvGraphicFramePr>
          <p:nvPr/>
        </p:nvGraphicFramePr>
        <p:xfrm>
          <a:off x="2419350" y="3636963"/>
          <a:ext cx="304800" cy="431800"/>
        </p:xfrm>
        <a:graphic>
          <a:graphicData uri="http://schemas.openxmlformats.org/presentationml/2006/ole">
            <mc:AlternateContent xmlns:mc="http://schemas.openxmlformats.org/markup-compatibility/2006">
              <mc:Choice xmlns:v="urn:schemas-microsoft-com:vml" Requires="v">
                <p:oleObj spid="_x0000_s39973" name="Формула" r:id="rId7" imgW="152268" imgH="215713" progId="Equation.3">
                  <p:embed/>
                </p:oleObj>
              </mc:Choice>
              <mc:Fallback>
                <p:oleObj name="Формула" r:id="rId7" imgW="152268" imgH="215713" progId="Equation.3">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9350" y="3636963"/>
                        <a:ext cx="30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3" name="Object 25">
            <a:extLst>
              <a:ext uri="{FF2B5EF4-FFF2-40B4-BE49-F238E27FC236}">
                <a16:creationId xmlns:a16="http://schemas.microsoft.com/office/drawing/2014/main" id="{EC01B4C8-1AF1-4B49-B855-6B02D56FAA78}"/>
              </a:ext>
            </a:extLst>
          </p:cNvPr>
          <p:cNvGraphicFramePr>
            <a:graphicFrameLocks noChangeAspect="1"/>
          </p:cNvGraphicFramePr>
          <p:nvPr/>
        </p:nvGraphicFramePr>
        <p:xfrm>
          <a:off x="3141663" y="3636963"/>
          <a:ext cx="319087" cy="431800"/>
        </p:xfrm>
        <a:graphic>
          <a:graphicData uri="http://schemas.openxmlformats.org/presentationml/2006/ole">
            <mc:AlternateContent xmlns:mc="http://schemas.openxmlformats.org/markup-compatibility/2006">
              <mc:Choice xmlns:v="urn:schemas-microsoft-com:vml" Requires="v">
                <p:oleObj spid="_x0000_s39974" name="Формула" r:id="rId9" imgW="164885" imgH="215619" progId="Equation.3">
                  <p:embed/>
                </p:oleObj>
              </mc:Choice>
              <mc:Fallback>
                <p:oleObj name="Формула" r:id="rId9" imgW="164885" imgH="215619" progId="Equation.3">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1663" y="3636963"/>
                        <a:ext cx="3190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4" name="Object 26">
            <a:extLst>
              <a:ext uri="{FF2B5EF4-FFF2-40B4-BE49-F238E27FC236}">
                <a16:creationId xmlns:a16="http://schemas.microsoft.com/office/drawing/2014/main" id="{7451F0F0-C12E-4BFD-9BD6-A1004AFD71A6}"/>
              </a:ext>
            </a:extLst>
          </p:cNvPr>
          <p:cNvGraphicFramePr>
            <a:graphicFrameLocks noChangeAspect="1"/>
          </p:cNvGraphicFramePr>
          <p:nvPr/>
        </p:nvGraphicFramePr>
        <p:xfrm>
          <a:off x="3862388" y="3636963"/>
          <a:ext cx="358775" cy="503237"/>
        </p:xfrm>
        <a:graphic>
          <a:graphicData uri="http://schemas.openxmlformats.org/presentationml/2006/ole">
            <mc:AlternateContent xmlns:mc="http://schemas.openxmlformats.org/markup-compatibility/2006">
              <mc:Choice xmlns:v="urn:schemas-microsoft-com:vml" Requires="v">
                <p:oleObj spid="_x0000_s39975" name="Формула" r:id="rId11" imgW="165028" imgH="228501" progId="Equation.3">
                  <p:embed/>
                </p:oleObj>
              </mc:Choice>
              <mc:Fallback>
                <p:oleObj name="Формула" r:id="rId11" imgW="165028" imgH="228501" progId="Equation.3">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2388" y="3636963"/>
                        <a:ext cx="358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5" name="Object 27">
            <a:extLst>
              <a:ext uri="{FF2B5EF4-FFF2-40B4-BE49-F238E27FC236}">
                <a16:creationId xmlns:a16="http://schemas.microsoft.com/office/drawing/2014/main" id="{A417FC72-D1D1-4ABC-A79A-0436D080E5A4}"/>
              </a:ext>
            </a:extLst>
          </p:cNvPr>
          <p:cNvGraphicFramePr>
            <a:graphicFrameLocks noChangeAspect="1"/>
          </p:cNvGraphicFramePr>
          <p:nvPr/>
        </p:nvGraphicFramePr>
        <p:xfrm>
          <a:off x="4554538" y="2770188"/>
          <a:ext cx="674687" cy="469900"/>
        </p:xfrm>
        <a:graphic>
          <a:graphicData uri="http://schemas.openxmlformats.org/presentationml/2006/ole">
            <mc:AlternateContent xmlns:mc="http://schemas.openxmlformats.org/markup-compatibility/2006">
              <mc:Choice xmlns:v="urn:schemas-microsoft-com:vml" Requires="v">
                <p:oleObj spid="_x0000_s39976" name="Формула" r:id="rId13" imgW="317087" imgH="215619" progId="Equation.3">
                  <p:embed/>
                </p:oleObj>
              </mc:Choice>
              <mc:Fallback>
                <p:oleObj name="Формула" r:id="rId13" imgW="317087" imgH="215619" progId="Equation.3">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4538" y="2770188"/>
                        <a:ext cx="6746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6" name="Object 28">
            <a:extLst>
              <a:ext uri="{FF2B5EF4-FFF2-40B4-BE49-F238E27FC236}">
                <a16:creationId xmlns:a16="http://schemas.microsoft.com/office/drawing/2014/main" id="{21EC644F-A92E-456E-A396-D2758B3F9421}"/>
              </a:ext>
            </a:extLst>
          </p:cNvPr>
          <p:cNvGraphicFramePr>
            <a:graphicFrameLocks noChangeAspect="1"/>
          </p:cNvGraphicFramePr>
          <p:nvPr/>
        </p:nvGraphicFramePr>
        <p:xfrm>
          <a:off x="1916113" y="3205163"/>
          <a:ext cx="792162" cy="454025"/>
        </p:xfrm>
        <a:graphic>
          <a:graphicData uri="http://schemas.openxmlformats.org/presentationml/2006/ole">
            <mc:AlternateContent xmlns:mc="http://schemas.openxmlformats.org/markup-compatibility/2006">
              <mc:Choice xmlns:v="urn:schemas-microsoft-com:vml" Requires="v">
                <p:oleObj spid="_x0000_s39977" name="Формула" r:id="rId15" imgW="380835" imgH="215806" progId="Equation.3">
                  <p:embed/>
                </p:oleObj>
              </mc:Choice>
              <mc:Fallback>
                <p:oleObj name="Формула" r:id="rId15" imgW="380835" imgH="215806" progId="Equation.3">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6113" y="3205163"/>
                        <a:ext cx="7921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7" name="Object 29">
            <a:extLst>
              <a:ext uri="{FF2B5EF4-FFF2-40B4-BE49-F238E27FC236}">
                <a16:creationId xmlns:a16="http://schemas.microsoft.com/office/drawing/2014/main" id="{E1C15E40-3E57-4442-A18A-C92026F1ACEC}"/>
              </a:ext>
            </a:extLst>
          </p:cNvPr>
          <p:cNvGraphicFramePr>
            <a:graphicFrameLocks noChangeAspect="1"/>
          </p:cNvGraphicFramePr>
          <p:nvPr/>
        </p:nvGraphicFramePr>
        <p:xfrm>
          <a:off x="2636838" y="4500563"/>
          <a:ext cx="792162" cy="442912"/>
        </p:xfrm>
        <a:graphic>
          <a:graphicData uri="http://schemas.openxmlformats.org/presentationml/2006/ole">
            <mc:AlternateContent xmlns:mc="http://schemas.openxmlformats.org/markup-compatibility/2006">
              <mc:Choice xmlns:v="urn:schemas-microsoft-com:vml" Requires="v">
                <p:oleObj spid="_x0000_s39978" name="Формула" r:id="rId17" imgW="393359" imgH="215713" progId="Equation.3">
                  <p:embed/>
                </p:oleObj>
              </mc:Choice>
              <mc:Fallback>
                <p:oleObj name="Формула" r:id="rId17" imgW="393359" imgH="215713" progId="Equation.3">
                  <p:embed/>
                  <p:pic>
                    <p:nvPicPr>
                      <p:cNvPr id="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6838" y="4500563"/>
                        <a:ext cx="79216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8" name="Object 30">
            <a:extLst>
              <a:ext uri="{FF2B5EF4-FFF2-40B4-BE49-F238E27FC236}">
                <a16:creationId xmlns:a16="http://schemas.microsoft.com/office/drawing/2014/main" id="{E1710C35-641C-4681-9683-309D0F0BC5B5}"/>
              </a:ext>
            </a:extLst>
          </p:cNvPr>
          <p:cNvGraphicFramePr>
            <a:graphicFrameLocks noChangeAspect="1"/>
          </p:cNvGraphicFramePr>
          <p:nvPr/>
        </p:nvGraphicFramePr>
        <p:xfrm>
          <a:off x="4148138" y="4643438"/>
          <a:ext cx="793750" cy="460375"/>
        </p:xfrm>
        <a:graphic>
          <a:graphicData uri="http://schemas.openxmlformats.org/presentationml/2006/ole">
            <mc:AlternateContent xmlns:mc="http://schemas.openxmlformats.org/markup-compatibility/2006">
              <mc:Choice xmlns:v="urn:schemas-microsoft-com:vml" Requires="v">
                <p:oleObj spid="_x0000_s39979" name="Формула" r:id="rId19" imgW="393529" imgH="228501" progId="Equation.3">
                  <p:embed/>
                </p:oleObj>
              </mc:Choice>
              <mc:Fallback>
                <p:oleObj name="Формула" r:id="rId19" imgW="393529" imgH="228501" progId="Equation.3">
                  <p:embed/>
                  <p:pic>
                    <p:nvPicPr>
                      <p:cNvPr id="0" name="Object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48138" y="4643438"/>
                        <a:ext cx="793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9" name="Object 31">
            <a:extLst>
              <a:ext uri="{FF2B5EF4-FFF2-40B4-BE49-F238E27FC236}">
                <a16:creationId xmlns:a16="http://schemas.microsoft.com/office/drawing/2014/main" id="{D3670A41-D451-4159-98AE-215E2693FA4A}"/>
              </a:ext>
            </a:extLst>
          </p:cNvPr>
          <p:cNvGraphicFramePr>
            <a:graphicFrameLocks noChangeAspect="1"/>
          </p:cNvGraphicFramePr>
          <p:nvPr/>
        </p:nvGraphicFramePr>
        <p:xfrm>
          <a:off x="1700213" y="1908175"/>
          <a:ext cx="1800225" cy="431800"/>
        </p:xfrm>
        <a:graphic>
          <a:graphicData uri="http://schemas.openxmlformats.org/presentationml/2006/ole">
            <mc:AlternateContent xmlns:mc="http://schemas.openxmlformats.org/markup-compatibility/2006">
              <mc:Choice xmlns:v="urn:schemas-microsoft-com:vml" Requires="v">
                <p:oleObj spid="_x0000_s39980" name="Формула" r:id="rId21" imgW="914003" imgH="215806" progId="Equation.3">
                  <p:embed/>
                </p:oleObj>
              </mc:Choice>
              <mc:Fallback>
                <p:oleObj name="Формула" r:id="rId21" imgW="914003" imgH="215806" progId="Equation.3">
                  <p:embed/>
                  <p:pic>
                    <p:nvPicPr>
                      <p:cNvPr id="0" name="Object 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00213" y="1908175"/>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640" name="Line 32">
            <a:extLst>
              <a:ext uri="{FF2B5EF4-FFF2-40B4-BE49-F238E27FC236}">
                <a16:creationId xmlns:a16="http://schemas.microsoft.com/office/drawing/2014/main" id="{9E6B2143-93A8-408E-8062-0E849631E106}"/>
              </a:ext>
            </a:extLst>
          </p:cNvPr>
          <p:cNvSpPr>
            <a:spLocks noChangeShapeType="1"/>
          </p:cNvSpPr>
          <p:nvPr/>
        </p:nvSpPr>
        <p:spPr bwMode="auto">
          <a:xfrm>
            <a:off x="3813175" y="2144713"/>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aphicFrame>
        <p:nvGraphicFramePr>
          <p:cNvPr id="196641" name="Object 33">
            <a:extLst>
              <a:ext uri="{FF2B5EF4-FFF2-40B4-BE49-F238E27FC236}">
                <a16:creationId xmlns:a16="http://schemas.microsoft.com/office/drawing/2014/main" id="{BF79FF09-82CE-490B-8F2D-0F22B4E2CDC1}"/>
              </a:ext>
            </a:extLst>
          </p:cNvPr>
          <p:cNvGraphicFramePr>
            <a:graphicFrameLocks noChangeAspect="1"/>
          </p:cNvGraphicFramePr>
          <p:nvPr/>
        </p:nvGraphicFramePr>
        <p:xfrm>
          <a:off x="4532313" y="1881188"/>
          <a:ext cx="1657350" cy="479425"/>
        </p:xfrm>
        <a:graphic>
          <a:graphicData uri="http://schemas.openxmlformats.org/presentationml/2006/ole">
            <mc:AlternateContent xmlns:mc="http://schemas.openxmlformats.org/markup-compatibility/2006">
              <mc:Choice xmlns:v="urn:schemas-microsoft-com:vml" Requires="v">
                <p:oleObj spid="_x0000_s39981" name="Формула" r:id="rId23" imgW="787400" imgH="228600" progId="Equation.3">
                  <p:embed/>
                </p:oleObj>
              </mc:Choice>
              <mc:Fallback>
                <p:oleObj name="Формула" r:id="rId23" imgW="787400" imgH="228600" progId="Equation.3">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32313" y="1881188"/>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42" name="Object 34">
            <a:extLst>
              <a:ext uri="{FF2B5EF4-FFF2-40B4-BE49-F238E27FC236}">
                <a16:creationId xmlns:a16="http://schemas.microsoft.com/office/drawing/2014/main" id="{97B0EFBC-3542-4C0D-A592-4E428F3E35DE}"/>
              </a:ext>
            </a:extLst>
          </p:cNvPr>
          <p:cNvGraphicFramePr>
            <a:graphicFrameLocks noChangeAspect="1"/>
          </p:cNvGraphicFramePr>
          <p:nvPr/>
        </p:nvGraphicFramePr>
        <p:xfrm>
          <a:off x="2084388" y="1441450"/>
          <a:ext cx="1631950" cy="474663"/>
        </p:xfrm>
        <a:graphic>
          <a:graphicData uri="http://schemas.openxmlformats.org/presentationml/2006/ole">
            <mc:AlternateContent xmlns:mc="http://schemas.openxmlformats.org/markup-compatibility/2006">
              <mc:Choice xmlns:v="urn:schemas-microsoft-com:vml" Requires="v">
                <p:oleObj spid="_x0000_s39982" name="Формула" r:id="rId25" imgW="748975" imgH="215806" progId="Equation.3">
                  <p:embed/>
                </p:oleObj>
              </mc:Choice>
              <mc:Fallback>
                <p:oleObj name="Формула" r:id="rId25" imgW="748975" imgH="215806" progId="Equation.3">
                  <p:embed/>
                  <p:pic>
                    <p:nvPicPr>
                      <p:cNvPr id="0" name="Object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84388" y="1441450"/>
                        <a:ext cx="1631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6632"/>
                                        </p:tgtEl>
                                        <p:attrNameLst>
                                          <p:attrName>style.visibility</p:attrName>
                                        </p:attrNameLst>
                                      </p:cBhvr>
                                      <p:to>
                                        <p:strVal val="visible"/>
                                      </p:to>
                                    </p:set>
                                    <p:animEffect transition="in" filter="wipe(down)">
                                      <p:cBhvr>
                                        <p:cTn id="7" dur="500"/>
                                        <p:tgtEl>
                                          <p:spTgt spid="196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6624"/>
                                        </p:tgtEl>
                                        <p:attrNameLst>
                                          <p:attrName>style.visibility</p:attrName>
                                        </p:attrNameLst>
                                      </p:cBhvr>
                                      <p:to>
                                        <p:strVal val="visible"/>
                                      </p:to>
                                    </p:set>
                                    <p:animEffect transition="in" filter="wipe(down)">
                                      <p:cBhvr>
                                        <p:cTn id="12" dur="500"/>
                                        <p:tgtEl>
                                          <p:spTgt spid="1966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6617"/>
                                        </p:tgtEl>
                                        <p:attrNameLst>
                                          <p:attrName>style.visibility</p:attrName>
                                        </p:attrNameLst>
                                      </p:cBhvr>
                                      <p:to>
                                        <p:strVal val="visible"/>
                                      </p:to>
                                    </p:set>
                                    <p:animEffect transition="in" filter="wipe(down)">
                                      <p:cBhvr>
                                        <p:cTn id="17" dur="500"/>
                                        <p:tgtEl>
                                          <p:spTgt spid="196617"/>
                                        </p:tgtEl>
                                      </p:cBhvr>
                                    </p:animEffect>
                                  </p:childTnLst>
                                </p:cTn>
                              </p:par>
                              <p:par>
                                <p:cTn id="18" presetID="22" presetClass="entr" presetSubtype="4" fill="hold" nodeType="withEffect">
                                  <p:stCondLst>
                                    <p:cond delay="0"/>
                                  </p:stCondLst>
                                  <p:childTnLst>
                                    <p:set>
                                      <p:cBhvr>
                                        <p:cTn id="19" dur="1" fill="hold">
                                          <p:stCondLst>
                                            <p:cond delay="0"/>
                                          </p:stCondLst>
                                        </p:cTn>
                                        <p:tgtEl>
                                          <p:spTgt spid="196636"/>
                                        </p:tgtEl>
                                        <p:attrNameLst>
                                          <p:attrName>style.visibility</p:attrName>
                                        </p:attrNameLst>
                                      </p:cBhvr>
                                      <p:to>
                                        <p:strVal val="visible"/>
                                      </p:to>
                                    </p:set>
                                    <p:animEffect transition="in" filter="wipe(down)">
                                      <p:cBhvr>
                                        <p:cTn id="20" dur="500"/>
                                        <p:tgtEl>
                                          <p:spTgt spid="1966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96642"/>
                                        </p:tgtEl>
                                        <p:attrNameLst>
                                          <p:attrName>style.visibility</p:attrName>
                                        </p:attrNameLst>
                                      </p:cBhvr>
                                      <p:to>
                                        <p:strVal val="visible"/>
                                      </p:to>
                                    </p:set>
                                    <p:animEffect transition="in" filter="wipe(down)">
                                      <p:cBhvr>
                                        <p:cTn id="25" dur="500"/>
                                        <p:tgtEl>
                                          <p:spTgt spid="1966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96633"/>
                                        </p:tgtEl>
                                        <p:attrNameLst>
                                          <p:attrName>style.visibility</p:attrName>
                                        </p:attrNameLst>
                                      </p:cBhvr>
                                      <p:to>
                                        <p:strVal val="visible"/>
                                      </p:to>
                                    </p:set>
                                    <p:animEffect transition="in" filter="wipe(down)">
                                      <p:cBhvr>
                                        <p:cTn id="30" dur="500"/>
                                        <p:tgtEl>
                                          <p:spTgt spid="1966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96623"/>
                                        </p:tgtEl>
                                        <p:attrNameLst>
                                          <p:attrName>style.visibility</p:attrName>
                                        </p:attrNameLst>
                                      </p:cBhvr>
                                      <p:to>
                                        <p:strVal val="visible"/>
                                      </p:to>
                                    </p:set>
                                    <p:animEffect transition="in" filter="wipe(down)">
                                      <p:cBhvr>
                                        <p:cTn id="35" dur="500"/>
                                        <p:tgtEl>
                                          <p:spTgt spid="1966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6618"/>
                                        </p:tgtEl>
                                        <p:attrNameLst>
                                          <p:attrName>style.visibility</p:attrName>
                                        </p:attrNameLst>
                                      </p:cBhvr>
                                      <p:to>
                                        <p:strVal val="visible"/>
                                      </p:to>
                                    </p:set>
                                    <p:animEffect transition="in" filter="wipe(down)">
                                      <p:cBhvr>
                                        <p:cTn id="38" dur="500"/>
                                        <p:tgtEl>
                                          <p:spTgt spid="196618"/>
                                        </p:tgtEl>
                                      </p:cBhvr>
                                    </p:animEffect>
                                  </p:childTnLst>
                                </p:cTn>
                              </p:par>
                              <p:par>
                                <p:cTn id="39" presetID="22" presetClass="entr" presetSubtype="4" fill="hold" nodeType="withEffect">
                                  <p:stCondLst>
                                    <p:cond delay="0"/>
                                  </p:stCondLst>
                                  <p:childTnLst>
                                    <p:set>
                                      <p:cBhvr>
                                        <p:cTn id="40" dur="1" fill="hold">
                                          <p:stCondLst>
                                            <p:cond delay="0"/>
                                          </p:stCondLst>
                                        </p:cTn>
                                        <p:tgtEl>
                                          <p:spTgt spid="196637"/>
                                        </p:tgtEl>
                                        <p:attrNameLst>
                                          <p:attrName>style.visibility</p:attrName>
                                        </p:attrNameLst>
                                      </p:cBhvr>
                                      <p:to>
                                        <p:strVal val="visible"/>
                                      </p:to>
                                    </p:set>
                                    <p:animEffect transition="in" filter="wipe(down)">
                                      <p:cBhvr>
                                        <p:cTn id="41" dur="500"/>
                                        <p:tgtEl>
                                          <p:spTgt spid="1966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96639"/>
                                        </p:tgtEl>
                                        <p:attrNameLst>
                                          <p:attrName>style.visibility</p:attrName>
                                        </p:attrNameLst>
                                      </p:cBhvr>
                                      <p:to>
                                        <p:strVal val="visible"/>
                                      </p:to>
                                    </p:set>
                                    <p:animEffect transition="in" filter="wipe(down)">
                                      <p:cBhvr>
                                        <p:cTn id="46" dur="500"/>
                                        <p:tgtEl>
                                          <p:spTgt spid="1966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196640"/>
                                        </p:tgtEl>
                                        <p:attrNameLst>
                                          <p:attrName>style.visibility</p:attrName>
                                        </p:attrNameLst>
                                      </p:cBhvr>
                                      <p:to>
                                        <p:strVal val="visible"/>
                                      </p:to>
                                    </p:set>
                                    <p:animEffect transition="in" filter="wipe(down)">
                                      <p:cBhvr>
                                        <p:cTn id="51" dur="500"/>
                                        <p:tgtEl>
                                          <p:spTgt spid="1966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96641"/>
                                        </p:tgtEl>
                                        <p:attrNameLst>
                                          <p:attrName>style.visibility</p:attrName>
                                        </p:attrNameLst>
                                      </p:cBhvr>
                                      <p:to>
                                        <p:strVal val="visible"/>
                                      </p:to>
                                    </p:set>
                                    <p:animEffect transition="in" filter="wipe(down)">
                                      <p:cBhvr>
                                        <p:cTn id="56" dur="500"/>
                                        <p:tgtEl>
                                          <p:spTgt spid="19664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96634"/>
                                        </p:tgtEl>
                                        <p:attrNameLst>
                                          <p:attrName>style.visibility</p:attrName>
                                        </p:attrNameLst>
                                      </p:cBhvr>
                                      <p:to>
                                        <p:strVal val="visible"/>
                                      </p:to>
                                    </p:set>
                                    <p:animEffect transition="in" filter="wipe(down)">
                                      <p:cBhvr>
                                        <p:cTn id="61" dur="500"/>
                                        <p:tgtEl>
                                          <p:spTgt spid="196634"/>
                                        </p:tgtEl>
                                      </p:cBhvr>
                                    </p:animEffect>
                                  </p:childTnLst>
                                </p:cTn>
                              </p:par>
                              <p:par>
                                <p:cTn id="62" presetID="22" presetClass="entr" presetSubtype="4" fill="hold" nodeType="withEffect">
                                  <p:stCondLst>
                                    <p:cond delay="0"/>
                                  </p:stCondLst>
                                  <p:childTnLst>
                                    <p:set>
                                      <p:cBhvr>
                                        <p:cTn id="63" dur="1" fill="hold">
                                          <p:stCondLst>
                                            <p:cond delay="0"/>
                                          </p:stCondLst>
                                        </p:cTn>
                                        <p:tgtEl>
                                          <p:spTgt spid="196622"/>
                                        </p:tgtEl>
                                        <p:attrNameLst>
                                          <p:attrName>style.visibility</p:attrName>
                                        </p:attrNameLst>
                                      </p:cBhvr>
                                      <p:to>
                                        <p:strVal val="visible"/>
                                      </p:to>
                                    </p:set>
                                    <p:animEffect transition="in" filter="wipe(down)">
                                      <p:cBhvr>
                                        <p:cTn id="64" dur="500"/>
                                        <p:tgtEl>
                                          <p:spTgt spid="19662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96616"/>
                                        </p:tgtEl>
                                        <p:attrNameLst>
                                          <p:attrName>style.visibility</p:attrName>
                                        </p:attrNameLst>
                                      </p:cBhvr>
                                      <p:to>
                                        <p:strVal val="visible"/>
                                      </p:to>
                                    </p:set>
                                    <p:animEffect transition="in" filter="wipe(down)">
                                      <p:cBhvr>
                                        <p:cTn id="67" dur="500"/>
                                        <p:tgtEl>
                                          <p:spTgt spid="196616"/>
                                        </p:tgtEl>
                                      </p:cBhvr>
                                    </p:animEffect>
                                  </p:childTnLst>
                                </p:cTn>
                              </p:par>
                              <p:par>
                                <p:cTn id="68" presetID="22" presetClass="entr" presetSubtype="4" fill="hold" nodeType="withEffect">
                                  <p:stCondLst>
                                    <p:cond delay="0"/>
                                  </p:stCondLst>
                                  <p:childTnLst>
                                    <p:set>
                                      <p:cBhvr>
                                        <p:cTn id="69" dur="1" fill="hold">
                                          <p:stCondLst>
                                            <p:cond delay="0"/>
                                          </p:stCondLst>
                                        </p:cTn>
                                        <p:tgtEl>
                                          <p:spTgt spid="196638"/>
                                        </p:tgtEl>
                                        <p:attrNameLst>
                                          <p:attrName>style.visibility</p:attrName>
                                        </p:attrNameLst>
                                      </p:cBhvr>
                                      <p:to>
                                        <p:strVal val="visible"/>
                                      </p:to>
                                    </p:set>
                                    <p:animEffect transition="in" filter="wipe(down)">
                                      <p:cBhvr>
                                        <p:cTn id="70" dur="500"/>
                                        <p:tgtEl>
                                          <p:spTgt spid="19663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196615"/>
                                        </p:tgtEl>
                                        <p:attrNameLst>
                                          <p:attrName>style.visibility</p:attrName>
                                        </p:attrNameLst>
                                      </p:cBhvr>
                                      <p:to>
                                        <p:strVal val="visible"/>
                                      </p:to>
                                    </p:set>
                                    <p:animEffect transition="in" filter="wipe(down)">
                                      <p:cBhvr>
                                        <p:cTn id="75" dur="500"/>
                                        <p:tgtEl>
                                          <p:spTgt spid="19661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196635"/>
                                        </p:tgtEl>
                                        <p:attrNameLst>
                                          <p:attrName>style.visibility</p:attrName>
                                        </p:attrNameLst>
                                      </p:cBhvr>
                                      <p:to>
                                        <p:strVal val="visible"/>
                                      </p:to>
                                    </p:set>
                                    <p:animEffect transition="in" filter="wipe(down)">
                                      <p:cBhvr>
                                        <p:cTn id="80" dur="500"/>
                                        <p:tgtEl>
                                          <p:spTgt spid="19663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96626"/>
                                        </p:tgtEl>
                                        <p:attrNameLst>
                                          <p:attrName>style.visibility</p:attrName>
                                        </p:attrNameLst>
                                      </p:cBhvr>
                                      <p:to>
                                        <p:strVal val="visible"/>
                                      </p:to>
                                    </p:set>
                                    <p:animEffect transition="in" filter="wipe(down)">
                                      <p:cBhvr>
                                        <p:cTn id="85" dur="500"/>
                                        <p:tgtEl>
                                          <p:spTgt spid="19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nimBg="1"/>
      <p:bldP spid="196617" grpId="0" animBg="1"/>
      <p:bldP spid="196618" grpId="0" animBg="1"/>
      <p:bldP spid="1966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DCBE6C-83CB-4F0C-84FE-B8333890DEE7}"/>
              </a:ext>
            </a:extLst>
          </p:cNvPr>
          <p:cNvSpPr>
            <a:spLocks noGrp="1" noChangeArrowheads="1"/>
          </p:cNvSpPr>
          <p:nvPr>
            <p:ph type="title"/>
          </p:nvPr>
        </p:nvSpPr>
        <p:spPr>
          <a:xfrm>
            <a:off x="333375" y="395288"/>
            <a:ext cx="6172200" cy="936625"/>
          </a:xfrm>
        </p:spPr>
        <p:txBody>
          <a:bodyPr/>
          <a:lstStyle/>
          <a:p>
            <a:pPr algn="ctr" eaLnBrk="1" hangingPunct="1"/>
            <a:r>
              <a:rPr lang="ru-RU" altLang="ru-RU" sz="2800" b="1"/>
              <a:t>Метод с использованием квадратичной аппроксимации.</a:t>
            </a:r>
          </a:p>
        </p:txBody>
      </p:sp>
      <p:sp>
        <p:nvSpPr>
          <p:cNvPr id="40963" name="AutoShape 3">
            <a:extLst>
              <a:ext uri="{FF2B5EF4-FFF2-40B4-BE49-F238E27FC236}">
                <a16:creationId xmlns:a16="http://schemas.microsoft.com/office/drawing/2014/main" id="{60054D07-DCBB-4233-95D7-A08423DB64B4}"/>
              </a:ext>
            </a:extLst>
          </p:cNvPr>
          <p:cNvSpPr>
            <a:spLocks noChangeAspect="1" noChangeArrowheads="1" noTextEdit="1"/>
          </p:cNvSpPr>
          <p:nvPr/>
        </p:nvSpPr>
        <p:spPr bwMode="auto">
          <a:xfrm>
            <a:off x="1241425" y="3636963"/>
            <a:ext cx="56165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0964" name="Freeform 4">
            <a:extLst>
              <a:ext uri="{FF2B5EF4-FFF2-40B4-BE49-F238E27FC236}">
                <a16:creationId xmlns:a16="http://schemas.microsoft.com/office/drawing/2014/main" id="{1AFD9977-58B6-4238-BA8B-3E8DA5BFADC5}"/>
              </a:ext>
            </a:extLst>
          </p:cNvPr>
          <p:cNvSpPr>
            <a:spLocks/>
          </p:cNvSpPr>
          <p:nvPr/>
        </p:nvSpPr>
        <p:spPr bwMode="auto">
          <a:xfrm>
            <a:off x="981075" y="1738313"/>
            <a:ext cx="19050" cy="3481387"/>
          </a:xfrm>
          <a:custGeom>
            <a:avLst/>
            <a:gdLst>
              <a:gd name="T0" fmla="*/ 2147483647 w 1"/>
              <a:gd name="T1" fmla="*/ 0 h 182"/>
              <a:gd name="T2" fmla="*/ 0 w 1"/>
              <a:gd name="T3" fmla="*/ 2147483647 h 182"/>
              <a:gd name="T4" fmla="*/ 0 60000 65536"/>
              <a:gd name="T5" fmla="*/ 0 60000 65536"/>
              <a:gd name="T6" fmla="*/ 0 w 1"/>
              <a:gd name="T7" fmla="*/ 0 h 182"/>
              <a:gd name="T8" fmla="*/ 1 w 1"/>
              <a:gd name="T9" fmla="*/ 182 h 182"/>
            </a:gdLst>
            <a:ahLst/>
            <a:cxnLst>
              <a:cxn ang="T4">
                <a:pos x="T0" y="T1"/>
              </a:cxn>
              <a:cxn ang="T5">
                <a:pos x="T2" y="T3"/>
              </a:cxn>
            </a:cxnLst>
            <a:rect l="T6" t="T7" r="T8" b="T9"/>
            <a:pathLst>
              <a:path w="1" h="182">
                <a:moveTo>
                  <a:pt x="1" y="0"/>
                </a:moveTo>
                <a:cubicBezTo>
                  <a:pt x="0" y="182"/>
                  <a:pt x="0" y="182"/>
                  <a:pt x="0" y="182"/>
                </a:cubicBezTo>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65" name="Freeform 5">
            <a:extLst>
              <a:ext uri="{FF2B5EF4-FFF2-40B4-BE49-F238E27FC236}">
                <a16:creationId xmlns:a16="http://schemas.microsoft.com/office/drawing/2014/main" id="{47F232A2-7C20-4729-BCD2-C244430386CF}"/>
              </a:ext>
            </a:extLst>
          </p:cNvPr>
          <p:cNvSpPr>
            <a:spLocks/>
          </p:cNvSpPr>
          <p:nvPr/>
        </p:nvSpPr>
        <p:spPr bwMode="auto">
          <a:xfrm>
            <a:off x="981075" y="3897313"/>
            <a:ext cx="5567363" cy="1587"/>
          </a:xfrm>
          <a:custGeom>
            <a:avLst/>
            <a:gdLst>
              <a:gd name="T0" fmla="*/ 0 w 291"/>
              <a:gd name="T1" fmla="*/ 0 h 1587"/>
              <a:gd name="T2" fmla="*/ 2147483647 w 291"/>
              <a:gd name="T3" fmla="*/ 0 h 1587"/>
              <a:gd name="T4" fmla="*/ 0 60000 65536"/>
              <a:gd name="T5" fmla="*/ 0 60000 65536"/>
              <a:gd name="T6" fmla="*/ 0 w 291"/>
              <a:gd name="T7" fmla="*/ 0 h 1587"/>
              <a:gd name="T8" fmla="*/ 291 w 291"/>
              <a:gd name="T9" fmla="*/ 1587 h 1587"/>
            </a:gdLst>
            <a:ahLst/>
            <a:cxnLst>
              <a:cxn ang="T4">
                <a:pos x="T0" y="T1"/>
              </a:cxn>
              <a:cxn ang="T5">
                <a:pos x="T2" y="T3"/>
              </a:cxn>
            </a:cxnLst>
            <a:rect l="T6" t="T7" r="T8" b="T9"/>
            <a:pathLst>
              <a:path w="291" h="1587">
                <a:moveTo>
                  <a:pt x="0" y="0"/>
                </a:moveTo>
                <a:cubicBezTo>
                  <a:pt x="291" y="0"/>
                  <a:pt x="290" y="0"/>
                  <a:pt x="290" y="0"/>
                </a:cubicBezTo>
              </a:path>
            </a:pathLst>
          </a:custGeom>
          <a:noFill/>
          <a:ln w="28575" cmpd="sng">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66" name="Freeform 6">
            <a:extLst>
              <a:ext uri="{FF2B5EF4-FFF2-40B4-BE49-F238E27FC236}">
                <a16:creationId xmlns:a16="http://schemas.microsoft.com/office/drawing/2014/main" id="{448BD4CB-3FC7-45AD-992D-EECF0C358011}"/>
              </a:ext>
            </a:extLst>
          </p:cNvPr>
          <p:cNvSpPr>
            <a:spLocks noEditPoints="1"/>
          </p:cNvSpPr>
          <p:nvPr/>
        </p:nvSpPr>
        <p:spPr bwMode="auto">
          <a:xfrm>
            <a:off x="1708150" y="2770188"/>
            <a:ext cx="3960813" cy="2314575"/>
          </a:xfrm>
          <a:custGeom>
            <a:avLst/>
            <a:gdLst>
              <a:gd name="T0" fmla="*/ 0 w 207"/>
              <a:gd name="T1" fmla="*/ 0 h 121"/>
              <a:gd name="T2" fmla="*/ 0 w 207"/>
              <a:gd name="T3" fmla="*/ 0 h 121"/>
              <a:gd name="T4" fmla="*/ 0 w 207"/>
              <a:gd name="T5" fmla="*/ 2147483647 h 121"/>
              <a:gd name="T6" fmla="*/ 0 w 207"/>
              <a:gd name="T7" fmla="*/ 2147483647 h 121"/>
              <a:gd name="T8" fmla="*/ 0 w 207"/>
              <a:gd name="T9" fmla="*/ 0 h 121"/>
              <a:gd name="T10" fmla="*/ 0 w 207"/>
              <a:gd name="T11" fmla="*/ 0 h 121"/>
              <a:gd name="T12" fmla="*/ 2147483647 w 207"/>
              <a:gd name="T13" fmla="*/ 2147483647 h 121"/>
              <a:gd name="T14" fmla="*/ 2147483647 w 207"/>
              <a:gd name="T15" fmla="*/ 2147483647 h 121"/>
              <a:gd name="T16" fmla="*/ 0 w 207"/>
              <a:gd name="T17" fmla="*/ 2147483647 h 121"/>
              <a:gd name="T18" fmla="*/ 0 w 207"/>
              <a:gd name="T19" fmla="*/ 0 h 121"/>
              <a:gd name="T20" fmla="*/ 2147483647 w 207"/>
              <a:gd name="T21" fmla="*/ 2147483647 h 121"/>
              <a:gd name="T22" fmla="*/ 2147483647 w 207"/>
              <a:gd name="T23" fmla="*/ 2147483647 h 121"/>
              <a:gd name="T24" fmla="*/ 2147483647 w 207"/>
              <a:gd name="T25" fmla="*/ 2147483647 h 121"/>
              <a:gd name="T26" fmla="*/ 2147483647 w 207"/>
              <a:gd name="T27" fmla="*/ 2147483647 h 121"/>
              <a:gd name="T28" fmla="*/ 2147483647 w 207"/>
              <a:gd name="T29" fmla="*/ 2147483647 h 121"/>
              <a:gd name="T30" fmla="*/ 2147483647 w 207"/>
              <a:gd name="T31" fmla="*/ 2147483647 h 121"/>
              <a:gd name="T32" fmla="*/ 2147483647 w 207"/>
              <a:gd name="T33" fmla="*/ 2147483647 h 121"/>
              <a:gd name="T34" fmla="*/ 2147483647 w 207"/>
              <a:gd name="T35" fmla="*/ 2147483647 h 121"/>
              <a:gd name="T36" fmla="*/ 2147483647 w 207"/>
              <a:gd name="T37" fmla="*/ 2147483647 h 121"/>
              <a:gd name="T38" fmla="*/ 2147483647 w 207"/>
              <a:gd name="T39" fmla="*/ 2147483647 h 121"/>
              <a:gd name="T40" fmla="*/ 2147483647 w 207"/>
              <a:gd name="T41" fmla="*/ 2147483647 h 121"/>
              <a:gd name="T42" fmla="*/ 2147483647 w 207"/>
              <a:gd name="T43" fmla="*/ 2147483647 h 121"/>
              <a:gd name="T44" fmla="*/ 2147483647 w 207"/>
              <a:gd name="T45" fmla="*/ 2147483647 h 121"/>
              <a:gd name="T46" fmla="*/ 2147483647 w 207"/>
              <a:gd name="T47" fmla="*/ 2147483647 h 121"/>
              <a:gd name="T48" fmla="*/ 2147483647 w 207"/>
              <a:gd name="T49" fmla="*/ 2147483647 h 121"/>
              <a:gd name="T50" fmla="*/ 2147483647 w 207"/>
              <a:gd name="T51" fmla="*/ 2147483647 h 121"/>
              <a:gd name="T52" fmla="*/ 2147483647 w 207"/>
              <a:gd name="T53" fmla="*/ 2147483647 h 121"/>
              <a:gd name="T54" fmla="*/ 2147483647 w 207"/>
              <a:gd name="T55" fmla="*/ 2147483647 h 121"/>
              <a:gd name="T56" fmla="*/ 2147483647 w 207"/>
              <a:gd name="T57" fmla="*/ 2147483647 h 121"/>
              <a:gd name="T58" fmla="*/ 2147483647 w 207"/>
              <a:gd name="T59" fmla="*/ 2147483647 h 121"/>
              <a:gd name="T60" fmla="*/ 2147483647 w 207"/>
              <a:gd name="T61" fmla="*/ 2147483647 h 121"/>
              <a:gd name="T62" fmla="*/ 2147483647 w 207"/>
              <a:gd name="T63" fmla="*/ 2147483647 h 121"/>
              <a:gd name="T64" fmla="*/ 2147483647 w 207"/>
              <a:gd name="T65" fmla="*/ 2147483647 h 121"/>
              <a:gd name="T66" fmla="*/ 2147483647 w 207"/>
              <a:gd name="T67" fmla="*/ 2147483647 h 121"/>
              <a:gd name="T68" fmla="*/ 2147483647 w 207"/>
              <a:gd name="T69" fmla="*/ 214748364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
              <a:gd name="T106" fmla="*/ 0 h 121"/>
              <a:gd name="T107" fmla="*/ 207 w 2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 h="121">
                <a:moveTo>
                  <a:pt x="0" y="0"/>
                </a:moveTo>
                <a:lnTo>
                  <a:pt x="0" y="0"/>
                </a:lnTo>
                <a:lnTo>
                  <a:pt x="0" y="2"/>
                </a:lnTo>
                <a:lnTo>
                  <a:pt x="0" y="0"/>
                </a:lnTo>
                <a:close/>
                <a:moveTo>
                  <a:pt x="0" y="0"/>
                </a:moveTo>
                <a:cubicBezTo>
                  <a:pt x="23" y="0"/>
                  <a:pt x="47" y="36"/>
                  <a:pt x="68" y="68"/>
                </a:cubicBezTo>
                <a:lnTo>
                  <a:pt x="67" y="69"/>
                </a:lnTo>
                <a:cubicBezTo>
                  <a:pt x="46" y="38"/>
                  <a:pt x="22" y="2"/>
                  <a:pt x="0" y="2"/>
                </a:cubicBezTo>
                <a:lnTo>
                  <a:pt x="0" y="0"/>
                </a:lnTo>
                <a:close/>
                <a:moveTo>
                  <a:pt x="68" y="68"/>
                </a:moveTo>
                <a:cubicBezTo>
                  <a:pt x="86" y="95"/>
                  <a:pt x="102" y="119"/>
                  <a:pt x="112" y="116"/>
                </a:cubicBezTo>
                <a:lnTo>
                  <a:pt x="113" y="118"/>
                </a:lnTo>
                <a:cubicBezTo>
                  <a:pt x="101" y="121"/>
                  <a:pt x="85" y="97"/>
                  <a:pt x="67" y="69"/>
                </a:cubicBezTo>
                <a:lnTo>
                  <a:pt x="68" y="68"/>
                </a:lnTo>
                <a:close/>
                <a:moveTo>
                  <a:pt x="112" y="116"/>
                </a:moveTo>
                <a:lnTo>
                  <a:pt x="113" y="116"/>
                </a:lnTo>
                <a:lnTo>
                  <a:pt x="113" y="118"/>
                </a:lnTo>
                <a:lnTo>
                  <a:pt x="112" y="116"/>
                </a:lnTo>
                <a:close/>
                <a:moveTo>
                  <a:pt x="113" y="116"/>
                </a:moveTo>
                <a:cubicBezTo>
                  <a:pt x="125" y="112"/>
                  <a:pt x="135" y="108"/>
                  <a:pt x="145" y="103"/>
                </a:cubicBezTo>
                <a:lnTo>
                  <a:pt x="145" y="104"/>
                </a:lnTo>
                <a:cubicBezTo>
                  <a:pt x="136" y="109"/>
                  <a:pt x="125" y="114"/>
                  <a:pt x="113" y="118"/>
                </a:cubicBezTo>
                <a:lnTo>
                  <a:pt x="113" y="116"/>
                </a:lnTo>
                <a:close/>
                <a:moveTo>
                  <a:pt x="145" y="103"/>
                </a:moveTo>
                <a:cubicBezTo>
                  <a:pt x="154" y="98"/>
                  <a:pt x="162" y="93"/>
                  <a:pt x="168" y="87"/>
                </a:cubicBezTo>
                <a:lnTo>
                  <a:pt x="169" y="88"/>
                </a:lnTo>
                <a:cubicBezTo>
                  <a:pt x="163" y="94"/>
                  <a:pt x="155" y="99"/>
                  <a:pt x="145" y="104"/>
                </a:cubicBezTo>
                <a:lnTo>
                  <a:pt x="145" y="103"/>
                </a:lnTo>
                <a:close/>
                <a:moveTo>
                  <a:pt x="168" y="87"/>
                </a:moveTo>
                <a:cubicBezTo>
                  <a:pt x="202" y="57"/>
                  <a:pt x="205" y="19"/>
                  <a:pt x="202" y="4"/>
                </a:cubicBezTo>
                <a:lnTo>
                  <a:pt x="204" y="4"/>
                </a:lnTo>
                <a:cubicBezTo>
                  <a:pt x="207" y="19"/>
                  <a:pt x="204" y="58"/>
                  <a:pt x="169" y="88"/>
                </a:cubicBezTo>
                <a:lnTo>
                  <a:pt x="168" y="87"/>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967" name="Freeform 7">
            <a:extLst>
              <a:ext uri="{FF2B5EF4-FFF2-40B4-BE49-F238E27FC236}">
                <a16:creationId xmlns:a16="http://schemas.microsoft.com/office/drawing/2014/main" id="{8BEF6652-B0E0-4F3A-974E-F1B97F8EC729}"/>
              </a:ext>
            </a:extLst>
          </p:cNvPr>
          <p:cNvSpPr>
            <a:spLocks noEditPoints="1"/>
          </p:cNvSpPr>
          <p:nvPr/>
        </p:nvSpPr>
        <p:spPr bwMode="auto">
          <a:xfrm>
            <a:off x="1989138" y="2833688"/>
            <a:ext cx="3960812" cy="2259012"/>
          </a:xfrm>
          <a:custGeom>
            <a:avLst/>
            <a:gdLst>
              <a:gd name="T0" fmla="*/ 2147483647 w 154"/>
              <a:gd name="T1" fmla="*/ 0 h 103"/>
              <a:gd name="T2" fmla="*/ 2147483647 w 154"/>
              <a:gd name="T3" fmla="*/ 2147483647 h 103"/>
              <a:gd name="T4" fmla="*/ 2147483647 w 154"/>
              <a:gd name="T5" fmla="*/ 2147483647 h 103"/>
              <a:gd name="T6" fmla="*/ 0 w 154"/>
              <a:gd name="T7" fmla="*/ 2147483647 h 103"/>
              <a:gd name="T8" fmla="*/ 2147483647 w 154"/>
              <a:gd name="T9" fmla="*/ 0 h 103"/>
              <a:gd name="T10" fmla="*/ 2147483647 w 154"/>
              <a:gd name="T11" fmla="*/ 2147483647 h 103"/>
              <a:gd name="T12" fmla="*/ 2147483647 w 154"/>
              <a:gd name="T13" fmla="*/ 0 h 103"/>
              <a:gd name="T14" fmla="*/ 2147483647 w 154"/>
              <a:gd name="T15" fmla="*/ 2147483647 h 103"/>
              <a:gd name="T16" fmla="*/ 2147483647 w 154"/>
              <a:gd name="T17" fmla="*/ 2147483647 h 103"/>
              <a:gd name="T18" fmla="*/ 2147483647 w 154"/>
              <a:gd name="T19" fmla="*/ 2147483647 h 103"/>
              <a:gd name="T20" fmla="*/ 2147483647 w 154"/>
              <a:gd name="T21" fmla="*/ 0 h 103"/>
              <a:gd name="T22" fmla="*/ 2147483647 w 154"/>
              <a:gd name="T23" fmla="*/ 0 h 103"/>
              <a:gd name="T24" fmla="*/ 2147483647 w 154"/>
              <a:gd name="T25" fmla="*/ 0 h 103"/>
              <a:gd name="T26" fmla="*/ 2147483647 w 154"/>
              <a:gd name="T27" fmla="*/ 0 h 103"/>
              <a:gd name="T28" fmla="*/ 2147483647 w 154"/>
              <a:gd name="T29" fmla="*/ 0 h 103"/>
              <a:gd name="T30" fmla="*/ 2147483647 w 154"/>
              <a:gd name="T31" fmla="*/ 0 h 103"/>
              <a:gd name="T32" fmla="*/ 2147483647 w 154"/>
              <a:gd name="T33" fmla="*/ 2147483647 h 103"/>
              <a:gd name="T34" fmla="*/ 2147483647 w 154"/>
              <a:gd name="T35" fmla="*/ 2147483647 h 103"/>
              <a:gd name="T36" fmla="*/ 2147483647 w 154"/>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103"/>
              <a:gd name="T59" fmla="*/ 154 w 15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103">
                <a:moveTo>
                  <a:pt x="2" y="0"/>
                </a:moveTo>
                <a:cubicBezTo>
                  <a:pt x="38" y="83"/>
                  <a:pt x="69" y="100"/>
                  <a:pt x="93" y="89"/>
                </a:cubicBezTo>
                <a:lnTo>
                  <a:pt x="94" y="92"/>
                </a:lnTo>
                <a:cubicBezTo>
                  <a:pt x="68" y="103"/>
                  <a:pt x="37" y="85"/>
                  <a:pt x="0" y="1"/>
                </a:cubicBezTo>
                <a:lnTo>
                  <a:pt x="2" y="0"/>
                </a:lnTo>
                <a:close/>
                <a:moveTo>
                  <a:pt x="93" y="89"/>
                </a:moveTo>
                <a:cubicBezTo>
                  <a:pt x="121" y="77"/>
                  <a:pt x="141" y="27"/>
                  <a:pt x="152" y="0"/>
                </a:cubicBezTo>
                <a:lnTo>
                  <a:pt x="154" y="1"/>
                </a:lnTo>
                <a:cubicBezTo>
                  <a:pt x="143" y="28"/>
                  <a:pt x="123" y="79"/>
                  <a:pt x="94" y="92"/>
                </a:cubicBezTo>
                <a:lnTo>
                  <a:pt x="93" y="89"/>
                </a:lnTo>
                <a:close/>
                <a:moveTo>
                  <a:pt x="152" y="0"/>
                </a:moveTo>
                <a:lnTo>
                  <a:pt x="151" y="0"/>
                </a:lnTo>
                <a:lnTo>
                  <a:pt x="153" y="0"/>
                </a:lnTo>
                <a:lnTo>
                  <a:pt x="152" y="0"/>
                </a:lnTo>
                <a:close/>
                <a:moveTo>
                  <a:pt x="151" y="0"/>
                </a:moveTo>
                <a:lnTo>
                  <a:pt x="151" y="0"/>
                </a:lnTo>
                <a:lnTo>
                  <a:pt x="154" y="1"/>
                </a:lnTo>
                <a:lnTo>
                  <a:pt x="151" y="0"/>
                </a:lnTo>
                <a:close/>
              </a:path>
            </a:pathLst>
          </a:custGeom>
          <a:solidFill>
            <a:srgbClr val="90AE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968" name="Oval 8">
            <a:extLst>
              <a:ext uri="{FF2B5EF4-FFF2-40B4-BE49-F238E27FC236}">
                <a16:creationId xmlns:a16="http://schemas.microsoft.com/office/drawing/2014/main" id="{D633DF09-1A69-4006-A362-15FE44D46C5B}"/>
              </a:ext>
            </a:extLst>
          </p:cNvPr>
          <p:cNvSpPr>
            <a:spLocks noChangeArrowheads="1"/>
          </p:cNvSpPr>
          <p:nvPr/>
        </p:nvSpPr>
        <p:spPr bwMode="auto">
          <a:xfrm>
            <a:off x="4364038" y="4732338"/>
            <a:ext cx="115887" cy="117475"/>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69" name="Oval 9">
            <a:extLst>
              <a:ext uri="{FF2B5EF4-FFF2-40B4-BE49-F238E27FC236}">
                <a16:creationId xmlns:a16="http://schemas.microsoft.com/office/drawing/2014/main" id="{9BCEE4FA-0FB5-4EFE-94E8-F0800866EDA5}"/>
              </a:ext>
            </a:extLst>
          </p:cNvPr>
          <p:cNvSpPr>
            <a:spLocks noChangeArrowheads="1"/>
          </p:cNvSpPr>
          <p:nvPr/>
        </p:nvSpPr>
        <p:spPr bwMode="auto">
          <a:xfrm>
            <a:off x="3357563" y="4618038"/>
            <a:ext cx="115887" cy="114300"/>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70" name="Oval 10">
            <a:extLst>
              <a:ext uri="{FF2B5EF4-FFF2-40B4-BE49-F238E27FC236}">
                <a16:creationId xmlns:a16="http://schemas.microsoft.com/office/drawing/2014/main" id="{4B22F564-C700-414C-AFD3-B501F9468D52}"/>
              </a:ext>
            </a:extLst>
          </p:cNvPr>
          <p:cNvSpPr>
            <a:spLocks noChangeArrowheads="1"/>
          </p:cNvSpPr>
          <p:nvPr/>
        </p:nvSpPr>
        <p:spPr bwMode="auto">
          <a:xfrm>
            <a:off x="5229225" y="3986213"/>
            <a:ext cx="115888" cy="114300"/>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71" name="Freeform 11">
            <a:extLst>
              <a:ext uri="{FF2B5EF4-FFF2-40B4-BE49-F238E27FC236}">
                <a16:creationId xmlns:a16="http://schemas.microsoft.com/office/drawing/2014/main" id="{8864D6F6-A67D-4EA4-9B81-592658ECC1AE}"/>
              </a:ext>
            </a:extLst>
          </p:cNvPr>
          <p:cNvSpPr>
            <a:spLocks/>
          </p:cNvSpPr>
          <p:nvPr/>
        </p:nvSpPr>
        <p:spPr bwMode="auto">
          <a:xfrm>
            <a:off x="4422775" y="3752850"/>
            <a:ext cx="1588" cy="228600"/>
          </a:xfrm>
          <a:custGeom>
            <a:avLst/>
            <a:gdLst>
              <a:gd name="T0" fmla="*/ 0 w 1588"/>
              <a:gd name="T1" fmla="*/ 0 h 12"/>
              <a:gd name="T2" fmla="*/ 0 w 1588"/>
              <a:gd name="T3" fmla="*/ 2147483647 h 12"/>
              <a:gd name="T4" fmla="*/ 0 60000 65536"/>
              <a:gd name="T5" fmla="*/ 0 60000 65536"/>
              <a:gd name="T6" fmla="*/ 0 w 1588"/>
              <a:gd name="T7" fmla="*/ 0 h 12"/>
              <a:gd name="T8" fmla="*/ 1588 w 1588"/>
              <a:gd name="T9" fmla="*/ 12 h 12"/>
            </a:gdLst>
            <a:ahLst/>
            <a:cxnLst>
              <a:cxn ang="T4">
                <a:pos x="T0" y="T1"/>
              </a:cxn>
              <a:cxn ang="T5">
                <a:pos x="T2" y="T3"/>
              </a:cxn>
            </a:cxnLst>
            <a:rect l="T6" t="T7" r="T8" b="T9"/>
            <a:pathLst>
              <a:path w="1588"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72" name="Freeform 12">
            <a:extLst>
              <a:ext uri="{FF2B5EF4-FFF2-40B4-BE49-F238E27FC236}">
                <a16:creationId xmlns:a16="http://schemas.microsoft.com/office/drawing/2014/main" id="{D22B0BD7-9EDB-4E32-A5DE-BB1EF2AFB249}"/>
              </a:ext>
            </a:extLst>
          </p:cNvPr>
          <p:cNvSpPr>
            <a:spLocks/>
          </p:cNvSpPr>
          <p:nvPr/>
        </p:nvSpPr>
        <p:spPr bwMode="auto">
          <a:xfrm>
            <a:off x="5300663" y="3722688"/>
            <a:ext cx="1587" cy="228600"/>
          </a:xfrm>
          <a:custGeom>
            <a:avLst/>
            <a:gdLst>
              <a:gd name="T0" fmla="*/ 0 w 1587"/>
              <a:gd name="T1" fmla="*/ 0 h 12"/>
              <a:gd name="T2" fmla="*/ 0 w 1587"/>
              <a:gd name="T3" fmla="*/ 2147483647 h 12"/>
              <a:gd name="T4" fmla="*/ 0 60000 65536"/>
              <a:gd name="T5" fmla="*/ 0 60000 65536"/>
              <a:gd name="T6" fmla="*/ 0 w 1587"/>
              <a:gd name="T7" fmla="*/ 0 h 12"/>
              <a:gd name="T8" fmla="*/ 1587 w 1587"/>
              <a:gd name="T9" fmla="*/ 12 h 12"/>
            </a:gdLst>
            <a:ahLst/>
            <a:cxnLst>
              <a:cxn ang="T4">
                <a:pos x="T0" y="T1"/>
              </a:cxn>
              <a:cxn ang="T5">
                <a:pos x="T2" y="T3"/>
              </a:cxn>
            </a:cxnLst>
            <a:rect l="T6" t="T7" r="T8" b="T9"/>
            <a:pathLst>
              <a:path w="1587"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73" name="Freeform 13">
            <a:extLst>
              <a:ext uri="{FF2B5EF4-FFF2-40B4-BE49-F238E27FC236}">
                <a16:creationId xmlns:a16="http://schemas.microsoft.com/office/drawing/2014/main" id="{BD1BAB35-0965-46AB-A9E9-A8AB7B161E48}"/>
              </a:ext>
            </a:extLst>
          </p:cNvPr>
          <p:cNvSpPr>
            <a:spLocks/>
          </p:cNvSpPr>
          <p:nvPr/>
        </p:nvSpPr>
        <p:spPr bwMode="auto">
          <a:xfrm>
            <a:off x="3427413" y="3752850"/>
            <a:ext cx="1587" cy="228600"/>
          </a:xfrm>
          <a:custGeom>
            <a:avLst/>
            <a:gdLst>
              <a:gd name="T0" fmla="*/ 0 w 1587"/>
              <a:gd name="T1" fmla="*/ 0 h 12"/>
              <a:gd name="T2" fmla="*/ 0 w 1587"/>
              <a:gd name="T3" fmla="*/ 2147483647 h 12"/>
              <a:gd name="T4" fmla="*/ 0 60000 65536"/>
              <a:gd name="T5" fmla="*/ 0 60000 65536"/>
              <a:gd name="T6" fmla="*/ 0 w 1587"/>
              <a:gd name="T7" fmla="*/ 0 h 12"/>
              <a:gd name="T8" fmla="*/ 1587 w 1587"/>
              <a:gd name="T9" fmla="*/ 12 h 12"/>
            </a:gdLst>
            <a:ahLst/>
            <a:cxnLst>
              <a:cxn ang="T4">
                <a:pos x="T0" y="T1"/>
              </a:cxn>
              <a:cxn ang="T5">
                <a:pos x="T2" y="T3"/>
              </a:cxn>
            </a:cxnLst>
            <a:rect l="T6" t="T7" r="T8" b="T9"/>
            <a:pathLst>
              <a:path w="1587"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74" name="Freeform 14">
            <a:extLst>
              <a:ext uri="{FF2B5EF4-FFF2-40B4-BE49-F238E27FC236}">
                <a16:creationId xmlns:a16="http://schemas.microsoft.com/office/drawing/2014/main" id="{9B72C43A-F234-47C6-97AD-BBDF91131EE1}"/>
              </a:ext>
            </a:extLst>
          </p:cNvPr>
          <p:cNvSpPr>
            <a:spLocks/>
          </p:cNvSpPr>
          <p:nvPr/>
        </p:nvSpPr>
        <p:spPr bwMode="auto">
          <a:xfrm>
            <a:off x="5300663" y="3827463"/>
            <a:ext cx="1587" cy="1203325"/>
          </a:xfrm>
          <a:custGeom>
            <a:avLst/>
            <a:gdLst>
              <a:gd name="T0" fmla="*/ 0 w 1587"/>
              <a:gd name="T1" fmla="*/ 0 h 63"/>
              <a:gd name="T2" fmla="*/ 0 w 1587"/>
              <a:gd name="T3" fmla="*/ 2147483647 h 63"/>
              <a:gd name="T4" fmla="*/ 0 60000 65536"/>
              <a:gd name="T5" fmla="*/ 0 60000 65536"/>
              <a:gd name="T6" fmla="*/ 0 w 1587"/>
              <a:gd name="T7" fmla="*/ 0 h 63"/>
              <a:gd name="T8" fmla="*/ 1587 w 1587"/>
              <a:gd name="T9" fmla="*/ 63 h 63"/>
            </a:gdLst>
            <a:ahLst/>
            <a:cxnLst>
              <a:cxn ang="T4">
                <a:pos x="T0" y="T1"/>
              </a:cxn>
              <a:cxn ang="T5">
                <a:pos x="T2" y="T3"/>
              </a:cxn>
            </a:cxnLst>
            <a:rect l="T6" t="T7" r="T8" b="T9"/>
            <a:pathLst>
              <a:path w="1587" h="63">
                <a:moveTo>
                  <a:pt x="0" y="0"/>
                </a:moveTo>
                <a:cubicBezTo>
                  <a:pt x="0" y="63"/>
                  <a:pt x="0" y="62"/>
                  <a:pt x="0" y="62"/>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75" name="Freeform 15">
            <a:extLst>
              <a:ext uri="{FF2B5EF4-FFF2-40B4-BE49-F238E27FC236}">
                <a16:creationId xmlns:a16="http://schemas.microsoft.com/office/drawing/2014/main" id="{103622CC-2EDA-4058-AF2D-A00F237421B1}"/>
              </a:ext>
            </a:extLst>
          </p:cNvPr>
          <p:cNvSpPr>
            <a:spLocks/>
          </p:cNvSpPr>
          <p:nvPr/>
        </p:nvSpPr>
        <p:spPr bwMode="auto">
          <a:xfrm>
            <a:off x="4437063" y="3968750"/>
            <a:ext cx="1587" cy="1185863"/>
          </a:xfrm>
          <a:custGeom>
            <a:avLst/>
            <a:gdLst>
              <a:gd name="T0" fmla="*/ 0 w 1587"/>
              <a:gd name="T1" fmla="*/ 0 h 62"/>
              <a:gd name="T2" fmla="*/ 0 w 1587"/>
              <a:gd name="T3" fmla="*/ 2147483647 h 62"/>
              <a:gd name="T4" fmla="*/ 0 60000 65536"/>
              <a:gd name="T5" fmla="*/ 0 60000 65536"/>
              <a:gd name="T6" fmla="*/ 0 w 1587"/>
              <a:gd name="T7" fmla="*/ 0 h 62"/>
              <a:gd name="T8" fmla="*/ 1587 w 1587"/>
              <a:gd name="T9" fmla="*/ 62 h 62"/>
            </a:gdLst>
            <a:ahLst/>
            <a:cxnLst>
              <a:cxn ang="T4">
                <a:pos x="T0" y="T1"/>
              </a:cxn>
              <a:cxn ang="T5">
                <a:pos x="T2" y="T3"/>
              </a:cxn>
            </a:cxnLst>
            <a:rect l="T6" t="T7" r="T8" b="T9"/>
            <a:pathLst>
              <a:path w="1587" h="62">
                <a:moveTo>
                  <a:pt x="0" y="0"/>
                </a:moveTo>
                <a:cubicBezTo>
                  <a:pt x="0" y="62"/>
                  <a:pt x="0" y="61"/>
                  <a:pt x="0" y="61"/>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76" name="Freeform 16">
            <a:extLst>
              <a:ext uri="{FF2B5EF4-FFF2-40B4-BE49-F238E27FC236}">
                <a16:creationId xmlns:a16="http://schemas.microsoft.com/office/drawing/2014/main" id="{907CE9FA-C104-434A-A861-44206F411C54}"/>
              </a:ext>
            </a:extLst>
          </p:cNvPr>
          <p:cNvSpPr>
            <a:spLocks/>
          </p:cNvSpPr>
          <p:nvPr/>
        </p:nvSpPr>
        <p:spPr bwMode="auto">
          <a:xfrm>
            <a:off x="3429000" y="3897313"/>
            <a:ext cx="1588" cy="1206500"/>
          </a:xfrm>
          <a:custGeom>
            <a:avLst/>
            <a:gdLst>
              <a:gd name="T0" fmla="*/ 0 w 1588"/>
              <a:gd name="T1" fmla="*/ 0 h 63"/>
              <a:gd name="T2" fmla="*/ 0 w 1588"/>
              <a:gd name="T3" fmla="*/ 2147483647 h 63"/>
              <a:gd name="T4" fmla="*/ 0 60000 65536"/>
              <a:gd name="T5" fmla="*/ 0 60000 65536"/>
              <a:gd name="T6" fmla="*/ 0 w 1588"/>
              <a:gd name="T7" fmla="*/ 0 h 63"/>
              <a:gd name="T8" fmla="*/ 1588 w 1588"/>
              <a:gd name="T9" fmla="*/ 63 h 63"/>
            </a:gdLst>
            <a:ahLst/>
            <a:cxnLst>
              <a:cxn ang="T4">
                <a:pos x="T0" y="T1"/>
              </a:cxn>
              <a:cxn ang="T5">
                <a:pos x="T2" y="T3"/>
              </a:cxn>
            </a:cxnLst>
            <a:rect l="T6" t="T7" r="T8" b="T9"/>
            <a:pathLst>
              <a:path w="1588" h="63">
                <a:moveTo>
                  <a:pt x="0" y="0"/>
                </a:moveTo>
                <a:cubicBezTo>
                  <a:pt x="0" y="63"/>
                  <a:pt x="0" y="62"/>
                  <a:pt x="0" y="62"/>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0977" name="Oval 17">
            <a:extLst>
              <a:ext uri="{FF2B5EF4-FFF2-40B4-BE49-F238E27FC236}">
                <a16:creationId xmlns:a16="http://schemas.microsoft.com/office/drawing/2014/main" id="{B82A16CB-8741-4E73-BAB0-1F1E44FFF91F}"/>
              </a:ext>
            </a:extLst>
          </p:cNvPr>
          <p:cNvSpPr>
            <a:spLocks noChangeArrowheads="1"/>
          </p:cNvSpPr>
          <p:nvPr/>
        </p:nvSpPr>
        <p:spPr bwMode="auto">
          <a:xfrm>
            <a:off x="3716338" y="4932363"/>
            <a:ext cx="153987" cy="152400"/>
          </a:xfrm>
          <a:prstGeom prst="ellipse">
            <a:avLst/>
          </a:prstGeom>
          <a:solidFill>
            <a:srgbClr val="A14875"/>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78" name="Oval 18">
            <a:extLst>
              <a:ext uri="{FF2B5EF4-FFF2-40B4-BE49-F238E27FC236}">
                <a16:creationId xmlns:a16="http://schemas.microsoft.com/office/drawing/2014/main" id="{CD525BF4-2BDB-47A9-98A4-C266DBDB185B}"/>
              </a:ext>
            </a:extLst>
          </p:cNvPr>
          <p:cNvSpPr>
            <a:spLocks noChangeArrowheads="1"/>
          </p:cNvSpPr>
          <p:nvPr/>
        </p:nvSpPr>
        <p:spPr bwMode="auto">
          <a:xfrm>
            <a:off x="4005263" y="4805363"/>
            <a:ext cx="152400" cy="133350"/>
          </a:xfrm>
          <a:prstGeom prst="ellipse">
            <a:avLst/>
          </a:prstGeom>
          <a:solidFill>
            <a:srgbClr val="009049"/>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79" name="Oval 19">
            <a:extLst>
              <a:ext uri="{FF2B5EF4-FFF2-40B4-BE49-F238E27FC236}">
                <a16:creationId xmlns:a16="http://schemas.microsoft.com/office/drawing/2014/main" id="{B86D6DFA-95E1-47D2-9E67-6E3BFFBA7CB7}"/>
              </a:ext>
            </a:extLst>
          </p:cNvPr>
          <p:cNvSpPr>
            <a:spLocks noChangeArrowheads="1"/>
          </p:cNvSpPr>
          <p:nvPr/>
        </p:nvSpPr>
        <p:spPr bwMode="auto">
          <a:xfrm>
            <a:off x="5257800" y="3854450"/>
            <a:ext cx="76200" cy="76200"/>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80" name="Oval 20">
            <a:extLst>
              <a:ext uri="{FF2B5EF4-FFF2-40B4-BE49-F238E27FC236}">
                <a16:creationId xmlns:a16="http://schemas.microsoft.com/office/drawing/2014/main" id="{94B27122-7557-4315-849D-8CFB700C08ED}"/>
              </a:ext>
            </a:extLst>
          </p:cNvPr>
          <p:cNvSpPr>
            <a:spLocks noChangeArrowheads="1"/>
          </p:cNvSpPr>
          <p:nvPr/>
        </p:nvSpPr>
        <p:spPr bwMode="auto">
          <a:xfrm>
            <a:off x="4379913" y="3854450"/>
            <a:ext cx="77787" cy="76200"/>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0981" name="Oval 21">
            <a:extLst>
              <a:ext uri="{FF2B5EF4-FFF2-40B4-BE49-F238E27FC236}">
                <a16:creationId xmlns:a16="http://schemas.microsoft.com/office/drawing/2014/main" id="{7FFEDB81-FE49-4C40-9D4C-C559665DF9E2}"/>
              </a:ext>
            </a:extLst>
          </p:cNvPr>
          <p:cNvSpPr>
            <a:spLocks noChangeArrowheads="1"/>
          </p:cNvSpPr>
          <p:nvPr/>
        </p:nvSpPr>
        <p:spPr bwMode="auto">
          <a:xfrm>
            <a:off x="3386138" y="3854450"/>
            <a:ext cx="77787" cy="76200"/>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0982" name="Object 22">
            <a:extLst>
              <a:ext uri="{FF2B5EF4-FFF2-40B4-BE49-F238E27FC236}">
                <a16:creationId xmlns:a16="http://schemas.microsoft.com/office/drawing/2014/main" id="{32E26E3A-BE17-47E7-B2EB-33184DCFA85D}"/>
              </a:ext>
            </a:extLst>
          </p:cNvPr>
          <p:cNvGraphicFramePr>
            <a:graphicFrameLocks noChangeAspect="1"/>
          </p:cNvGraphicFramePr>
          <p:nvPr/>
        </p:nvGraphicFramePr>
        <p:xfrm>
          <a:off x="981075" y="1631950"/>
          <a:ext cx="719138" cy="419100"/>
        </p:xfrm>
        <a:graphic>
          <a:graphicData uri="http://schemas.openxmlformats.org/presentationml/2006/ole">
            <mc:AlternateContent xmlns:mc="http://schemas.openxmlformats.org/markup-compatibility/2006">
              <mc:Choice xmlns:v="urn:schemas-microsoft-com:vml" Requires="v">
                <p:oleObj spid="_x0000_s40997" name="Формула" r:id="rId3" imgW="342751" imgH="203112" progId="Equation.3">
                  <p:embed/>
                </p:oleObj>
              </mc:Choice>
              <mc:Fallback>
                <p:oleObj name="Формула" r:id="rId3" imgW="342751" imgH="203112"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163195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3" name="Object 23">
            <a:extLst>
              <a:ext uri="{FF2B5EF4-FFF2-40B4-BE49-F238E27FC236}">
                <a16:creationId xmlns:a16="http://schemas.microsoft.com/office/drawing/2014/main" id="{3AFD705A-CFD2-464A-B5F4-EBDA63613B7C}"/>
              </a:ext>
            </a:extLst>
          </p:cNvPr>
          <p:cNvGraphicFramePr>
            <a:graphicFrameLocks noChangeAspect="1"/>
          </p:cNvGraphicFramePr>
          <p:nvPr/>
        </p:nvGraphicFramePr>
        <p:xfrm>
          <a:off x="6165850" y="3611563"/>
          <a:ext cx="312738" cy="358775"/>
        </p:xfrm>
        <a:graphic>
          <a:graphicData uri="http://schemas.openxmlformats.org/presentationml/2006/ole">
            <mc:AlternateContent xmlns:mc="http://schemas.openxmlformats.org/markup-compatibility/2006">
              <mc:Choice xmlns:v="urn:schemas-microsoft-com:vml" Requires="v">
                <p:oleObj spid="_x0000_s40998" name="Формула" r:id="rId5" imgW="126835" imgH="139518" progId="Equation.3">
                  <p:embed/>
                </p:oleObj>
              </mc:Choice>
              <mc:Fallback>
                <p:oleObj name="Формула" r:id="rId5" imgW="126835" imgH="139518"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850" y="3611563"/>
                        <a:ext cx="3127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4" name="Object 24">
            <a:extLst>
              <a:ext uri="{FF2B5EF4-FFF2-40B4-BE49-F238E27FC236}">
                <a16:creationId xmlns:a16="http://schemas.microsoft.com/office/drawing/2014/main" id="{54CD1031-43D4-45D7-885F-08466A971A72}"/>
              </a:ext>
            </a:extLst>
          </p:cNvPr>
          <p:cNvGraphicFramePr>
            <a:graphicFrameLocks noChangeAspect="1"/>
          </p:cNvGraphicFramePr>
          <p:nvPr/>
        </p:nvGraphicFramePr>
        <p:xfrm>
          <a:off x="4176713" y="3827463"/>
          <a:ext cx="304800" cy="431800"/>
        </p:xfrm>
        <a:graphic>
          <a:graphicData uri="http://schemas.openxmlformats.org/presentationml/2006/ole">
            <mc:AlternateContent xmlns:mc="http://schemas.openxmlformats.org/markup-compatibility/2006">
              <mc:Choice xmlns:v="urn:schemas-microsoft-com:vml" Requires="v">
                <p:oleObj spid="_x0000_s40999" name="Формула" r:id="rId7" imgW="152268" imgH="215713" progId="Equation.3">
                  <p:embed/>
                </p:oleObj>
              </mc:Choice>
              <mc:Fallback>
                <p:oleObj name="Формула" r:id="rId7" imgW="152268" imgH="215713" progId="Equation.3">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713" y="3827463"/>
                        <a:ext cx="30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5" name="Object 25">
            <a:extLst>
              <a:ext uri="{FF2B5EF4-FFF2-40B4-BE49-F238E27FC236}">
                <a16:creationId xmlns:a16="http://schemas.microsoft.com/office/drawing/2014/main" id="{27D34190-C861-42A0-AA22-5194FEF2F759}"/>
              </a:ext>
            </a:extLst>
          </p:cNvPr>
          <p:cNvGraphicFramePr>
            <a:graphicFrameLocks noChangeAspect="1"/>
          </p:cNvGraphicFramePr>
          <p:nvPr/>
        </p:nvGraphicFramePr>
        <p:xfrm>
          <a:off x="4868863" y="3827463"/>
          <a:ext cx="319087" cy="431800"/>
        </p:xfrm>
        <a:graphic>
          <a:graphicData uri="http://schemas.openxmlformats.org/presentationml/2006/ole">
            <mc:AlternateContent xmlns:mc="http://schemas.openxmlformats.org/markup-compatibility/2006">
              <mc:Choice xmlns:v="urn:schemas-microsoft-com:vml" Requires="v">
                <p:oleObj spid="_x0000_s41000" name="Формула" r:id="rId9" imgW="164885" imgH="215619" progId="Equation.3">
                  <p:embed/>
                </p:oleObj>
              </mc:Choice>
              <mc:Fallback>
                <p:oleObj name="Формула" r:id="rId9" imgW="164885" imgH="215619" progId="Equation.3">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8863" y="3827463"/>
                        <a:ext cx="3190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6" name="Object 26">
            <a:extLst>
              <a:ext uri="{FF2B5EF4-FFF2-40B4-BE49-F238E27FC236}">
                <a16:creationId xmlns:a16="http://schemas.microsoft.com/office/drawing/2014/main" id="{DCC7EBE6-45A1-412F-BCE5-23A67F55F93C}"/>
              </a:ext>
            </a:extLst>
          </p:cNvPr>
          <p:cNvGraphicFramePr>
            <a:graphicFrameLocks noChangeAspect="1"/>
          </p:cNvGraphicFramePr>
          <p:nvPr/>
        </p:nvGraphicFramePr>
        <p:xfrm>
          <a:off x="3429000" y="3752850"/>
          <a:ext cx="358775" cy="506413"/>
        </p:xfrm>
        <a:graphic>
          <a:graphicData uri="http://schemas.openxmlformats.org/presentationml/2006/ole">
            <mc:AlternateContent xmlns:mc="http://schemas.openxmlformats.org/markup-compatibility/2006">
              <mc:Choice xmlns:v="urn:schemas-microsoft-com:vml" Requires="v">
                <p:oleObj spid="_x0000_s41001" name="Формула" r:id="rId11" imgW="165028" imgH="228501" progId="Equation.3">
                  <p:embed/>
                </p:oleObj>
              </mc:Choice>
              <mc:Fallback>
                <p:oleObj name="Формула" r:id="rId11" imgW="165028" imgH="228501" progId="Equation.3">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3752850"/>
                        <a:ext cx="3587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7" name="Object 27">
            <a:extLst>
              <a:ext uri="{FF2B5EF4-FFF2-40B4-BE49-F238E27FC236}">
                <a16:creationId xmlns:a16="http://schemas.microsoft.com/office/drawing/2014/main" id="{CFBE3CD5-D401-4619-9703-71B0F1C00823}"/>
              </a:ext>
            </a:extLst>
          </p:cNvPr>
          <p:cNvGraphicFramePr>
            <a:graphicFrameLocks noChangeAspect="1"/>
          </p:cNvGraphicFramePr>
          <p:nvPr/>
        </p:nvGraphicFramePr>
        <p:xfrm>
          <a:off x="5734050" y="2960688"/>
          <a:ext cx="674688" cy="469900"/>
        </p:xfrm>
        <a:graphic>
          <a:graphicData uri="http://schemas.openxmlformats.org/presentationml/2006/ole">
            <mc:AlternateContent xmlns:mc="http://schemas.openxmlformats.org/markup-compatibility/2006">
              <mc:Choice xmlns:v="urn:schemas-microsoft-com:vml" Requires="v">
                <p:oleObj spid="_x0000_s41002" name="Формула" r:id="rId13" imgW="317087" imgH="215619" progId="Equation.3">
                  <p:embed/>
                </p:oleObj>
              </mc:Choice>
              <mc:Fallback>
                <p:oleObj name="Формула" r:id="rId13" imgW="317087" imgH="215619" progId="Equation.3">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4050" y="2960688"/>
                        <a:ext cx="674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8" name="Object 28">
            <a:extLst>
              <a:ext uri="{FF2B5EF4-FFF2-40B4-BE49-F238E27FC236}">
                <a16:creationId xmlns:a16="http://schemas.microsoft.com/office/drawing/2014/main" id="{7002309B-6F03-47FE-AD37-8CB08A661630}"/>
              </a:ext>
            </a:extLst>
          </p:cNvPr>
          <p:cNvGraphicFramePr>
            <a:graphicFrameLocks noChangeAspect="1"/>
          </p:cNvGraphicFramePr>
          <p:nvPr/>
        </p:nvGraphicFramePr>
        <p:xfrm>
          <a:off x="4508500" y="4643438"/>
          <a:ext cx="792163" cy="455612"/>
        </p:xfrm>
        <a:graphic>
          <a:graphicData uri="http://schemas.openxmlformats.org/presentationml/2006/ole">
            <mc:AlternateContent xmlns:mc="http://schemas.openxmlformats.org/markup-compatibility/2006">
              <mc:Choice xmlns:v="urn:schemas-microsoft-com:vml" Requires="v">
                <p:oleObj spid="_x0000_s41003" name="Формула" r:id="rId15" imgW="380835" imgH="215806" progId="Equation.3">
                  <p:embed/>
                </p:oleObj>
              </mc:Choice>
              <mc:Fallback>
                <p:oleObj name="Формула" r:id="rId15" imgW="380835" imgH="215806" progId="Equation.3">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8500" y="4643438"/>
                        <a:ext cx="7921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9" name="Object 29">
            <a:extLst>
              <a:ext uri="{FF2B5EF4-FFF2-40B4-BE49-F238E27FC236}">
                <a16:creationId xmlns:a16="http://schemas.microsoft.com/office/drawing/2014/main" id="{77E10175-2416-4D92-A462-41948D256222}"/>
              </a:ext>
            </a:extLst>
          </p:cNvPr>
          <p:cNvGraphicFramePr>
            <a:graphicFrameLocks noChangeAspect="1"/>
          </p:cNvGraphicFramePr>
          <p:nvPr/>
        </p:nvGraphicFramePr>
        <p:xfrm>
          <a:off x="5300663" y="3924300"/>
          <a:ext cx="863600" cy="482600"/>
        </p:xfrm>
        <a:graphic>
          <a:graphicData uri="http://schemas.openxmlformats.org/presentationml/2006/ole">
            <mc:AlternateContent xmlns:mc="http://schemas.openxmlformats.org/markup-compatibility/2006">
              <mc:Choice xmlns:v="urn:schemas-microsoft-com:vml" Requires="v">
                <p:oleObj spid="_x0000_s41004" name="Формула" r:id="rId17" imgW="393359" imgH="215713" progId="Equation.3">
                  <p:embed/>
                </p:oleObj>
              </mc:Choice>
              <mc:Fallback>
                <p:oleObj name="Формула" r:id="rId17" imgW="393359" imgH="215713" progId="Equation.3">
                  <p:embed/>
                  <p:pic>
                    <p:nvPicPr>
                      <p:cNvPr id="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0663" y="3924300"/>
                        <a:ext cx="863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90" name="Object 30">
            <a:extLst>
              <a:ext uri="{FF2B5EF4-FFF2-40B4-BE49-F238E27FC236}">
                <a16:creationId xmlns:a16="http://schemas.microsoft.com/office/drawing/2014/main" id="{ABF2167E-200B-4D51-B599-9CDF5B7A7952}"/>
              </a:ext>
            </a:extLst>
          </p:cNvPr>
          <p:cNvGraphicFramePr>
            <a:graphicFrameLocks noChangeAspect="1"/>
          </p:cNvGraphicFramePr>
          <p:nvPr/>
        </p:nvGraphicFramePr>
        <p:xfrm>
          <a:off x="2565400" y="4618038"/>
          <a:ext cx="793750" cy="460375"/>
        </p:xfrm>
        <a:graphic>
          <a:graphicData uri="http://schemas.openxmlformats.org/presentationml/2006/ole">
            <mc:AlternateContent xmlns:mc="http://schemas.openxmlformats.org/markup-compatibility/2006">
              <mc:Choice xmlns:v="urn:schemas-microsoft-com:vml" Requires="v">
                <p:oleObj spid="_x0000_s41005" name="Формула" r:id="rId19" imgW="393529" imgH="228501" progId="Equation.3">
                  <p:embed/>
                </p:oleObj>
              </mc:Choice>
              <mc:Fallback>
                <p:oleObj name="Формула" r:id="rId19" imgW="393529" imgH="228501" progId="Equation.3">
                  <p:embed/>
                  <p:pic>
                    <p:nvPicPr>
                      <p:cNvPr id="0" name="Object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5400" y="4618038"/>
                        <a:ext cx="793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1" name="Line 31">
            <a:extLst>
              <a:ext uri="{FF2B5EF4-FFF2-40B4-BE49-F238E27FC236}">
                <a16:creationId xmlns:a16="http://schemas.microsoft.com/office/drawing/2014/main" id="{7CAF2C2E-EDDD-4435-9C18-A85D1EE376E9}"/>
              </a:ext>
            </a:extLst>
          </p:cNvPr>
          <p:cNvSpPr>
            <a:spLocks noChangeShapeType="1"/>
          </p:cNvSpPr>
          <p:nvPr/>
        </p:nvSpPr>
        <p:spPr bwMode="auto">
          <a:xfrm>
            <a:off x="3813175" y="2335213"/>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aphicFrame>
        <p:nvGraphicFramePr>
          <p:cNvPr id="40992" name="Object 32">
            <a:extLst>
              <a:ext uri="{FF2B5EF4-FFF2-40B4-BE49-F238E27FC236}">
                <a16:creationId xmlns:a16="http://schemas.microsoft.com/office/drawing/2014/main" id="{ABE5624E-E38C-4164-A116-08A57D45B652}"/>
              </a:ext>
            </a:extLst>
          </p:cNvPr>
          <p:cNvGraphicFramePr>
            <a:graphicFrameLocks noChangeAspect="1"/>
          </p:cNvGraphicFramePr>
          <p:nvPr/>
        </p:nvGraphicFramePr>
        <p:xfrm>
          <a:off x="2084388" y="1631950"/>
          <a:ext cx="1631950" cy="474663"/>
        </p:xfrm>
        <a:graphic>
          <a:graphicData uri="http://schemas.openxmlformats.org/presentationml/2006/ole">
            <mc:AlternateContent xmlns:mc="http://schemas.openxmlformats.org/markup-compatibility/2006">
              <mc:Choice xmlns:v="urn:schemas-microsoft-com:vml" Requires="v">
                <p:oleObj spid="_x0000_s41006" name="Формула" r:id="rId21" imgW="748975" imgH="215806" progId="Equation.3">
                  <p:embed/>
                </p:oleObj>
              </mc:Choice>
              <mc:Fallback>
                <p:oleObj name="Формула" r:id="rId21" imgW="748975" imgH="215806" progId="Equation.3">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84388" y="1631950"/>
                        <a:ext cx="1631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3" name="Rectangle 33">
            <a:extLst>
              <a:ext uri="{FF2B5EF4-FFF2-40B4-BE49-F238E27FC236}">
                <a16:creationId xmlns:a16="http://schemas.microsoft.com/office/drawing/2014/main" id="{9FE082B2-731C-4601-9957-1E7842155309}"/>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0994" name="Object 34">
            <a:extLst>
              <a:ext uri="{FF2B5EF4-FFF2-40B4-BE49-F238E27FC236}">
                <a16:creationId xmlns:a16="http://schemas.microsoft.com/office/drawing/2014/main" id="{5B257614-BEFA-42AD-AA13-C8AC7F1349FF}"/>
              </a:ext>
            </a:extLst>
          </p:cNvPr>
          <p:cNvGraphicFramePr>
            <a:graphicFrameLocks noChangeAspect="1"/>
          </p:cNvGraphicFramePr>
          <p:nvPr/>
        </p:nvGraphicFramePr>
        <p:xfrm>
          <a:off x="1700213" y="2082800"/>
          <a:ext cx="1873250" cy="449263"/>
        </p:xfrm>
        <a:graphic>
          <a:graphicData uri="http://schemas.openxmlformats.org/presentationml/2006/ole">
            <mc:AlternateContent xmlns:mc="http://schemas.openxmlformats.org/markup-compatibility/2006">
              <mc:Choice xmlns:v="urn:schemas-microsoft-com:vml" Requires="v">
                <p:oleObj spid="_x0000_s41007" name="Формула" r:id="rId23" imgW="914003" imgH="215806" progId="Equation.3">
                  <p:embed/>
                </p:oleObj>
              </mc:Choice>
              <mc:Fallback>
                <p:oleObj name="Формула" r:id="rId23" imgW="914003" imgH="215806" progId="Equation.3">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00213" y="2082800"/>
                        <a:ext cx="18732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5" name="Rectangle 35">
            <a:extLst>
              <a:ext uri="{FF2B5EF4-FFF2-40B4-BE49-F238E27FC236}">
                <a16:creationId xmlns:a16="http://schemas.microsoft.com/office/drawing/2014/main" id="{A1495290-37A0-49F8-84CB-10F0A80867DA}"/>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0996" name="Object 36">
            <a:extLst>
              <a:ext uri="{FF2B5EF4-FFF2-40B4-BE49-F238E27FC236}">
                <a16:creationId xmlns:a16="http://schemas.microsoft.com/office/drawing/2014/main" id="{27E55E92-F211-4468-98DB-739B874FBF96}"/>
              </a:ext>
            </a:extLst>
          </p:cNvPr>
          <p:cNvGraphicFramePr>
            <a:graphicFrameLocks noChangeAspect="1"/>
          </p:cNvGraphicFramePr>
          <p:nvPr/>
        </p:nvGraphicFramePr>
        <p:xfrm>
          <a:off x="4581525" y="2025650"/>
          <a:ext cx="1655763" cy="515938"/>
        </p:xfrm>
        <a:graphic>
          <a:graphicData uri="http://schemas.openxmlformats.org/presentationml/2006/ole">
            <mc:AlternateContent xmlns:mc="http://schemas.openxmlformats.org/markup-compatibility/2006">
              <mc:Choice xmlns:v="urn:schemas-microsoft-com:vml" Requires="v">
                <p:oleObj spid="_x0000_s41008" name="Формула" r:id="rId25" imgW="736600" imgH="228600" progId="Equation.3">
                  <p:embed/>
                </p:oleObj>
              </mc:Choice>
              <mc:Fallback>
                <p:oleObj name="Формула" r:id="rId25" imgW="736600" imgH="228600"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81525" y="2025650"/>
                        <a:ext cx="16557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FE53A4C-27EE-4E31-A5A7-F55D70BF3E44}"/>
              </a:ext>
            </a:extLst>
          </p:cNvPr>
          <p:cNvSpPr>
            <a:spLocks noGrp="1" noChangeArrowheads="1"/>
          </p:cNvSpPr>
          <p:nvPr>
            <p:ph type="title"/>
          </p:nvPr>
        </p:nvSpPr>
        <p:spPr>
          <a:xfrm>
            <a:off x="342900" y="369888"/>
            <a:ext cx="6172200" cy="530225"/>
          </a:xfrm>
        </p:spPr>
        <p:txBody>
          <a:bodyPr/>
          <a:lstStyle/>
          <a:p>
            <a:pPr algn="ctr" eaLnBrk="1" hangingPunct="1"/>
            <a:r>
              <a:rPr lang="ru-RU" altLang="ru-RU" sz="3800"/>
              <a:t>Алгоритм Пауэлла</a:t>
            </a:r>
          </a:p>
        </p:txBody>
      </p:sp>
      <p:sp>
        <p:nvSpPr>
          <p:cNvPr id="41987" name="Rectangle 3">
            <a:extLst>
              <a:ext uri="{FF2B5EF4-FFF2-40B4-BE49-F238E27FC236}">
                <a16:creationId xmlns:a16="http://schemas.microsoft.com/office/drawing/2014/main" id="{7FF89F61-8DD4-4B8B-8998-82417588CF5F}"/>
              </a:ext>
            </a:extLst>
          </p:cNvPr>
          <p:cNvSpPr>
            <a:spLocks noGrp="1" noChangeArrowheads="1"/>
          </p:cNvSpPr>
          <p:nvPr>
            <p:ph type="body" idx="1"/>
          </p:nvPr>
        </p:nvSpPr>
        <p:spPr>
          <a:xfrm>
            <a:off x="333375" y="1042988"/>
            <a:ext cx="6172200" cy="7131050"/>
          </a:xfrm>
        </p:spPr>
        <p:txBody>
          <a:bodyPr/>
          <a:lstStyle/>
          <a:p>
            <a:pPr eaLnBrk="1" hangingPunct="1">
              <a:lnSpc>
                <a:spcPct val="90000"/>
              </a:lnSpc>
            </a:pPr>
            <a:r>
              <a:rPr lang="ru-RU" altLang="ru-RU" sz="2400"/>
              <a:t>Начальная точка     ,     – шаг по оси      </a:t>
            </a:r>
          </a:p>
          <a:p>
            <a:pPr eaLnBrk="1" hangingPunct="1">
              <a:lnSpc>
                <a:spcPct val="90000"/>
              </a:lnSpc>
            </a:pPr>
            <a:r>
              <a:rPr lang="ru-RU" altLang="ru-RU" sz="2400"/>
              <a:t>Шаг1: Вычислить </a:t>
            </a:r>
          </a:p>
          <a:p>
            <a:pPr eaLnBrk="1" hangingPunct="1">
              <a:lnSpc>
                <a:spcPct val="90000"/>
              </a:lnSpc>
            </a:pPr>
            <a:r>
              <a:rPr lang="ru-RU" altLang="ru-RU" sz="2400"/>
              <a:t>Шаг2: Вычислить        и   </a:t>
            </a:r>
          </a:p>
          <a:p>
            <a:pPr eaLnBrk="1" hangingPunct="1">
              <a:lnSpc>
                <a:spcPct val="90000"/>
              </a:lnSpc>
            </a:pPr>
            <a:r>
              <a:rPr lang="ru-RU" altLang="ru-RU" sz="2400"/>
              <a:t>Шаг3: Если,                  </a:t>
            </a:r>
          </a:p>
          <a:p>
            <a:pPr eaLnBrk="1" hangingPunct="1">
              <a:lnSpc>
                <a:spcPct val="90000"/>
              </a:lnSpc>
            </a:pPr>
            <a:r>
              <a:rPr lang="ru-RU" altLang="ru-RU" sz="2400"/>
              <a:t>положить</a:t>
            </a:r>
          </a:p>
          <a:p>
            <a:pPr eaLnBrk="1" hangingPunct="1">
              <a:lnSpc>
                <a:spcPct val="90000"/>
              </a:lnSpc>
              <a:buFont typeface="Wingdings" panose="05000000000000000000" pitchFamily="2" charset="2"/>
              <a:buNone/>
            </a:pPr>
            <a:r>
              <a:rPr lang="ru-RU" altLang="ru-RU" sz="2400"/>
              <a:t>   Если                     , положить </a:t>
            </a:r>
          </a:p>
          <a:p>
            <a:pPr eaLnBrk="1" hangingPunct="1">
              <a:lnSpc>
                <a:spcPct val="90000"/>
              </a:lnSpc>
            </a:pPr>
            <a:r>
              <a:rPr lang="ru-RU" altLang="ru-RU" sz="2400"/>
              <a:t>Шаг4: Вычислить             и  найти</a:t>
            </a:r>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r>
              <a:rPr lang="ru-RU" altLang="ru-RU" sz="2400"/>
              <a:t>Шаг5: По точкам               вычислить     , используя процедуру	интерполяции.</a:t>
            </a:r>
          </a:p>
          <a:p>
            <a:pPr eaLnBrk="1" hangingPunct="1">
              <a:lnSpc>
                <a:spcPct val="90000"/>
              </a:lnSpc>
            </a:pPr>
            <a:r>
              <a:rPr lang="ru-RU" altLang="ru-RU" sz="2400"/>
              <a:t>Шаг6: Если                     и </a:t>
            </a:r>
          </a:p>
          <a:p>
            <a:pPr eaLnBrk="1" hangingPunct="1">
              <a:lnSpc>
                <a:spcPct val="90000"/>
              </a:lnSpc>
              <a:buFont typeface="Wingdings" panose="05000000000000000000" pitchFamily="2" charset="2"/>
              <a:buNone/>
            </a:pPr>
            <a:r>
              <a:rPr lang="ru-RU" altLang="ru-RU" sz="2400"/>
              <a:t>    достаточно малые, то </a:t>
            </a:r>
            <a:r>
              <a:rPr lang="ru-RU" altLang="ru-RU" sz="2400" u="sng"/>
              <a:t>поиск  закончен</a:t>
            </a:r>
            <a:r>
              <a:rPr lang="ru-RU" altLang="ru-RU" sz="2400"/>
              <a:t>. Иначе перейти к шагу 7.</a:t>
            </a:r>
          </a:p>
          <a:p>
            <a:pPr eaLnBrk="1" hangingPunct="1">
              <a:lnSpc>
                <a:spcPct val="90000"/>
              </a:lnSpc>
            </a:pPr>
            <a:r>
              <a:rPr lang="ru-RU" altLang="ru-RU" sz="2400"/>
              <a:t>Шаг7: Выбрать «наилучшую»         точку  и две точки по обе стороны от неё, пронумеровав их в естественном порядке, и перейти к шагу 4.</a:t>
            </a:r>
          </a:p>
        </p:txBody>
      </p:sp>
      <p:sp>
        <p:nvSpPr>
          <p:cNvPr id="41988" name="Rectangle 5">
            <a:extLst>
              <a:ext uri="{FF2B5EF4-FFF2-40B4-BE49-F238E27FC236}">
                <a16:creationId xmlns:a16="http://schemas.microsoft.com/office/drawing/2014/main" id="{E9C0986B-1AA7-4555-B6F6-A6E52A1414DD}"/>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1989" name="Object 4">
            <a:extLst>
              <a:ext uri="{FF2B5EF4-FFF2-40B4-BE49-F238E27FC236}">
                <a16:creationId xmlns:a16="http://schemas.microsoft.com/office/drawing/2014/main" id="{F48EDFCF-9BA0-42FF-BB71-3EBD38B408A1}"/>
              </a:ext>
            </a:extLst>
          </p:cNvPr>
          <p:cNvGraphicFramePr>
            <a:graphicFrameLocks noChangeAspect="1"/>
          </p:cNvGraphicFramePr>
          <p:nvPr/>
        </p:nvGraphicFramePr>
        <p:xfrm>
          <a:off x="3282950" y="971550"/>
          <a:ext cx="358775" cy="508000"/>
        </p:xfrm>
        <a:graphic>
          <a:graphicData uri="http://schemas.openxmlformats.org/presentationml/2006/ole">
            <mc:AlternateContent xmlns:mc="http://schemas.openxmlformats.org/markup-compatibility/2006">
              <mc:Choice xmlns:v="urn:schemas-microsoft-com:vml" Requires="v">
                <p:oleObj spid="_x0000_s42023" name="Формула" r:id="rId3" imgW="152268" imgH="215713" progId="Equation.3">
                  <p:embed/>
                </p:oleObj>
              </mc:Choice>
              <mc:Fallback>
                <p:oleObj name="Формула" r:id="rId3" imgW="152268" imgH="2157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50" y="971550"/>
                        <a:ext cx="358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Rectangle 7">
            <a:extLst>
              <a:ext uri="{FF2B5EF4-FFF2-40B4-BE49-F238E27FC236}">
                <a16:creationId xmlns:a16="http://schemas.microsoft.com/office/drawing/2014/main" id="{A3BE906A-0531-4A56-AD41-0D4953191E06}"/>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1991" name="Object 6">
            <a:extLst>
              <a:ext uri="{FF2B5EF4-FFF2-40B4-BE49-F238E27FC236}">
                <a16:creationId xmlns:a16="http://schemas.microsoft.com/office/drawing/2014/main" id="{935E6671-39CD-4906-9DF2-D98098ACAE87}"/>
              </a:ext>
            </a:extLst>
          </p:cNvPr>
          <p:cNvGraphicFramePr>
            <a:graphicFrameLocks noChangeAspect="1"/>
          </p:cNvGraphicFramePr>
          <p:nvPr/>
        </p:nvGraphicFramePr>
        <p:xfrm>
          <a:off x="5997575" y="1117600"/>
          <a:ext cx="311150" cy="360363"/>
        </p:xfrm>
        <a:graphic>
          <a:graphicData uri="http://schemas.openxmlformats.org/presentationml/2006/ole">
            <mc:AlternateContent xmlns:mc="http://schemas.openxmlformats.org/markup-compatibility/2006">
              <mc:Choice xmlns:v="urn:schemas-microsoft-com:vml" Requires="v">
                <p:oleObj spid="_x0000_s42024" name="Формула" r:id="rId5" imgW="126835" imgH="139518" progId="Equation.3">
                  <p:embed/>
                </p:oleObj>
              </mc:Choice>
              <mc:Fallback>
                <p:oleObj name="Формула" r:id="rId5" imgW="126835" imgH="139518"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575" y="1117600"/>
                        <a:ext cx="3111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2" name="Rectangle 9">
            <a:extLst>
              <a:ext uri="{FF2B5EF4-FFF2-40B4-BE49-F238E27FC236}">
                <a16:creationId xmlns:a16="http://schemas.microsoft.com/office/drawing/2014/main" id="{6635D745-311B-4E92-B608-1294557D9F9F}"/>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1993" name="Object 8">
            <a:extLst>
              <a:ext uri="{FF2B5EF4-FFF2-40B4-BE49-F238E27FC236}">
                <a16:creationId xmlns:a16="http://schemas.microsoft.com/office/drawing/2014/main" id="{4931F8D5-AD2F-4C24-8885-0D510F1AF42A}"/>
              </a:ext>
            </a:extLst>
          </p:cNvPr>
          <p:cNvGraphicFramePr>
            <a:graphicFrameLocks noChangeAspect="1"/>
          </p:cNvGraphicFramePr>
          <p:nvPr/>
        </p:nvGraphicFramePr>
        <p:xfrm>
          <a:off x="3789363" y="1042988"/>
          <a:ext cx="273050" cy="398462"/>
        </p:xfrm>
        <a:graphic>
          <a:graphicData uri="http://schemas.openxmlformats.org/presentationml/2006/ole">
            <mc:AlternateContent xmlns:mc="http://schemas.openxmlformats.org/markup-compatibility/2006">
              <mc:Choice xmlns:v="urn:schemas-microsoft-com:vml" Requires="v">
                <p:oleObj spid="_x0000_s42025" name="Формула" r:id="rId7" imgW="126725" imgH="177415" progId="Equation.3">
                  <p:embed/>
                </p:oleObj>
              </mc:Choice>
              <mc:Fallback>
                <p:oleObj name="Формула" r:id="rId7" imgW="126725" imgH="17741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9363" y="1042988"/>
                        <a:ext cx="2730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Rectangle 11">
            <a:extLst>
              <a:ext uri="{FF2B5EF4-FFF2-40B4-BE49-F238E27FC236}">
                <a16:creationId xmlns:a16="http://schemas.microsoft.com/office/drawing/2014/main" id="{2435B47C-1D7C-42E6-ADC8-3CBAF2C50CF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1995" name="Object 10">
            <a:extLst>
              <a:ext uri="{FF2B5EF4-FFF2-40B4-BE49-F238E27FC236}">
                <a16:creationId xmlns:a16="http://schemas.microsoft.com/office/drawing/2014/main" id="{857C5E96-8997-4E50-861B-A32B5C039F55}"/>
              </a:ext>
            </a:extLst>
          </p:cNvPr>
          <p:cNvGraphicFramePr>
            <a:graphicFrameLocks noChangeAspect="1"/>
          </p:cNvGraphicFramePr>
          <p:nvPr/>
        </p:nvGraphicFramePr>
        <p:xfrm>
          <a:off x="3429000" y="1401763"/>
          <a:ext cx="1728788" cy="508000"/>
        </p:xfrm>
        <a:graphic>
          <a:graphicData uri="http://schemas.openxmlformats.org/presentationml/2006/ole">
            <mc:AlternateContent xmlns:mc="http://schemas.openxmlformats.org/markup-compatibility/2006">
              <mc:Choice xmlns:v="urn:schemas-microsoft-com:vml" Requires="v">
                <p:oleObj spid="_x0000_s42026" name="Формула" r:id="rId9" imgW="748975" imgH="215806" progId="Equation.3">
                  <p:embed/>
                </p:oleObj>
              </mc:Choice>
              <mc:Fallback>
                <p:oleObj name="Формула" r:id="rId9" imgW="748975" imgH="215806"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1401763"/>
                        <a:ext cx="17287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6" name="Rectangle 13">
            <a:extLst>
              <a:ext uri="{FF2B5EF4-FFF2-40B4-BE49-F238E27FC236}">
                <a16:creationId xmlns:a16="http://schemas.microsoft.com/office/drawing/2014/main" id="{AE16E088-943B-4BD0-8660-16FF2DC8931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1997" name="Object 12">
            <a:extLst>
              <a:ext uri="{FF2B5EF4-FFF2-40B4-BE49-F238E27FC236}">
                <a16:creationId xmlns:a16="http://schemas.microsoft.com/office/drawing/2014/main" id="{6BA556B0-6F52-458B-9C3A-9A9497DE4922}"/>
              </a:ext>
            </a:extLst>
          </p:cNvPr>
          <p:cNvGraphicFramePr>
            <a:graphicFrameLocks noChangeAspect="1"/>
          </p:cNvGraphicFramePr>
          <p:nvPr/>
        </p:nvGraphicFramePr>
        <p:xfrm>
          <a:off x="3141663" y="1835150"/>
          <a:ext cx="792162" cy="442913"/>
        </p:xfrm>
        <a:graphic>
          <a:graphicData uri="http://schemas.openxmlformats.org/presentationml/2006/ole">
            <mc:AlternateContent xmlns:mc="http://schemas.openxmlformats.org/markup-compatibility/2006">
              <mc:Choice xmlns:v="urn:schemas-microsoft-com:vml" Requires="v">
                <p:oleObj spid="_x0000_s42027" name="Формула" r:id="rId11" imgW="393359" imgH="215713" progId="Equation.3">
                  <p:embed/>
                </p:oleObj>
              </mc:Choice>
              <mc:Fallback>
                <p:oleObj name="Формула" r:id="rId11" imgW="393359" imgH="215713"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1663" y="1835150"/>
                        <a:ext cx="792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8" name="Rectangle 15">
            <a:extLst>
              <a:ext uri="{FF2B5EF4-FFF2-40B4-BE49-F238E27FC236}">
                <a16:creationId xmlns:a16="http://schemas.microsoft.com/office/drawing/2014/main" id="{DAC22F0F-BAF0-43F7-AC49-6360BB0135B6}"/>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1999" name="Object 14">
            <a:extLst>
              <a:ext uri="{FF2B5EF4-FFF2-40B4-BE49-F238E27FC236}">
                <a16:creationId xmlns:a16="http://schemas.microsoft.com/office/drawing/2014/main" id="{112C9356-2B14-4D6A-9A58-14D1549C6596}"/>
              </a:ext>
            </a:extLst>
          </p:cNvPr>
          <p:cNvGraphicFramePr>
            <a:graphicFrameLocks noChangeAspect="1"/>
          </p:cNvGraphicFramePr>
          <p:nvPr/>
        </p:nvGraphicFramePr>
        <p:xfrm>
          <a:off x="4292600" y="1835150"/>
          <a:ext cx="865188" cy="442913"/>
        </p:xfrm>
        <a:graphic>
          <a:graphicData uri="http://schemas.openxmlformats.org/presentationml/2006/ole">
            <mc:AlternateContent xmlns:mc="http://schemas.openxmlformats.org/markup-compatibility/2006">
              <mc:Choice xmlns:v="urn:schemas-microsoft-com:vml" Requires="v">
                <p:oleObj spid="_x0000_s42028" name="Формула" r:id="rId13" imgW="431613" imgH="215806" progId="Equation.3">
                  <p:embed/>
                </p:oleObj>
              </mc:Choice>
              <mc:Fallback>
                <p:oleObj name="Формула" r:id="rId13" imgW="431613" imgH="215806"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2600" y="1835150"/>
                        <a:ext cx="8651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0" name="Rectangle 17">
            <a:extLst>
              <a:ext uri="{FF2B5EF4-FFF2-40B4-BE49-F238E27FC236}">
                <a16:creationId xmlns:a16="http://schemas.microsoft.com/office/drawing/2014/main" id="{F8335CA7-49A5-44E6-8C1A-F39E5D265BEB}"/>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01" name="Object 16">
            <a:extLst>
              <a:ext uri="{FF2B5EF4-FFF2-40B4-BE49-F238E27FC236}">
                <a16:creationId xmlns:a16="http://schemas.microsoft.com/office/drawing/2014/main" id="{0C02165B-834E-41EC-9EEB-5E0CFBFB9F46}"/>
              </a:ext>
            </a:extLst>
          </p:cNvPr>
          <p:cNvGraphicFramePr>
            <a:graphicFrameLocks noChangeAspect="1"/>
          </p:cNvGraphicFramePr>
          <p:nvPr/>
        </p:nvGraphicFramePr>
        <p:xfrm>
          <a:off x="2492375" y="2230438"/>
          <a:ext cx="1771650" cy="396875"/>
        </p:xfrm>
        <a:graphic>
          <a:graphicData uri="http://schemas.openxmlformats.org/presentationml/2006/ole">
            <mc:AlternateContent xmlns:mc="http://schemas.openxmlformats.org/markup-compatibility/2006">
              <mc:Choice xmlns:v="urn:schemas-microsoft-com:vml" Requires="v">
                <p:oleObj spid="_x0000_s42029" name="Формула" r:id="rId15" imgW="977476" imgH="215806" progId="Equation.3">
                  <p:embed/>
                </p:oleObj>
              </mc:Choice>
              <mc:Fallback>
                <p:oleObj name="Формула" r:id="rId15" imgW="977476" imgH="215806"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92375" y="22304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2" name="Rectangle 19">
            <a:extLst>
              <a:ext uri="{FF2B5EF4-FFF2-40B4-BE49-F238E27FC236}">
                <a16:creationId xmlns:a16="http://schemas.microsoft.com/office/drawing/2014/main" id="{B4FAD064-2951-4E90-AABC-454895686EF8}"/>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03" name="Object 18">
            <a:extLst>
              <a:ext uri="{FF2B5EF4-FFF2-40B4-BE49-F238E27FC236}">
                <a16:creationId xmlns:a16="http://schemas.microsoft.com/office/drawing/2014/main" id="{720CBC11-1C6B-4421-8C7F-69EA284F08D4}"/>
              </a:ext>
            </a:extLst>
          </p:cNvPr>
          <p:cNvGraphicFramePr>
            <a:graphicFrameLocks noChangeAspect="1"/>
          </p:cNvGraphicFramePr>
          <p:nvPr/>
        </p:nvGraphicFramePr>
        <p:xfrm>
          <a:off x="2276475" y="2571750"/>
          <a:ext cx="1944688" cy="560388"/>
        </p:xfrm>
        <a:graphic>
          <a:graphicData uri="http://schemas.openxmlformats.org/presentationml/2006/ole">
            <mc:AlternateContent xmlns:mc="http://schemas.openxmlformats.org/markup-compatibility/2006">
              <mc:Choice xmlns:v="urn:schemas-microsoft-com:vml" Requires="v">
                <p:oleObj spid="_x0000_s42030" name="Формула" r:id="rId17" imgW="787400" imgH="228600" progId="Equation.3">
                  <p:embed/>
                </p:oleObj>
              </mc:Choice>
              <mc:Fallback>
                <p:oleObj name="Формула" r:id="rId17" imgW="787400" imgH="22860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76475" y="2571750"/>
                        <a:ext cx="1944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4" name="Rectangle 21">
            <a:extLst>
              <a:ext uri="{FF2B5EF4-FFF2-40B4-BE49-F238E27FC236}">
                <a16:creationId xmlns:a16="http://schemas.microsoft.com/office/drawing/2014/main" id="{D896C8FF-2CC9-40CA-AB6D-73518EE98BB4}"/>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05" name="Object 20">
            <a:extLst>
              <a:ext uri="{FF2B5EF4-FFF2-40B4-BE49-F238E27FC236}">
                <a16:creationId xmlns:a16="http://schemas.microsoft.com/office/drawing/2014/main" id="{624C415D-2D98-4CAD-9F18-2B6EF8C35B4A}"/>
              </a:ext>
            </a:extLst>
          </p:cNvPr>
          <p:cNvGraphicFramePr>
            <a:graphicFrameLocks noChangeAspect="1"/>
          </p:cNvGraphicFramePr>
          <p:nvPr/>
        </p:nvGraphicFramePr>
        <p:xfrm>
          <a:off x="1412875" y="3059113"/>
          <a:ext cx="1800225" cy="431800"/>
        </p:xfrm>
        <a:graphic>
          <a:graphicData uri="http://schemas.openxmlformats.org/presentationml/2006/ole">
            <mc:AlternateContent xmlns:mc="http://schemas.openxmlformats.org/markup-compatibility/2006">
              <mc:Choice xmlns:v="urn:schemas-microsoft-com:vml" Requires="v">
                <p:oleObj spid="_x0000_s42031" name="Формула" r:id="rId19" imgW="914003" imgH="215806" progId="Equation.3">
                  <p:embed/>
                </p:oleObj>
              </mc:Choice>
              <mc:Fallback>
                <p:oleObj name="Формула" r:id="rId19" imgW="914003" imgH="215806" progId="Equation.3">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2875" y="3059113"/>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6" name="Rectangle 23">
            <a:extLst>
              <a:ext uri="{FF2B5EF4-FFF2-40B4-BE49-F238E27FC236}">
                <a16:creationId xmlns:a16="http://schemas.microsoft.com/office/drawing/2014/main" id="{4AF7CFEE-3D30-4AD5-9E59-C01B81435C1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07" name="Object 22">
            <a:extLst>
              <a:ext uri="{FF2B5EF4-FFF2-40B4-BE49-F238E27FC236}">
                <a16:creationId xmlns:a16="http://schemas.microsoft.com/office/drawing/2014/main" id="{D311061F-BF21-4897-9753-AAF68734DFCB}"/>
              </a:ext>
            </a:extLst>
          </p:cNvPr>
          <p:cNvGraphicFramePr>
            <a:graphicFrameLocks noChangeAspect="1"/>
          </p:cNvGraphicFramePr>
          <p:nvPr/>
        </p:nvGraphicFramePr>
        <p:xfrm>
          <a:off x="4724400" y="2989263"/>
          <a:ext cx="1727200" cy="536575"/>
        </p:xfrm>
        <a:graphic>
          <a:graphicData uri="http://schemas.openxmlformats.org/presentationml/2006/ole">
            <mc:AlternateContent xmlns:mc="http://schemas.openxmlformats.org/markup-compatibility/2006">
              <mc:Choice xmlns:v="urn:schemas-microsoft-com:vml" Requires="v">
                <p:oleObj spid="_x0000_s42032" name="Формула" r:id="rId21" imgW="736600" imgH="228600" progId="Equation.3">
                  <p:embed/>
                </p:oleObj>
              </mc:Choice>
              <mc:Fallback>
                <p:oleObj name="Формула" r:id="rId21" imgW="736600" imgH="228600" progId="Equation.3">
                  <p:embed/>
                  <p:pic>
                    <p:nvPicPr>
                      <p:cNvPr id="0"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24400" y="2989263"/>
                        <a:ext cx="1727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8" name="Rectangle 25">
            <a:extLst>
              <a:ext uri="{FF2B5EF4-FFF2-40B4-BE49-F238E27FC236}">
                <a16:creationId xmlns:a16="http://schemas.microsoft.com/office/drawing/2014/main" id="{642C20C0-7D71-47FE-8913-95CABC82920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09" name="Object 24">
            <a:extLst>
              <a:ext uri="{FF2B5EF4-FFF2-40B4-BE49-F238E27FC236}">
                <a16:creationId xmlns:a16="http://schemas.microsoft.com/office/drawing/2014/main" id="{4B70C5B2-AAD1-4ADB-876E-998A52B6CA45}"/>
              </a:ext>
            </a:extLst>
          </p:cNvPr>
          <p:cNvGraphicFramePr>
            <a:graphicFrameLocks noChangeAspect="1"/>
          </p:cNvGraphicFramePr>
          <p:nvPr/>
        </p:nvGraphicFramePr>
        <p:xfrm>
          <a:off x="3357563" y="3421063"/>
          <a:ext cx="863600" cy="479425"/>
        </p:xfrm>
        <a:graphic>
          <a:graphicData uri="http://schemas.openxmlformats.org/presentationml/2006/ole">
            <mc:AlternateContent xmlns:mc="http://schemas.openxmlformats.org/markup-compatibility/2006">
              <mc:Choice xmlns:v="urn:schemas-microsoft-com:vml" Requires="v">
                <p:oleObj spid="_x0000_s42033" name="Формула" r:id="rId23" imgW="406224" imgH="228501" progId="Equation.3">
                  <p:embed/>
                </p:oleObj>
              </mc:Choice>
              <mc:Fallback>
                <p:oleObj name="Формула" r:id="rId23" imgW="406224" imgH="228501" progId="Equation.3">
                  <p:embed/>
                  <p:pic>
                    <p:nvPicPr>
                      <p:cNvPr id="0"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57563" y="3421063"/>
                        <a:ext cx="863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0" name="Rectangle 27">
            <a:extLst>
              <a:ext uri="{FF2B5EF4-FFF2-40B4-BE49-F238E27FC236}">
                <a16:creationId xmlns:a16="http://schemas.microsoft.com/office/drawing/2014/main" id="{C90FFDAF-7B93-4007-BCA9-36705B4A932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11" name="Object 26">
            <a:extLst>
              <a:ext uri="{FF2B5EF4-FFF2-40B4-BE49-F238E27FC236}">
                <a16:creationId xmlns:a16="http://schemas.microsoft.com/office/drawing/2014/main" id="{79C5CAE6-98AB-4C71-A190-1F09BA15050F}"/>
              </a:ext>
            </a:extLst>
          </p:cNvPr>
          <p:cNvGraphicFramePr>
            <a:graphicFrameLocks noChangeAspect="1"/>
          </p:cNvGraphicFramePr>
          <p:nvPr/>
        </p:nvGraphicFramePr>
        <p:xfrm>
          <a:off x="619125" y="3779838"/>
          <a:ext cx="5980113" cy="923925"/>
        </p:xfrm>
        <a:graphic>
          <a:graphicData uri="http://schemas.openxmlformats.org/presentationml/2006/ole">
            <mc:AlternateContent xmlns:mc="http://schemas.openxmlformats.org/markup-compatibility/2006">
              <mc:Choice xmlns:v="urn:schemas-microsoft-com:vml" Requires="v">
                <p:oleObj spid="_x0000_s42034" name="Формула" r:id="rId25" imgW="2959100" imgH="457200" progId="Equation.3">
                  <p:embed/>
                </p:oleObj>
              </mc:Choice>
              <mc:Fallback>
                <p:oleObj name="Формула" r:id="rId25" imgW="2959100" imgH="457200" progId="Equation.3">
                  <p:embed/>
                  <p:pic>
                    <p:nvPicPr>
                      <p:cNvPr id="0" name="Object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9125" y="3779838"/>
                        <a:ext cx="5980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2" name="Rectangle 29">
            <a:extLst>
              <a:ext uri="{FF2B5EF4-FFF2-40B4-BE49-F238E27FC236}">
                <a16:creationId xmlns:a16="http://schemas.microsoft.com/office/drawing/2014/main" id="{178CBC3C-510E-4A39-9244-F9D5BF75285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13" name="Object 28">
            <a:extLst>
              <a:ext uri="{FF2B5EF4-FFF2-40B4-BE49-F238E27FC236}">
                <a16:creationId xmlns:a16="http://schemas.microsoft.com/office/drawing/2014/main" id="{FA987880-0C6F-4CF8-B2F8-432DBC2E591F}"/>
              </a:ext>
            </a:extLst>
          </p:cNvPr>
          <p:cNvGraphicFramePr>
            <a:graphicFrameLocks noChangeAspect="1"/>
          </p:cNvGraphicFramePr>
          <p:nvPr/>
        </p:nvGraphicFramePr>
        <p:xfrm>
          <a:off x="3209925" y="4592638"/>
          <a:ext cx="1160463" cy="485775"/>
        </p:xfrm>
        <a:graphic>
          <a:graphicData uri="http://schemas.openxmlformats.org/presentationml/2006/ole">
            <mc:AlternateContent xmlns:mc="http://schemas.openxmlformats.org/markup-compatibility/2006">
              <mc:Choice xmlns:v="urn:schemas-microsoft-com:vml" Requires="v">
                <p:oleObj spid="_x0000_s42035" name="Формула" r:id="rId27" imgW="545863" imgH="228501" progId="Equation.3">
                  <p:embed/>
                </p:oleObj>
              </mc:Choice>
              <mc:Fallback>
                <p:oleObj name="Формула" r:id="rId27" imgW="545863" imgH="228501" progId="Equation.3">
                  <p:embed/>
                  <p:pic>
                    <p:nvPicPr>
                      <p:cNvPr id="0" name="Object 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09925" y="4592638"/>
                        <a:ext cx="11604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4" name="Rectangle 31">
            <a:extLst>
              <a:ext uri="{FF2B5EF4-FFF2-40B4-BE49-F238E27FC236}">
                <a16:creationId xmlns:a16="http://schemas.microsoft.com/office/drawing/2014/main" id="{08B04A14-CA10-4322-8B32-8D30C9E786E1}"/>
              </a:ext>
            </a:extLst>
          </p:cNvPr>
          <p:cNvSpPr>
            <a:spLocks noChangeArrowheads="1"/>
          </p:cNvSpPr>
          <p:nvPr/>
        </p:nvSpPr>
        <p:spPr bwMode="auto">
          <a:xfrm>
            <a:off x="0" y="48593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2015" name="Rectangle 33">
            <a:extLst>
              <a:ext uri="{FF2B5EF4-FFF2-40B4-BE49-F238E27FC236}">
                <a16:creationId xmlns:a16="http://schemas.microsoft.com/office/drawing/2014/main" id="{87ADF86D-D579-423D-A84E-7407C49D16A1}"/>
              </a:ext>
            </a:extLst>
          </p:cNvPr>
          <p:cNvSpPr>
            <a:spLocks noChangeArrowheads="1"/>
          </p:cNvSpPr>
          <p:nvPr/>
        </p:nvSpPr>
        <p:spPr bwMode="auto">
          <a:xfrm>
            <a:off x="0" y="38528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16" name="Object 32">
            <a:extLst>
              <a:ext uri="{FF2B5EF4-FFF2-40B4-BE49-F238E27FC236}">
                <a16:creationId xmlns:a16="http://schemas.microsoft.com/office/drawing/2014/main" id="{18DB22E8-2BD5-4420-A601-4C3F32FE5FE9}"/>
              </a:ext>
            </a:extLst>
          </p:cNvPr>
          <p:cNvGraphicFramePr>
            <a:graphicFrameLocks noChangeAspect="1"/>
          </p:cNvGraphicFramePr>
          <p:nvPr/>
        </p:nvGraphicFramePr>
        <p:xfrm>
          <a:off x="2420938" y="5364163"/>
          <a:ext cx="1439862" cy="428625"/>
        </p:xfrm>
        <a:graphic>
          <a:graphicData uri="http://schemas.openxmlformats.org/presentationml/2006/ole">
            <mc:AlternateContent xmlns:mc="http://schemas.openxmlformats.org/markup-compatibility/2006">
              <mc:Choice xmlns:v="urn:schemas-microsoft-com:vml" Requires="v">
                <p:oleObj spid="_x0000_s42036" name="Формула" r:id="rId29" imgW="736280" imgH="215806" progId="Equation.3">
                  <p:embed/>
                </p:oleObj>
              </mc:Choice>
              <mc:Fallback>
                <p:oleObj name="Формула" r:id="rId29" imgW="736280" imgH="215806" progId="Equation.3">
                  <p:embed/>
                  <p:pic>
                    <p:nvPicPr>
                      <p:cNvPr id="0" name="Object 3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20938" y="5364163"/>
                        <a:ext cx="14398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7" name="Rectangle 35">
            <a:extLst>
              <a:ext uri="{FF2B5EF4-FFF2-40B4-BE49-F238E27FC236}">
                <a16:creationId xmlns:a16="http://schemas.microsoft.com/office/drawing/2014/main" id="{94E79CBC-1000-46FC-AF59-501DFCA9EC0C}"/>
              </a:ext>
            </a:extLst>
          </p:cNvPr>
          <p:cNvSpPr>
            <a:spLocks noChangeArrowheads="1"/>
          </p:cNvSpPr>
          <p:nvPr/>
        </p:nvSpPr>
        <p:spPr bwMode="auto">
          <a:xfrm>
            <a:off x="0" y="41402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18" name="Object 34">
            <a:extLst>
              <a:ext uri="{FF2B5EF4-FFF2-40B4-BE49-F238E27FC236}">
                <a16:creationId xmlns:a16="http://schemas.microsoft.com/office/drawing/2014/main" id="{90778B3D-E1A6-4394-A492-2E4E32B0D6E3}"/>
              </a:ext>
            </a:extLst>
          </p:cNvPr>
          <p:cNvGraphicFramePr>
            <a:graphicFrameLocks noChangeAspect="1"/>
          </p:cNvGraphicFramePr>
          <p:nvPr/>
        </p:nvGraphicFramePr>
        <p:xfrm>
          <a:off x="4581525" y="5321300"/>
          <a:ext cx="1223963" cy="512763"/>
        </p:xfrm>
        <a:graphic>
          <a:graphicData uri="http://schemas.openxmlformats.org/presentationml/2006/ole">
            <mc:AlternateContent xmlns:mc="http://schemas.openxmlformats.org/markup-compatibility/2006">
              <mc:Choice xmlns:v="urn:schemas-microsoft-com:vml" Requires="v">
                <p:oleObj spid="_x0000_s42037" name="Формула" r:id="rId31" imgW="520474" imgH="215806" progId="Equation.3">
                  <p:embed/>
                </p:oleObj>
              </mc:Choice>
              <mc:Fallback>
                <p:oleObj name="Формула" r:id="rId31" imgW="520474" imgH="215806" progId="Equation.3">
                  <p:embed/>
                  <p:pic>
                    <p:nvPicPr>
                      <p:cNvPr id="0" name="Object 3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81525" y="5321300"/>
                        <a:ext cx="12239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9" name="Rectangle 37">
            <a:extLst>
              <a:ext uri="{FF2B5EF4-FFF2-40B4-BE49-F238E27FC236}">
                <a16:creationId xmlns:a16="http://schemas.microsoft.com/office/drawing/2014/main" id="{0B9C589B-9C73-4DA4-9B70-1C09CA401E7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20" name="Object 36">
            <a:extLst>
              <a:ext uri="{FF2B5EF4-FFF2-40B4-BE49-F238E27FC236}">
                <a16:creationId xmlns:a16="http://schemas.microsoft.com/office/drawing/2014/main" id="{5CDFC9C7-37C1-4C8A-8A5D-AA0460CAB3E9}"/>
              </a:ext>
            </a:extLst>
          </p:cNvPr>
          <p:cNvGraphicFramePr>
            <a:graphicFrameLocks noChangeAspect="1"/>
          </p:cNvGraphicFramePr>
          <p:nvPr/>
        </p:nvGraphicFramePr>
        <p:xfrm>
          <a:off x="5157788" y="6502400"/>
          <a:ext cx="1366837" cy="455613"/>
        </p:xfrm>
        <a:graphic>
          <a:graphicData uri="http://schemas.openxmlformats.org/presentationml/2006/ole">
            <mc:AlternateContent xmlns:mc="http://schemas.openxmlformats.org/markup-compatibility/2006">
              <mc:Choice xmlns:v="urn:schemas-microsoft-com:vml" Requires="v">
                <p:oleObj spid="_x0000_s42038" name="Формула" r:id="rId33" imgW="660113" imgH="215806" progId="Equation.3">
                  <p:embed/>
                </p:oleObj>
              </mc:Choice>
              <mc:Fallback>
                <p:oleObj name="Формула" r:id="rId33" imgW="660113" imgH="215806" progId="Equation.3">
                  <p:embed/>
                  <p:pic>
                    <p:nvPicPr>
                      <p:cNvPr id="0" name="Object 3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57788" y="6502400"/>
                        <a:ext cx="13668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21" name="Rectangle 39">
            <a:extLst>
              <a:ext uri="{FF2B5EF4-FFF2-40B4-BE49-F238E27FC236}">
                <a16:creationId xmlns:a16="http://schemas.microsoft.com/office/drawing/2014/main" id="{156D80C6-1D63-4F62-A55D-B38D2AFF4D48}"/>
              </a:ext>
            </a:extLst>
          </p:cNvPr>
          <p:cNvSpPr>
            <a:spLocks noChangeArrowheads="1"/>
          </p:cNvSpPr>
          <p:nvPr/>
        </p:nvSpPr>
        <p:spPr bwMode="auto">
          <a:xfrm>
            <a:off x="0" y="44910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2022" name="Object 38">
            <a:extLst>
              <a:ext uri="{FF2B5EF4-FFF2-40B4-BE49-F238E27FC236}">
                <a16:creationId xmlns:a16="http://schemas.microsoft.com/office/drawing/2014/main" id="{1546DD19-6041-4693-BC16-D42CBF05BD96}"/>
              </a:ext>
            </a:extLst>
          </p:cNvPr>
          <p:cNvGraphicFramePr>
            <a:graphicFrameLocks noChangeAspect="1"/>
          </p:cNvGraphicFramePr>
          <p:nvPr/>
        </p:nvGraphicFramePr>
        <p:xfrm>
          <a:off x="6021388" y="4643438"/>
          <a:ext cx="333375" cy="377825"/>
        </p:xfrm>
        <a:graphic>
          <a:graphicData uri="http://schemas.openxmlformats.org/presentationml/2006/ole">
            <mc:AlternateContent xmlns:mc="http://schemas.openxmlformats.org/markup-compatibility/2006">
              <mc:Choice xmlns:v="urn:schemas-microsoft-com:vml" Requires="v">
                <p:oleObj spid="_x0000_s42039" name="Формула" r:id="rId35" imgW="139579" imgH="164957" progId="Equation.3">
                  <p:embed/>
                </p:oleObj>
              </mc:Choice>
              <mc:Fallback>
                <p:oleObj name="Формула" r:id="rId35" imgW="139579" imgH="164957" progId="Equation.3">
                  <p:embed/>
                  <p:pic>
                    <p:nvPicPr>
                      <p:cNvPr id="0" name="Object 3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21388" y="4643438"/>
                        <a:ext cx="3333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a:extLst>
              <a:ext uri="{FF2B5EF4-FFF2-40B4-BE49-F238E27FC236}">
                <a16:creationId xmlns:a16="http://schemas.microsoft.com/office/drawing/2014/main" id="{566D3174-EC76-47EC-91EF-B6CD1FE8ED0B}"/>
              </a:ext>
            </a:extLst>
          </p:cNvPr>
          <p:cNvSpPr>
            <a:spLocks noGrp="1" noChangeArrowheads="1"/>
          </p:cNvSpPr>
          <p:nvPr>
            <p:ph type="body" idx="1"/>
          </p:nvPr>
        </p:nvSpPr>
        <p:spPr/>
        <p:txBody>
          <a:bodyPr/>
          <a:lstStyle/>
          <a:p>
            <a:pPr algn="ctr" eaLnBrk="1" hangingPunct="1">
              <a:buFontTx/>
              <a:buNone/>
              <a:defRPr/>
            </a:pPr>
            <a:r>
              <a:rPr lang="ru-RU" b="1"/>
              <a:t>Методы с использованием производных.</a:t>
            </a:r>
          </a:p>
          <a:p>
            <a:pPr eaLnBrk="1" hangingPunct="1">
              <a:defRPr/>
            </a:pP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E3693CC-39C6-4FAA-8DBA-0797BD6161CC}"/>
              </a:ext>
            </a:extLst>
          </p:cNvPr>
          <p:cNvSpPr>
            <a:spLocks noGrp="1" noChangeArrowheads="1"/>
          </p:cNvSpPr>
          <p:nvPr>
            <p:ph type="title"/>
          </p:nvPr>
        </p:nvSpPr>
        <p:spPr/>
        <p:txBody>
          <a:bodyPr/>
          <a:lstStyle/>
          <a:p>
            <a:pPr eaLnBrk="1" hangingPunct="1"/>
            <a:endParaRPr lang="ru-RU" altLang="ru-RU"/>
          </a:p>
        </p:txBody>
      </p:sp>
      <p:sp>
        <p:nvSpPr>
          <p:cNvPr id="44035" name="Rectangle 3">
            <a:extLst>
              <a:ext uri="{FF2B5EF4-FFF2-40B4-BE49-F238E27FC236}">
                <a16:creationId xmlns:a16="http://schemas.microsoft.com/office/drawing/2014/main" id="{375C322C-C371-4FD9-B741-0BD458FBB8AE}"/>
              </a:ext>
            </a:extLst>
          </p:cNvPr>
          <p:cNvSpPr>
            <a:spLocks noGrp="1" noChangeArrowheads="1"/>
          </p:cNvSpPr>
          <p:nvPr>
            <p:ph type="body" idx="1"/>
          </p:nvPr>
        </p:nvSpPr>
        <p:spPr/>
        <p:txBody>
          <a:bodyPr/>
          <a:lstStyle/>
          <a:p>
            <a:pPr eaLnBrk="1" hangingPunct="1">
              <a:buFont typeface="Wingdings" panose="05000000000000000000" pitchFamily="2" charset="2"/>
              <a:buNone/>
            </a:pPr>
            <a:r>
              <a:rPr lang="ru-RU" altLang="ru-RU" sz="2800"/>
              <a:t>	Если рассматриваемые целевые функции являются не только </a:t>
            </a:r>
            <a:r>
              <a:rPr lang="ru-RU" altLang="ru-RU" sz="2800">
                <a:solidFill>
                  <a:srgbClr val="FF3300"/>
                </a:solidFill>
              </a:rPr>
              <a:t>непрерывными</a:t>
            </a:r>
            <a:r>
              <a:rPr lang="ru-RU" altLang="ru-RU" sz="2800"/>
              <a:t>, но и </a:t>
            </a:r>
            <a:r>
              <a:rPr lang="ru-RU" altLang="ru-RU" sz="2800">
                <a:solidFill>
                  <a:srgbClr val="FF3300"/>
                </a:solidFill>
              </a:rPr>
              <a:t>дифференцируемыми</a:t>
            </a:r>
            <a:r>
              <a:rPr lang="ru-RU" altLang="ru-RU" sz="2800"/>
              <a:t>, то эффективность процедур поиска можно повысить. </a:t>
            </a:r>
            <a:endParaRPr lang="ru-RU" altLang="ru-RU" sz="2800" i="1"/>
          </a:p>
          <a:p>
            <a:pPr eaLnBrk="1" hangingPunct="1">
              <a:buFont typeface="Wingdings" panose="05000000000000000000" pitchFamily="2" charset="2"/>
              <a:buNone/>
            </a:pPr>
            <a:endParaRPr lang="ru-RU" alt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3CE9A05-E014-4662-A502-8E78A7A82A83}"/>
              </a:ext>
            </a:extLst>
          </p:cNvPr>
          <p:cNvSpPr>
            <a:spLocks noGrp="1" noChangeArrowheads="1"/>
          </p:cNvSpPr>
          <p:nvPr>
            <p:ph type="title"/>
          </p:nvPr>
        </p:nvSpPr>
        <p:spPr>
          <a:xfrm>
            <a:off x="342900" y="369888"/>
            <a:ext cx="6172200" cy="962025"/>
          </a:xfrm>
        </p:spPr>
        <p:txBody>
          <a:bodyPr/>
          <a:lstStyle/>
          <a:p>
            <a:pPr algn="ctr" eaLnBrk="1" hangingPunct="1"/>
            <a:r>
              <a:rPr lang="ru-RU" altLang="ru-RU" sz="3200" b="1">
                <a:solidFill>
                  <a:schemeClr val="accent2"/>
                </a:solidFill>
              </a:rPr>
              <a:t>1. Метод Ньютона – Рафсона</a:t>
            </a:r>
          </a:p>
        </p:txBody>
      </p:sp>
      <p:sp>
        <p:nvSpPr>
          <p:cNvPr id="45059" name="AutoShape 3">
            <a:extLst>
              <a:ext uri="{FF2B5EF4-FFF2-40B4-BE49-F238E27FC236}">
                <a16:creationId xmlns:a16="http://schemas.microsoft.com/office/drawing/2014/main" id="{839E8A16-424D-49E5-8CE8-FB0E582FC041}"/>
              </a:ext>
            </a:extLst>
          </p:cNvPr>
          <p:cNvSpPr>
            <a:spLocks noChangeAspect="1" noChangeArrowheads="1" noTextEdit="1"/>
          </p:cNvSpPr>
          <p:nvPr/>
        </p:nvSpPr>
        <p:spPr bwMode="auto">
          <a:xfrm>
            <a:off x="549275" y="2051050"/>
            <a:ext cx="58324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5060" name="Freeform 4">
            <a:extLst>
              <a:ext uri="{FF2B5EF4-FFF2-40B4-BE49-F238E27FC236}">
                <a16:creationId xmlns:a16="http://schemas.microsoft.com/office/drawing/2014/main" id="{6ED95AA8-9A7A-4CA2-AC1F-C3F21CAAA6CA}"/>
              </a:ext>
            </a:extLst>
          </p:cNvPr>
          <p:cNvSpPr>
            <a:spLocks noEditPoints="1"/>
          </p:cNvSpPr>
          <p:nvPr/>
        </p:nvSpPr>
        <p:spPr bwMode="auto">
          <a:xfrm>
            <a:off x="1595438" y="2641600"/>
            <a:ext cx="4065587" cy="2446338"/>
          </a:xfrm>
          <a:custGeom>
            <a:avLst/>
            <a:gdLst>
              <a:gd name="T0" fmla="*/ 2147483647 w 241"/>
              <a:gd name="T1" fmla="*/ 2147483647 h 145"/>
              <a:gd name="T2" fmla="*/ 2147483647 w 241"/>
              <a:gd name="T3" fmla="*/ 2147483647 h 145"/>
              <a:gd name="T4" fmla="*/ 2147483647 w 241"/>
              <a:gd name="T5" fmla="*/ 2147483647 h 145"/>
              <a:gd name="T6" fmla="*/ 2147483647 w 241"/>
              <a:gd name="T7" fmla="*/ 2147483647 h 145"/>
              <a:gd name="T8" fmla="*/ 2147483647 w 241"/>
              <a:gd name="T9" fmla="*/ 2147483647 h 145"/>
              <a:gd name="T10" fmla="*/ 2147483647 w 241"/>
              <a:gd name="T11" fmla="*/ 2147483647 h 145"/>
              <a:gd name="T12" fmla="*/ 2147483647 w 241"/>
              <a:gd name="T13" fmla="*/ 2147483647 h 145"/>
              <a:gd name="T14" fmla="*/ 2147483647 w 241"/>
              <a:gd name="T15" fmla="*/ 2147483647 h 145"/>
              <a:gd name="T16" fmla="*/ 2147483647 w 241"/>
              <a:gd name="T17" fmla="*/ 2147483647 h 145"/>
              <a:gd name="T18" fmla="*/ 2147483647 w 241"/>
              <a:gd name="T19" fmla="*/ 2147483647 h 145"/>
              <a:gd name="T20" fmla="*/ 2147483647 w 241"/>
              <a:gd name="T21" fmla="*/ 2147483647 h 145"/>
              <a:gd name="T22" fmla="*/ 2147483647 w 241"/>
              <a:gd name="T23" fmla="*/ 2147483647 h 145"/>
              <a:gd name="T24" fmla="*/ 2147483647 w 241"/>
              <a:gd name="T25" fmla="*/ 2147483647 h 145"/>
              <a:gd name="T26" fmla="*/ 2147483647 w 241"/>
              <a:gd name="T27" fmla="*/ 2147483647 h 145"/>
              <a:gd name="T28" fmla="*/ 2147483647 w 241"/>
              <a:gd name="T29" fmla="*/ 2147483647 h 145"/>
              <a:gd name="T30" fmla="*/ 2147483647 w 241"/>
              <a:gd name="T31" fmla="*/ 2147483647 h 145"/>
              <a:gd name="T32" fmla="*/ 2147483647 w 241"/>
              <a:gd name="T33" fmla="*/ 2147483647 h 145"/>
              <a:gd name="T34" fmla="*/ 2147483647 w 241"/>
              <a:gd name="T35" fmla="*/ 2147483647 h 145"/>
              <a:gd name="T36" fmla="*/ 2147483647 w 241"/>
              <a:gd name="T37" fmla="*/ 2147483647 h 145"/>
              <a:gd name="T38" fmla="*/ 2147483647 w 241"/>
              <a:gd name="T39" fmla="*/ 2147483647 h 145"/>
              <a:gd name="T40" fmla="*/ 2147483647 w 241"/>
              <a:gd name="T41" fmla="*/ 2147483647 h 145"/>
              <a:gd name="T42" fmla="*/ 2147483647 w 241"/>
              <a:gd name="T43" fmla="*/ 2147483647 h 145"/>
              <a:gd name="T44" fmla="*/ 2147483647 w 241"/>
              <a:gd name="T45" fmla="*/ 2147483647 h 145"/>
              <a:gd name="T46" fmla="*/ 2147483647 w 241"/>
              <a:gd name="T47" fmla="*/ 2147483647 h 145"/>
              <a:gd name="T48" fmla="*/ 2147483647 w 241"/>
              <a:gd name="T49" fmla="*/ 2147483647 h 145"/>
              <a:gd name="T50" fmla="*/ 2147483647 w 241"/>
              <a:gd name="T51" fmla="*/ 2147483647 h 145"/>
              <a:gd name="T52" fmla="*/ 2147483647 w 241"/>
              <a:gd name="T53" fmla="*/ 2147483647 h 145"/>
              <a:gd name="T54" fmla="*/ 2147483647 w 241"/>
              <a:gd name="T55" fmla="*/ 2147483647 h 145"/>
              <a:gd name="T56" fmla="*/ 2147483647 w 241"/>
              <a:gd name="T57" fmla="*/ 2147483647 h 145"/>
              <a:gd name="T58" fmla="*/ 2147483647 w 241"/>
              <a:gd name="T59" fmla="*/ 2147483647 h 145"/>
              <a:gd name="T60" fmla="*/ 2147483647 w 241"/>
              <a:gd name="T61" fmla="*/ 2147483647 h 145"/>
              <a:gd name="T62" fmla="*/ 2147483647 w 241"/>
              <a:gd name="T63" fmla="*/ 2147483647 h 145"/>
              <a:gd name="T64" fmla="*/ 2147483647 w 241"/>
              <a:gd name="T65" fmla="*/ 2147483647 h 145"/>
              <a:gd name="T66" fmla="*/ 2147483647 w 241"/>
              <a:gd name="T67" fmla="*/ 2147483647 h 145"/>
              <a:gd name="T68" fmla="*/ 2147483647 w 241"/>
              <a:gd name="T69" fmla="*/ 2147483647 h 145"/>
              <a:gd name="T70" fmla="*/ 2147483647 w 241"/>
              <a:gd name="T71" fmla="*/ 2147483647 h 145"/>
              <a:gd name="T72" fmla="*/ 2147483647 w 241"/>
              <a:gd name="T73" fmla="*/ 2147483647 h 145"/>
              <a:gd name="T74" fmla="*/ 2147483647 w 241"/>
              <a:gd name="T75" fmla="*/ 2147483647 h 145"/>
              <a:gd name="T76" fmla="*/ 2147483647 w 241"/>
              <a:gd name="T77" fmla="*/ 2147483647 h 145"/>
              <a:gd name="T78" fmla="*/ 2147483647 w 241"/>
              <a:gd name="T79" fmla="*/ 2147483647 h 145"/>
              <a:gd name="T80" fmla="*/ 2147483647 w 241"/>
              <a:gd name="T81" fmla="*/ 2147483647 h 145"/>
              <a:gd name="T82" fmla="*/ 2147483647 w 241"/>
              <a:gd name="T83" fmla="*/ 2147483647 h 145"/>
              <a:gd name="T84" fmla="*/ 2147483647 w 241"/>
              <a:gd name="T85" fmla="*/ 2147483647 h 145"/>
              <a:gd name="T86" fmla="*/ 2147483647 w 241"/>
              <a:gd name="T87" fmla="*/ 2147483647 h 145"/>
              <a:gd name="T88" fmla="*/ 2147483647 w 241"/>
              <a:gd name="T89" fmla="*/ 2147483647 h 145"/>
              <a:gd name="T90" fmla="*/ 2147483647 w 241"/>
              <a:gd name="T91" fmla="*/ 2147483647 h 145"/>
              <a:gd name="T92" fmla="*/ 2147483647 w 241"/>
              <a:gd name="T93" fmla="*/ 2147483647 h 145"/>
              <a:gd name="T94" fmla="*/ 2147483647 w 241"/>
              <a:gd name="T95" fmla="*/ 2147483647 h 145"/>
              <a:gd name="T96" fmla="*/ 2147483647 w 241"/>
              <a:gd name="T97" fmla="*/ 2147483647 h 145"/>
              <a:gd name="T98" fmla="*/ 2147483647 w 241"/>
              <a:gd name="T99" fmla="*/ 2147483647 h 145"/>
              <a:gd name="T100" fmla="*/ 2147483647 w 241"/>
              <a:gd name="T101" fmla="*/ 2147483647 h 145"/>
              <a:gd name="T102" fmla="*/ 2147483647 w 241"/>
              <a:gd name="T103" fmla="*/ 2147483647 h 145"/>
              <a:gd name="T104" fmla="*/ 2147483647 w 241"/>
              <a:gd name="T105" fmla="*/ 2147483647 h 145"/>
              <a:gd name="T106" fmla="*/ 2147483647 w 241"/>
              <a:gd name="T107" fmla="*/ 2147483647 h 145"/>
              <a:gd name="T108" fmla="*/ 2147483647 w 241"/>
              <a:gd name="T109" fmla="*/ 2147483647 h 145"/>
              <a:gd name="T110" fmla="*/ 2147483647 w 241"/>
              <a:gd name="T111" fmla="*/ 2147483647 h 145"/>
              <a:gd name="T112" fmla="*/ 2147483647 w 241"/>
              <a:gd name="T113" fmla="*/ 2147483647 h 145"/>
              <a:gd name="T114" fmla="*/ 2147483647 w 241"/>
              <a:gd name="T115" fmla="*/ 2147483647 h 145"/>
              <a:gd name="T116" fmla="*/ 2147483647 w 241"/>
              <a:gd name="T117" fmla="*/ 2147483647 h 145"/>
              <a:gd name="T118" fmla="*/ 2147483647 w 241"/>
              <a:gd name="T119" fmla="*/ 2147483647 h 145"/>
              <a:gd name="T120" fmla="*/ 0 w 241"/>
              <a:gd name="T121" fmla="*/ 2147483647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1"/>
              <a:gd name="T184" fmla="*/ 0 h 145"/>
              <a:gd name="T185" fmla="*/ 241 w 241"/>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1" h="145">
                <a:moveTo>
                  <a:pt x="241" y="0"/>
                </a:moveTo>
                <a:lnTo>
                  <a:pt x="237" y="10"/>
                </a:lnTo>
                <a:lnTo>
                  <a:pt x="235" y="10"/>
                </a:lnTo>
                <a:lnTo>
                  <a:pt x="239" y="0"/>
                </a:lnTo>
                <a:lnTo>
                  <a:pt x="241" y="0"/>
                </a:lnTo>
                <a:close/>
                <a:moveTo>
                  <a:pt x="237" y="10"/>
                </a:moveTo>
                <a:lnTo>
                  <a:pt x="237" y="10"/>
                </a:lnTo>
                <a:lnTo>
                  <a:pt x="236" y="10"/>
                </a:lnTo>
                <a:lnTo>
                  <a:pt x="237" y="10"/>
                </a:lnTo>
                <a:close/>
                <a:moveTo>
                  <a:pt x="237" y="10"/>
                </a:moveTo>
                <a:lnTo>
                  <a:pt x="231" y="21"/>
                </a:lnTo>
                <a:lnTo>
                  <a:pt x="230" y="20"/>
                </a:lnTo>
                <a:lnTo>
                  <a:pt x="235" y="10"/>
                </a:lnTo>
                <a:lnTo>
                  <a:pt x="237" y="10"/>
                </a:lnTo>
                <a:close/>
                <a:moveTo>
                  <a:pt x="231" y="21"/>
                </a:moveTo>
                <a:lnTo>
                  <a:pt x="231" y="21"/>
                </a:lnTo>
                <a:lnTo>
                  <a:pt x="230" y="21"/>
                </a:lnTo>
                <a:lnTo>
                  <a:pt x="231" y="21"/>
                </a:lnTo>
                <a:close/>
                <a:moveTo>
                  <a:pt x="231" y="21"/>
                </a:moveTo>
                <a:lnTo>
                  <a:pt x="225" y="32"/>
                </a:lnTo>
                <a:lnTo>
                  <a:pt x="224" y="31"/>
                </a:lnTo>
                <a:lnTo>
                  <a:pt x="230" y="20"/>
                </a:lnTo>
                <a:lnTo>
                  <a:pt x="231" y="21"/>
                </a:lnTo>
                <a:close/>
                <a:moveTo>
                  <a:pt x="225" y="32"/>
                </a:moveTo>
                <a:lnTo>
                  <a:pt x="225" y="32"/>
                </a:lnTo>
                <a:lnTo>
                  <a:pt x="224" y="32"/>
                </a:lnTo>
                <a:lnTo>
                  <a:pt x="225" y="32"/>
                </a:lnTo>
                <a:close/>
                <a:moveTo>
                  <a:pt x="225" y="32"/>
                </a:moveTo>
                <a:lnTo>
                  <a:pt x="217" y="43"/>
                </a:lnTo>
                <a:lnTo>
                  <a:pt x="216" y="42"/>
                </a:lnTo>
                <a:lnTo>
                  <a:pt x="224" y="31"/>
                </a:lnTo>
                <a:lnTo>
                  <a:pt x="225" y="32"/>
                </a:lnTo>
                <a:close/>
                <a:moveTo>
                  <a:pt x="217" y="43"/>
                </a:moveTo>
                <a:lnTo>
                  <a:pt x="217" y="43"/>
                </a:lnTo>
                <a:lnTo>
                  <a:pt x="217" y="42"/>
                </a:lnTo>
                <a:lnTo>
                  <a:pt x="217" y="43"/>
                </a:lnTo>
                <a:close/>
                <a:moveTo>
                  <a:pt x="217" y="43"/>
                </a:moveTo>
                <a:lnTo>
                  <a:pt x="208" y="53"/>
                </a:lnTo>
                <a:lnTo>
                  <a:pt x="207" y="52"/>
                </a:lnTo>
                <a:lnTo>
                  <a:pt x="216" y="42"/>
                </a:lnTo>
                <a:lnTo>
                  <a:pt x="217" y="43"/>
                </a:lnTo>
                <a:close/>
                <a:moveTo>
                  <a:pt x="208" y="53"/>
                </a:moveTo>
                <a:lnTo>
                  <a:pt x="208" y="53"/>
                </a:lnTo>
                <a:lnTo>
                  <a:pt x="207" y="52"/>
                </a:lnTo>
                <a:lnTo>
                  <a:pt x="208" y="53"/>
                </a:lnTo>
                <a:close/>
                <a:moveTo>
                  <a:pt x="208" y="53"/>
                </a:moveTo>
                <a:lnTo>
                  <a:pt x="199" y="61"/>
                </a:lnTo>
                <a:lnTo>
                  <a:pt x="198" y="59"/>
                </a:lnTo>
                <a:lnTo>
                  <a:pt x="207" y="52"/>
                </a:lnTo>
                <a:lnTo>
                  <a:pt x="208" y="53"/>
                </a:lnTo>
                <a:close/>
                <a:moveTo>
                  <a:pt x="199" y="61"/>
                </a:moveTo>
                <a:lnTo>
                  <a:pt x="199" y="61"/>
                </a:lnTo>
                <a:lnTo>
                  <a:pt x="198" y="60"/>
                </a:lnTo>
                <a:lnTo>
                  <a:pt x="199" y="61"/>
                </a:lnTo>
                <a:close/>
                <a:moveTo>
                  <a:pt x="199" y="61"/>
                </a:moveTo>
                <a:lnTo>
                  <a:pt x="188" y="69"/>
                </a:lnTo>
                <a:lnTo>
                  <a:pt x="187" y="68"/>
                </a:lnTo>
                <a:lnTo>
                  <a:pt x="198" y="59"/>
                </a:lnTo>
                <a:lnTo>
                  <a:pt x="199" y="61"/>
                </a:lnTo>
                <a:close/>
                <a:moveTo>
                  <a:pt x="188" y="69"/>
                </a:moveTo>
                <a:lnTo>
                  <a:pt x="177" y="78"/>
                </a:lnTo>
                <a:lnTo>
                  <a:pt x="176" y="76"/>
                </a:lnTo>
                <a:lnTo>
                  <a:pt x="187" y="68"/>
                </a:lnTo>
                <a:lnTo>
                  <a:pt x="188" y="69"/>
                </a:lnTo>
                <a:close/>
                <a:moveTo>
                  <a:pt x="177" y="78"/>
                </a:moveTo>
                <a:lnTo>
                  <a:pt x="177" y="78"/>
                </a:lnTo>
                <a:lnTo>
                  <a:pt x="177" y="77"/>
                </a:lnTo>
                <a:lnTo>
                  <a:pt x="177" y="78"/>
                </a:lnTo>
                <a:close/>
                <a:moveTo>
                  <a:pt x="177" y="78"/>
                </a:moveTo>
                <a:lnTo>
                  <a:pt x="168" y="84"/>
                </a:lnTo>
                <a:lnTo>
                  <a:pt x="167" y="82"/>
                </a:lnTo>
                <a:lnTo>
                  <a:pt x="176" y="76"/>
                </a:lnTo>
                <a:lnTo>
                  <a:pt x="177" y="78"/>
                </a:lnTo>
                <a:close/>
                <a:moveTo>
                  <a:pt x="168" y="84"/>
                </a:moveTo>
                <a:lnTo>
                  <a:pt x="168" y="84"/>
                </a:lnTo>
                <a:lnTo>
                  <a:pt x="167" y="83"/>
                </a:lnTo>
                <a:lnTo>
                  <a:pt x="168" y="84"/>
                </a:lnTo>
                <a:close/>
                <a:moveTo>
                  <a:pt x="168" y="84"/>
                </a:moveTo>
                <a:lnTo>
                  <a:pt x="158" y="89"/>
                </a:lnTo>
                <a:lnTo>
                  <a:pt x="157" y="88"/>
                </a:lnTo>
                <a:lnTo>
                  <a:pt x="167" y="82"/>
                </a:lnTo>
                <a:lnTo>
                  <a:pt x="168" y="84"/>
                </a:lnTo>
                <a:close/>
                <a:moveTo>
                  <a:pt x="158" y="89"/>
                </a:moveTo>
                <a:lnTo>
                  <a:pt x="158" y="89"/>
                </a:lnTo>
                <a:lnTo>
                  <a:pt x="157" y="89"/>
                </a:lnTo>
                <a:lnTo>
                  <a:pt x="158" y="89"/>
                </a:lnTo>
                <a:close/>
                <a:moveTo>
                  <a:pt x="158" y="89"/>
                </a:moveTo>
                <a:lnTo>
                  <a:pt x="146" y="95"/>
                </a:lnTo>
                <a:lnTo>
                  <a:pt x="145" y="93"/>
                </a:lnTo>
                <a:lnTo>
                  <a:pt x="157" y="88"/>
                </a:lnTo>
                <a:lnTo>
                  <a:pt x="158" y="89"/>
                </a:lnTo>
                <a:close/>
                <a:moveTo>
                  <a:pt x="146" y="95"/>
                </a:moveTo>
                <a:lnTo>
                  <a:pt x="146" y="95"/>
                </a:lnTo>
                <a:lnTo>
                  <a:pt x="146" y="94"/>
                </a:lnTo>
                <a:lnTo>
                  <a:pt x="146" y="95"/>
                </a:lnTo>
                <a:close/>
                <a:moveTo>
                  <a:pt x="146" y="95"/>
                </a:moveTo>
                <a:lnTo>
                  <a:pt x="133" y="99"/>
                </a:lnTo>
                <a:lnTo>
                  <a:pt x="132" y="98"/>
                </a:lnTo>
                <a:lnTo>
                  <a:pt x="145" y="93"/>
                </a:lnTo>
                <a:lnTo>
                  <a:pt x="146" y="95"/>
                </a:lnTo>
                <a:close/>
                <a:moveTo>
                  <a:pt x="133" y="99"/>
                </a:moveTo>
                <a:lnTo>
                  <a:pt x="133" y="99"/>
                </a:lnTo>
                <a:close/>
                <a:moveTo>
                  <a:pt x="133" y="99"/>
                </a:moveTo>
                <a:lnTo>
                  <a:pt x="119" y="104"/>
                </a:lnTo>
                <a:lnTo>
                  <a:pt x="118" y="102"/>
                </a:lnTo>
                <a:lnTo>
                  <a:pt x="132" y="98"/>
                </a:lnTo>
                <a:lnTo>
                  <a:pt x="133" y="99"/>
                </a:lnTo>
                <a:close/>
                <a:moveTo>
                  <a:pt x="119" y="104"/>
                </a:moveTo>
                <a:lnTo>
                  <a:pt x="119" y="104"/>
                </a:lnTo>
                <a:lnTo>
                  <a:pt x="119" y="103"/>
                </a:lnTo>
                <a:lnTo>
                  <a:pt x="119" y="104"/>
                </a:lnTo>
                <a:close/>
                <a:moveTo>
                  <a:pt x="119" y="104"/>
                </a:moveTo>
                <a:lnTo>
                  <a:pt x="105" y="108"/>
                </a:lnTo>
                <a:lnTo>
                  <a:pt x="105" y="106"/>
                </a:lnTo>
                <a:lnTo>
                  <a:pt x="118" y="102"/>
                </a:lnTo>
                <a:lnTo>
                  <a:pt x="119" y="104"/>
                </a:lnTo>
                <a:close/>
                <a:moveTo>
                  <a:pt x="105" y="106"/>
                </a:moveTo>
                <a:lnTo>
                  <a:pt x="105" y="106"/>
                </a:lnTo>
                <a:lnTo>
                  <a:pt x="105" y="107"/>
                </a:lnTo>
                <a:lnTo>
                  <a:pt x="105" y="106"/>
                </a:lnTo>
                <a:close/>
                <a:moveTo>
                  <a:pt x="105" y="108"/>
                </a:moveTo>
                <a:lnTo>
                  <a:pt x="89" y="113"/>
                </a:lnTo>
                <a:lnTo>
                  <a:pt x="88" y="111"/>
                </a:lnTo>
                <a:lnTo>
                  <a:pt x="105" y="106"/>
                </a:lnTo>
                <a:lnTo>
                  <a:pt x="105" y="108"/>
                </a:lnTo>
                <a:close/>
                <a:moveTo>
                  <a:pt x="88" y="111"/>
                </a:moveTo>
                <a:lnTo>
                  <a:pt x="88" y="111"/>
                </a:lnTo>
                <a:lnTo>
                  <a:pt x="88" y="112"/>
                </a:lnTo>
                <a:lnTo>
                  <a:pt x="88" y="111"/>
                </a:lnTo>
                <a:close/>
                <a:moveTo>
                  <a:pt x="89" y="113"/>
                </a:moveTo>
                <a:lnTo>
                  <a:pt x="73" y="119"/>
                </a:lnTo>
                <a:lnTo>
                  <a:pt x="72" y="117"/>
                </a:lnTo>
                <a:lnTo>
                  <a:pt x="88" y="111"/>
                </a:lnTo>
                <a:lnTo>
                  <a:pt x="89" y="113"/>
                </a:lnTo>
                <a:close/>
                <a:moveTo>
                  <a:pt x="72" y="117"/>
                </a:moveTo>
                <a:lnTo>
                  <a:pt x="72" y="117"/>
                </a:lnTo>
                <a:lnTo>
                  <a:pt x="72" y="118"/>
                </a:lnTo>
                <a:lnTo>
                  <a:pt x="72" y="117"/>
                </a:lnTo>
                <a:close/>
                <a:moveTo>
                  <a:pt x="73" y="119"/>
                </a:moveTo>
                <a:lnTo>
                  <a:pt x="58" y="124"/>
                </a:lnTo>
                <a:lnTo>
                  <a:pt x="58" y="122"/>
                </a:lnTo>
                <a:lnTo>
                  <a:pt x="72" y="117"/>
                </a:lnTo>
                <a:lnTo>
                  <a:pt x="73" y="119"/>
                </a:lnTo>
                <a:close/>
                <a:moveTo>
                  <a:pt x="57" y="122"/>
                </a:moveTo>
                <a:lnTo>
                  <a:pt x="58" y="122"/>
                </a:lnTo>
                <a:lnTo>
                  <a:pt x="58" y="123"/>
                </a:lnTo>
                <a:lnTo>
                  <a:pt x="57" y="122"/>
                </a:lnTo>
                <a:close/>
                <a:moveTo>
                  <a:pt x="58" y="124"/>
                </a:moveTo>
                <a:lnTo>
                  <a:pt x="45" y="129"/>
                </a:lnTo>
                <a:lnTo>
                  <a:pt x="44" y="128"/>
                </a:lnTo>
                <a:lnTo>
                  <a:pt x="57" y="122"/>
                </a:lnTo>
                <a:lnTo>
                  <a:pt x="58" y="124"/>
                </a:lnTo>
                <a:close/>
                <a:moveTo>
                  <a:pt x="45" y="129"/>
                </a:moveTo>
                <a:lnTo>
                  <a:pt x="45" y="129"/>
                </a:lnTo>
                <a:close/>
                <a:moveTo>
                  <a:pt x="45" y="129"/>
                </a:moveTo>
                <a:lnTo>
                  <a:pt x="32" y="134"/>
                </a:lnTo>
                <a:lnTo>
                  <a:pt x="31" y="132"/>
                </a:lnTo>
                <a:lnTo>
                  <a:pt x="44" y="128"/>
                </a:lnTo>
                <a:lnTo>
                  <a:pt x="45" y="129"/>
                </a:lnTo>
                <a:close/>
                <a:moveTo>
                  <a:pt x="32" y="134"/>
                </a:moveTo>
                <a:lnTo>
                  <a:pt x="32" y="134"/>
                </a:lnTo>
                <a:lnTo>
                  <a:pt x="32" y="133"/>
                </a:lnTo>
                <a:lnTo>
                  <a:pt x="32" y="134"/>
                </a:lnTo>
                <a:close/>
                <a:moveTo>
                  <a:pt x="32" y="134"/>
                </a:moveTo>
                <a:lnTo>
                  <a:pt x="17" y="139"/>
                </a:lnTo>
                <a:lnTo>
                  <a:pt x="17" y="137"/>
                </a:lnTo>
                <a:lnTo>
                  <a:pt x="31" y="132"/>
                </a:lnTo>
                <a:lnTo>
                  <a:pt x="32" y="134"/>
                </a:lnTo>
                <a:close/>
                <a:moveTo>
                  <a:pt x="17" y="137"/>
                </a:moveTo>
                <a:lnTo>
                  <a:pt x="17" y="137"/>
                </a:lnTo>
                <a:lnTo>
                  <a:pt x="17" y="138"/>
                </a:lnTo>
                <a:lnTo>
                  <a:pt x="17" y="137"/>
                </a:lnTo>
                <a:close/>
                <a:moveTo>
                  <a:pt x="17" y="139"/>
                </a:moveTo>
                <a:lnTo>
                  <a:pt x="0" y="145"/>
                </a:lnTo>
                <a:lnTo>
                  <a:pt x="0" y="143"/>
                </a:lnTo>
                <a:lnTo>
                  <a:pt x="17" y="137"/>
                </a:lnTo>
                <a:lnTo>
                  <a:pt x="17" y="139"/>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7877" name="Freeform 5">
            <a:extLst>
              <a:ext uri="{FF2B5EF4-FFF2-40B4-BE49-F238E27FC236}">
                <a16:creationId xmlns:a16="http://schemas.microsoft.com/office/drawing/2014/main" id="{C9874264-6781-4E91-B2DF-79FC5D130C24}"/>
              </a:ext>
            </a:extLst>
          </p:cNvPr>
          <p:cNvSpPr>
            <a:spLocks/>
          </p:cNvSpPr>
          <p:nvPr/>
        </p:nvSpPr>
        <p:spPr bwMode="auto">
          <a:xfrm>
            <a:off x="5013325" y="2627313"/>
            <a:ext cx="623888" cy="1889125"/>
          </a:xfrm>
          <a:custGeom>
            <a:avLst/>
            <a:gdLst>
              <a:gd name="T0" fmla="*/ 2147483647 w 37"/>
              <a:gd name="T1" fmla="*/ 0 h 112"/>
              <a:gd name="T2" fmla="*/ 0 w 37"/>
              <a:gd name="T3" fmla="*/ 2147483647 h 112"/>
              <a:gd name="T4" fmla="*/ 0 60000 65536"/>
              <a:gd name="T5" fmla="*/ 0 60000 65536"/>
              <a:gd name="T6" fmla="*/ 0 w 37"/>
              <a:gd name="T7" fmla="*/ 0 h 112"/>
              <a:gd name="T8" fmla="*/ 37 w 37"/>
              <a:gd name="T9" fmla="*/ 112 h 112"/>
            </a:gdLst>
            <a:ahLst/>
            <a:cxnLst>
              <a:cxn ang="T4">
                <a:pos x="T0" y="T1"/>
              </a:cxn>
              <a:cxn ang="T5">
                <a:pos x="T2" y="T3"/>
              </a:cxn>
            </a:cxnLst>
            <a:rect l="T6" t="T7" r="T8" b="T9"/>
            <a:pathLst>
              <a:path w="37" h="112">
                <a:moveTo>
                  <a:pt x="37" y="0"/>
                </a:moveTo>
                <a:cubicBezTo>
                  <a:pt x="0" y="112"/>
                  <a:pt x="0" y="112"/>
                  <a:pt x="0" y="112"/>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7878" name="Freeform 6">
            <a:extLst>
              <a:ext uri="{FF2B5EF4-FFF2-40B4-BE49-F238E27FC236}">
                <a16:creationId xmlns:a16="http://schemas.microsoft.com/office/drawing/2014/main" id="{66911FD4-C690-4853-9F86-2964C4287BE1}"/>
              </a:ext>
            </a:extLst>
          </p:cNvPr>
          <p:cNvSpPr>
            <a:spLocks/>
          </p:cNvSpPr>
          <p:nvPr/>
        </p:nvSpPr>
        <p:spPr bwMode="auto">
          <a:xfrm>
            <a:off x="5013325" y="3563938"/>
            <a:ext cx="1588" cy="944562"/>
          </a:xfrm>
          <a:custGeom>
            <a:avLst/>
            <a:gdLst>
              <a:gd name="T0" fmla="*/ 0 w 1588"/>
              <a:gd name="T1" fmla="*/ 0 h 56"/>
              <a:gd name="T2" fmla="*/ 0 w 1588"/>
              <a:gd name="T3" fmla="*/ 2147483647 h 56"/>
              <a:gd name="T4" fmla="*/ 0 60000 65536"/>
              <a:gd name="T5" fmla="*/ 0 60000 65536"/>
              <a:gd name="T6" fmla="*/ 0 w 1588"/>
              <a:gd name="T7" fmla="*/ 0 h 56"/>
              <a:gd name="T8" fmla="*/ 1588 w 1588"/>
              <a:gd name="T9" fmla="*/ 56 h 56"/>
            </a:gdLst>
            <a:ahLst/>
            <a:cxnLst>
              <a:cxn ang="T4">
                <a:pos x="T0" y="T1"/>
              </a:cxn>
              <a:cxn ang="T5">
                <a:pos x="T2" y="T3"/>
              </a:cxn>
            </a:cxnLst>
            <a:rect l="T6" t="T7" r="T8" b="T9"/>
            <a:pathLst>
              <a:path w="1588" h="56">
                <a:moveTo>
                  <a:pt x="0" y="0"/>
                </a:moveTo>
                <a:cubicBezTo>
                  <a:pt x="0" y="56"/>
                  <a:pt x="0" y="56"/>
                  <a:pt x="0" y="56"/>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7879" name="Freeform 7">
            <a:extLst>
              <a:ext uri="{FF2B5EF4-FFF2-40B4-BE49-F238E27FC236}">
                <a16:creationId xmlns:a16="http://schemas.microsoft.com/office/drawing/2014/main" id="{B2A5DE37-F0B7-486F-B4D5-AA8119989CC7}"/>
              </a:ext>
            </a:extLst>
          </p:cNvPr>
          <p:cNvSpPr>
            <a:spLocks/>
          </p:cNvSpPr>
          <p:nvPr/>
        </p:nvSpPr>
        <p:spPr bwMode="auto">
          <a:xfrm>
            <a:off x="4076700" y="3563938"/>
            <a:ext cx="977900" cy="944562"/>
          </a:xfrm>
          <a:custGeom>
            <a:avLst/>
            <a:gdLst>
              <a:gd name="T0" fmla="*/ 2147483647 w 58"/>
              <a:gd name="T1" fmla="*/ 0 h 56"/>
              <a:gd name="T2" fmla="*/ 0 w 58"/>
              <a:gd name="T3" fmla="*/ 2147483647 h 56"/>
              <a:gd name="T4" fmla="*/ 0 60000 65536"/>
              <a:gd name="T5" fmla="*/ 0 60000 65536"/>
              <a:gd name="T6" fmla="*/ 0 w 58"/>
              <a:gd name="T7" fmla="*/ 0 h 56"/>
              <a:gd name="T8" fmla="*/ 58 w 58"/>
              <a:gd name="T9" fmla="*/ 56 h 56"/>
            </a:gdLst>
            <a:ahLst/>
            <a:cxnLst>
              <a:cxn ang="T4">
                <a:pos x="T0" y="T1"/>
              </a:cxn>
              <a:cxn ang="T5">
                <a:pos x="T2" y="T3"/>
              </a:cxn>
            </a:cxnLst>
            <a:rect l="T6" t="T7" r="T8" b="T9"/>
            <a:pathLst>
              <a:path w="58" h="56">
                <a:moveTo>
                  <a:pt x="58" y="0"/>
                </a:moveTo>
                <a:cubicBezTo>
                  <a:pt x="0" y="56"/>
                  <a:pt x="0" y="56"/>
                  <a:pt x="0" y="56"/>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7880" name="Freeform 8">
            <a:extLst>
              <a:ext uri="{FF2B5EF4-FFF2-40B4-BE49-F238E27FC236}">
                <a16:creationId xmlns:a16="http://schemas.microsoft.com/office/drawing/2014/main" id="{82B746CE-B768-472F-8F96-78E5514B580D}"/>
              </a:ext>
            </a:extLst>
          </p:cNvPr>
          <p:cNvSpPr>
            <a:spLocks/>
          </p:cNvSpPr>
          <p:nvPr/>
        </p:nvSpPr>
        <p:spPr bwMode="auto">
          <a:xfrm>
            <a:off x="4041775" y="4227513"/>
            <a:ext cx="1588" cy="304800"/>
          </a:xfrm>
          <a:custGeom>
            <a:avLst/>
            <a:gdLst>
              <a:gd name="T0" fmla="*/ 0 w 1588"/>
              <a:gd name="T1" fmla="*/ 0 h 18"/>
              <a:gd name="T2" fmla="*/ 0 w 1588"/>
              <a:gd name="T3" fmla="*/ 2147483647 h 18"/>
              <a:gd name="T4" fmla="*/ 0 60000 65536"/>
              <a:gd name="T5" fmla="*/ 0 60000 65536"/>
              <a:gd name="T6" fmla="*/ 0 w 1588"/>
              <a:gd name="T7" fmla="*/ 0 h 18"/>
              <a:gd name="T8" fmla="*/ 1588 w 1588"/>
              <a:gd name="T9" fmla="*/ 18 h 18"/>
            </a:gdLst>
            <a:ahLst/>
            <a:cxnLst>
              <a:cxn ang="T4">
                <a:pos x="T0" y="T1"/>
              </a:cxn>
              <a:cxn ang="T5">
                <a:pos x="T2" y="T3"/>
              </a:cxn>
            </a:cxnLst>
            <a:rect l="T6" t="T7" r="T8" b="T9"/>
            <a:pathLst>
              <a:path w="1588" h="18">
                <a:moveTo>
                  <a:pt x="0" y="0"/>
                </a:moveTo>
                <a:cubicBezTo>
                  <a:pt x="0" y="18"/>
                  <a:pt x="0" y="18"/>
                  <a:pt x="0" y="18"/>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7881" name="Freeform 9">
            <a:extLst>
              <a:ext uri="{FF2B5EF4-FFF2-40B4-BE49-F238E27FC236}">
                <a16:creationId xmlns:a16="http://schemas.microsoft.com/office/drawing/2014/main" id="{14D645D9-D38F-414A-BA43-18C209C54B75}"/>
              </a:ext>
            </a:extLst>
          </p:cNvPr>
          <p:cNvSpPr>
            <a:spLocks/>
          </p:cNvSpPr>
          <p:nvPr/>
        </p:nvSpPr>
        <p:spPr bwMode="auto">
          <a:xfrm>
            <a:off x="3357563" y="4235450"/>
            <a:ext cx="674687" cy="303213"/>
          </a:xfrm>
          <a:custGeom>
            <a:avLst/>
            <a:gdLst>
              <a:gd name="T0" fmla="*/ 2147483647 w 40"/>
              <a:gd name="T1" fmla="*/ 0 h 18"/>
              <a:gd name="T2" fmla="*/ 0 w 40"/>
              <a:gd name="T3" fmla="*/ 2147483647 h 18"/>
              <a:gd name="T4" fmla="*/ 0 60000 65536"/>
              <a:gd name="T5" fmla="*/ 0 60000 65536"/>
              <a:gd name="T6" fmla="*/ 0 w 40"/>
              <a:gd name="T7" fmla="*/ 0 h 18"/>
              <a:gd name="T8" fmla="*/ 40 w 40"/>
              <a:gd name="T9" fmla="*/ 18 h 18"/>
            </a:gdLst>
            <a:ahLst/>
            <a:cxnLst>
              <a:cxn ang="T4">
                <a:pos x="T0" y="T1"/>
              </a:cxn>
              <a:cxn ang="T5">
                <a:pos x="T2" y="T3"/>
              </a:cxn>
            </a:cxnLst>
            <a:rect l="T6" t="T7" r="T8" b="T9"/>
            <a:pathLst>
              <a:path w="40" h="18">
                <a:moveTo>
                  <a:pt x="40" y="0"/>
                </a:moveTo>
                <a:cubicBezTo>
                  <a:pt x="0" y="18"/>
                  <a:pt x="0" y="18"/>
                  <a:pt x="0" y="18"/>
                </a:cubicBezTo>
              </a:path>
            </a:pathLst>
          </a:custGeom>
          <a:noFill/>
          <a:ln w="0" cap="flat">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7882" name="Oval 10">
            <a:extLst>
              <a:ext uri="{FF2B5EF4-FFF2-40B4-BE49-F238E27FC236}">
                <a16:creationId xmlns:a16="http://schemas.microsoft.com/office/drawing/2014/main" id="{FF9D44BA-977D-4C97-BE0B-BD4468B67673}"/>
              </a:ext>
            </a:extLst>
          </p:cNvPr>
          <p:cNvSpPr>
            <a:spLocks noChangeArrowheads="1"/>
          </p:cNvSpPr>
          <p:nvPr/>
        </p:nvSpPr>
        <p:spPr bwMode="auto">
          <a:xfrm>
            <a:off x="3990975" y="4176713"/>
            <a:ext cx="100013" cy="101600"/>
          </a:xfrm>
          <a:prstGeom prst="ellipse">
            <a:avLst/>
          </a:prstGeom>
          <a:solidFill>
            <a:srgbClr val="FDFA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07883" name="Oval 11">
            <a:extLst>
              <a:ext uri="{FF2B5EF4-FFF2-40B4-BE49-F238E27FC236}">
                <a16:creationId xmlns:a16="http://schemas.microsoft.com/office/drawing/2014/main" id="{2786E85C-6782-47EF-AD6F-79DDE9EB82DE}"/>
              </a:ext>
            </a:extLst>
          </p:cNvPr>
          <p:cNvSpPr>
            <a:spLocks noChangeArrowheads="1"/>
          </p:cNvSpPr>
          <p:nvPr/>
        </p:nvSpPr>
        <p:spPr bwMode="auto">
          <a:xfrm>
            <a:off x="4941888" y="4500563"/>
            <a:ext cx="117475" cy="101600"/>
          </a:xfrm>
          <a:prstGeom prst="ellipse">
            <a:avLst/>
          </a:prstGeom>
          <a:solidFill>
            <a:srgbClr val="009049"/>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07884" name="Oval 12">
            <a:extLst>
              <a:ext uri="{FF2B5EF4-FFF2-40B4-BE49-F238E27FC236}">
                <a16:creationId xmlns:a16="http://schemas.microsoft.com/office/drawing/2014/main" id="{A7953EF5-1112-42E0-9196-DB99835B5C77}"/>
              </a:ext>
            </a:extLst>
          </p:cNvPr>
          <p:cNvSpPr>
            <a:spLocks noChangeArrowheads="1"/>
          </p:cNvSpPr>
          <p:nvPr/>
        </p:nvSpPr>
        <p:spPr bwMode="auto">
          <a:xfrm>
            <a:off x="4005263" y="4500563"/>
            <a:ext cx="100012" cy="101600"/>
          </a:xfrm>
          <a:prstGeom prst="ellipse">
            <a:avLst/>
          </a:prstGeom>
          <a:solidFill>
            <a:srgbClr val="009049"/>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07885" name="Oval 13">
            <a:extLst>
              <a:ext uri="{FF2B5EF4-FFF2-40B4-BE49-F238E27FC236}">
                <a16:creationId xmlns:a16="http://schemas.microsoft.com/office/drawing/2014/main" id="{D18B16E1-151D-4444-888B-01819CBA2891}"/>
              </a:ext>
            </a:extLst>
          </p:cNvPr>
          <p:cNvSpPr>
            <a:spLocks noChangeArrowheads="1"/>
          </p:cNvSpPr>
          <p:nvPr/>
        </p:nvSpPr>
        <p:spPr bwMode="auto">
          <a:xfrm>
            <a:off x="3284538" y="4500563"/>
            <a:ext cx="100012" cy="101600"/>
          </a:xfrm>
          <a:prstGeom prst="ellipse">
            <a:avLst/>
          </a:prstGeom>
          <a:solidFill>
            <a:srgbClr val="009049"/>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07886" name="Oval 14">
            <a:extLst>
              <a:ext uri="{FF2B5EF4-FFF2-40B4-BE49-F238E27FC236}">
                <a16:creationId xmlns:a16="http://schemas.microsoft.com/office/drawing/2014/main" id="{59EF4915-E5CC-4AEB-AF41-4B25A0242E03}"/>
              </a:ext>
            </a:extLst>
          </p:cNvPr>
          <p:cNvSpPr>
            <a:spLocks noChangeArrowheads="1"/>
          </p:cNvSpPr>
          <p:nvPr/>
        </p:nvSpPr>
        <p:spPr bwMode="auto">
          <a:xfrm>
            <a:off x="4941888" y="3563938"/>
            <a:ext cx="101600" cy="100012"/>
          </a:xfrm>
          <a:prstGeom prst="ellipse">
            <a:avLst/>
          </a:prstGeom>
          <a:solidFill>
            <a:srgbClr val="FDFA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5071" name="Oval 15">
            <a:extLst>
              <a:ext uri="{FF2B5EF4-FFF2-40B4-BE49-F238E27FC236}">
                <a16:creationId xmlns:a16="http://schemas.microsoft.com/office/drawing/2014/main" id="{8B19C9D4-5120-4A03-BD48-571FE9C15663}"/>
              </a:ext>
            </a:extLst>
          </p:cNvPr>
          <p:cNvSpPr>
            <a:spLocks noChangeArrowheads="1"/>
          </p:cNvSpPr>
          <p:nvPr/>
        </p:nvSpPr>
        <p:spPr bwMode="auto">
          <a:xfrm>
            <a:off x="5592763" y="2590800"/>
            <a:ext cx="101600" cy="101600"/>
          </a:xfrm>
          <a:prstGeom prst="ellipse">
            <a:avLst/>
          </a:prstGeom>
          <a:solidFill>
            <a:srgbClr val="FDFA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5072" name="Oval 16">
            <a:extLst>
              <a:ext uri="{FF2B5EF4-FFF2-40B4-BE49-F238E27FC236}">
                <a16:creationId xmlns:a16="http://schemas.microsoft.com/office/drawing/2014/main" id="{D07EA9E5-A36B-4A35-9A20-EDC0643D5098}"/>
              </a:ext>
            </a:extLst>
          </p:cNvPr>
          <p:cNvSpPr>
            <a:spLocks noChangeArrowheads="1"/>
          </p:cNvSpPr>
          <p:nvPr/>
        </p:nvSpPr>
        <p:spPr bwMode="auto">
          <a:xfrm>
            <a:off x="3011488" y="4497388"/>
            <a:ext cx="119062" cy="101600"/>
          </a:xfrm>
          <a:prstGeom prst="ellipse">
            <a:avLst/>
          </a:prstGeom>
          <a:solidFill>
            <a:srgbClr val="0089E1"/>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5073" name="Rectangle 17">
            <a:extLst>
              <a:ext uri="{FF2B5EF4-FFF2-40B4-BE49-F238E27FC236}">
                <a16:creationId xmlns:a16="http://schemas.microsoft.com/office/drawing/2014/main" id="{5B30F53D-7E71-49BA-BD0C-B184C5651EFB}"/>
              </a:ext>
            </a:extLst>
          </p:cNvPr>
          <p:cNvSpPr>
            <a:spLocks noChangeArrowheads="1"/>
          </p:cNvSpPr>
          <p:nvPr/>
        </p:nvSpPr>
        <p:spPr bwMode="auto">
          <a:xfrm>
            <a:off x="5508625" y="2354263"/>
            <a:ext cx="160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1900">
                <a:solidFill>
                  <a:srgbClr val="24211D"/>
                </a:solidFill>
              </a:rPr>
              <a:t>A</a:t>
            </a:r>
            <a:endParaRPr lang="ru-RU" altLang="ru-RU" sz="1800"/>
          </a:p>
        </p:txBody>
      </p:sp>
      <p:sp>
        <p:nvSpPr>
          <p:cNvPr id="45074" name="Freeform 18">
            <a:extLst>
              <a:ext uri="{FF2B5EF4-FFF2-40B4-BE49-F238E27FC236}">
                <a16:creationId xmlns:a16="http://schemas.microsoft.com/office/drawing/2014/main" id="{7F9D4D05-B05C-4A5D-8F24-1D72AAE27362}"/>
              </a:ext>
            </a:extLst>
          </p:cNvPr>
          <p:cNvSpPr>
            <a:spLocks/>
          </p:cNvSpPr>
          <p:nvPr/>
        </p:nvSpPr>
        <p:spPr bwMode="auto">
          <a:xfrm>
            <a:off x="582613" y="2068513"/>
            <a:ext cx="1587" cy="4048125"/>
          </a:xfrm>
          <a:custGeom>
            <a:avLst/>
            <a:gdLst>
              <a:gd name="T0" fmla="*/ 0 w 1587"/>
              <a:gd name="T1" fmla="*/ 0 h 240"/>
              <a:gd name="T2" fmla="*/ 0 w 1587"/>
              <a:gd name="T3" fmla="*/ 2147483647 h 240"/>
              <a:gd name="T4" fmla="*/ 0 60000 65536"/>
              <a:gd name="T5" fmla="*/ 0 60000 65536"/>
              <a:gd name="T6" fmla="*/ 0 w 1587"/>
              <a:gd name="T7" fmla="*/ 0 h 240"/>
              <a:gd name="T8" fmla="*/ 1587 w 1587"/>
              <a:gd name="T9" fmla="*/ 240 h 240"/>
            </a:gdLst>
            <a:ahLst/>
            <a:cxnLst>
              <a:cxn ang="T4">
                <a:pos x="T0" y="T1"/>
              </a:cxn>
              <a:cxn ang="T5">
                <a:pos x="T2" y="T3"/>
              </a:cxn>
            </a:cxnLst>
            <a:rect l="T6" t="T7" r="T8" b="T9"/>
            <a:pathLst>
              <a:path w="1587" h="240">
                <a:moveTo>
                  <a:pt x="0" y="0"/>
                </a:moveTo>
                <a:cubicBezTo>
                  <a:pt x="0" y="240"/>
                  <a:pt x="0" y="240"/>
                  <a:pt x="0" y="24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5075" name="Freeform 19">
            <a:extLst>
              <a:ext uri="{FF2B5EF4-FFF2-40B4-BE49-F238E27FC236}">
                <a16:creationId xmlns:a16="http://schemas.microsoft.com/office/drawing/2014/main" id="{D498AE51-6440-4D8E-9FEF-209FAE59F51F}"/>
              </a:ext>
            </a:extLst>
          </p:cNvPr>
          <p:cNvSpPr>
            <a:spLocks/>
          </p:cNvSpPr>
          <p:nvPr/>
        </p:nvSpPr>
        <p:spPr bwMode="auto">
          <a:xfrm>
            <a:off x="549275" y="4557713"/>
            <a:ext cx="5784850" cy="0"/>
          </a:xfrm>
          <a:custGeom>
            <a:avLst/>
            <a:gdLst>
              <a:gd name="T0" fmla="*/ 0 w 343"/>
              <a:gd name="T1" fmla="*/ 2147483647 w 343"/>
              <a:gd name="T2" fmla="*/ 0 60000 65536"/>
              <a:gd name="T3" fmla="*/ 0 60000 65536"/>
              <a:gd name="T4" fmla="*/ 0 w 343"/>
              <a:gd name="T5" fmla="*/ 343 w 343"/>
            </a:gdLst>
            <a:ahLst/>
            <a:cxnLst>
              <a:cxn ang="T2">
                <a:pos x="T0" y="0"/>
              </a:cxn>
              <a:cxn ang="T3">
                <a:pos x="T1" y="0"/>
              </a:cxn>
            </a:cxnLst>
            <a:rect l="T4" t="0" r="T5" b="0"/>
            <a:pathLst>
              <a:path w="343">
                <a:moveTo>
                  <a:pt x="0" y="0"/>
                </a:moveTo>
                <a:cubicBezTo>
                  <a:pt x="343" y="0"/>
                  <a:pt x="343" y="0"/>
                  <a:pt x="343" y="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5076" name="Rectangle 20">
            <a:extLst>
              <a:ext uri="{FF2B5EF4-FFF2-40B4-BE49-F238E27FC236}">
                <a16:creationId xmlns:a16="http://schemas.microsoft.com/office/drawing/2014/main" id="{6FC013D9-95EC-4237-950B-DF79B89256F6}"/>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5077" name="Object 21">
            <a:extLst>
              <a:ext uri="{FF2B5EF4-FFF2-40B4-BE49-F238E27FC236}">
                <a16:creationId xmlns:a16="http://schemas.microsoft.com/office/drawing/2014/main" id="{C22D46AA-5E32-4522-B74B-D6857831D0EB}"/>
              </a:ext>
            </a:extLst>
          </p:cNvPr>
          <p:cNvGraphicFramePr>
            <a:graphicFrameLocks noChangeAspect="1"/>
          </p:cNvGraphicFramePr>
          <p:nvPr/>
        </p:nvGraphicFramePr>
        <p:xfrm>
          <a:off x="692150" y="2051050"/>
          <a:ext cx="865188" cy="493713"/>
        </p:xfrm>
        <a:graphic>
          <a:graphicData uri="http://schemas.openxmlformats.org/presentationml/2006/ole">
            <mc:AlternateContent xmlns:mc="http://schemas.openxmlformats.org/markup-compatibility/2006">
              <mc:Choice xmlns:v="urn:schemas-microsoft-com:vml" Requires="v">
                <p:oleObj spid="_x0000_s45088" name="Формула" r:id="rId3" imgW="418918" imgH="241195" progId="Equation.3">
                  <p:embed/>
                </p:oleObj>
              </mc:Choice>
              <mc:Fallback>
                <p:oleObj name="Формула" r:id="rId3" imgW="418918" imgH="241195" progId="Equation.3">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2051050"/>
                        <a:ext cx="8651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78" name="Rectangle 22">
            <a:extLst>
              <a:ext uri="{FF2B5EF4-FFF2-40B4-BE49-F238E27FC236}">
                <a16:creationId xmlns:a16="http://schemas.microsoft.com/office/drawing/2014/main" id="{6AF81E58-9FC8-4A1C-A1D6-F34870647D98}"/>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5079" name="Object 23">
            <a:extLst>
              <a:ext uri="{FF2B5EF4-FFF2-40B4-BE49-F238E27FC236}">
                <a16:creationId xmlns:a16="http://schemas.microsoft.com/office/drawing/2014/main" id="{F4EB490E-1CA1-495F-BD8B-F3A0CA20D689}"/>
              </a:ext>
            </a:extLst>
          </p:cNvPr>
          <p:cNvGraphicFramePr>
            <a:graphicFrameLocks noChangeAspect="1"/>
          </p:cNvGraphicFramePr>
          <p:nvPr/>
        </p:nvGraphicFramePr>
        <p:xfrm>
          <a:off x="6092825" y="4500563"/>
          <a:ext cx="247650" cy="285750"/>
        </p:xfrm>
        <a:graphic>
          <a:graphicData uri="http://schemas.openxmlformats.org/presentationml/2006/ole">
            <mc:AlternateContent xmlns:mc="http://schemas.openxmlformats.org/markup-compatibility/2006">
              <mc:Choice xmlns:v="urn:schemas-microsoft-com:vml" Requires="v">
                <p:oleObj spid="_x0000_s45089" name="Формула" r:id="rId5" imgW="126835" imgH="139518" progId="Equation.3">
                  <p:embed/>
                </p:oleObj>
              </mc:Choice>
              <mc:Fallback>
                <p:oleObj name="Формула" r:id="rId5" imgW="126835" imgH="139518"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2825" y="4500563"/>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80" name="Rectangle 24">
            <a:extLst>
              <a:ext uri="{FF2B5EF4-FFF2-40B4-BE49-F238E27FC236}">
                <a16:creationId xmlns:a16="http://schemas.microsoft.com/office/drawing/2014/main" id="{D154E2B0-5835-4544-B7DD-BF4442648933}"/>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07897" name="Object 25">
            <a:extLst>
              <a:ext uri="{FF2B5EF4-FFF2-40B4-BE49-F238E27FC236}">
                <a16:creationId xmlns:a16="http://schemas.microsoft.com/office/drawing/2014/main" id="{2A479C9C-6B63-42BC-AF0C-8DC0D757783C}"/>
              </a:ext>
            </a:extLst>
          </p:cNvPr>
          <p:cNvGraphicFramePr>
            <a:graphicFrameLocks noChangeAspect="1"/>
          </p:cNvGraphicFramePr>
          <p:nvPr/>
        </p:nvGraphicFramePr>
        <p:xfrm>
          <a:off x="5453063" y="4500563"/>
          <a:ext cx="352425" cy="444500"/>
        </p:xfrm>
        <a:graphic>
          <a:graphicData uri="http://schemas.openxmlformats.org/presentationml/2006/ole">
            <mc:AlternateContent xmlns:mc="http://schemas.openxmlformats.org/markup-compatibility/2006">
              <mc:Choice xmlns:v="urn:schemas-microsoft-com:vml" Requires="v">
                <p:oleObj spid="_x0000_s45090" name="Формула" r:id="rId7" imgW="177646" imgH="228402" progId="Equation.3">
                  <p:embed/>
                </p:oleObj>
              </mc:Choice>
              <mc:Fallback>
                <p:oleObj name="Формула" r:id="rId7" imgW="177646" imgH="228402"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063" y="4500563"/>
                        <a:ext cx="3524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82" name="Rectangle 26">
            <a:extLst>
              <a:ext uri="{FF2B5EF4-FFF2-40B4-BE49-F238E27FC236}">
                <a16:creationId xmlns:a16="http://schemas.microsoft.com/office/drawing/2014/main" id="{3D116FD4-2677-4544-BE78-9990198B6DA8}"/>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07899" name="Object 27">
            <a:extLst>
              <a:ext uri="{FF2B5EF4-FFF2-40B4-BE49-F238E27FC236}">
                <a16:creationId xmlns:a16="http://schemas.microsoft.com/office/drawing/2014/main" id="{122FB8B2-91E4-4513-9D17-F64FA4CFC8B6}"/>
              </a:ext>
            </a:extLst>
          </p:cNvPr>
          <p:cNvGraphicFramePr>
            <a:graphicFrameLocks noChangeAspect="1"/>
          </p:cNvGraphicFramePr>
          <p:nvPr/>
        </p:nvGraphicFramePr>
        <p:xfrm>
          <a:off x="4851400" y="4500563"/>
          <a:ext cx="306388" cy="434975"/>
        </p:xfrm>
        <a:graphic>
          <a:graphicData uri="http://schemas.openxmlformats.org/presentationml/2006/ole">
            <mc:AlternateContent xmlns:mc="http://schemas.openxmlformats.org/markup-compatibility/2006">
              <mc:Choice xmlns:v="urn:schemas-microsoft-com:vml" Requires="v">
                <p:oleObj spid="_x0000_s45091" name="Формула" r:id="rId9" imgW="152268" imgH="215713" progId="Equation.3">
                  <p:embed/>
                </p:oleObj>
              </mc:Choice>
              <mc:Fallback>
                <p:oleObj name="Формула" r:id="rId9" imgW="152268" imgH="215713" progId="Equation.3">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1400" y="4500563"/>
                        <a:ext cx="3063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84" name="Rectangle 28">
            <a:extLst>
              <a:ext uri="{FF2B5EF4-FFF2-40B4-BE49-F238E27FC236}">
                <a16:creationId xmlns:a16="http://schemas.microsoft.com/office/drawing/2014/main" id="{B1DF544E-CD48-4A64-9568-14F4FFBE7920}"/>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207901" name="Object 29">
            <a:extLst>
              <a:ext uri="{FF2B5EF4-FFF2-40B4-BE49-F238E27FC236}">
                <a16:creationId xmlns:a16="http://schemas.microsoft.com/office/drawing/2014/main" id="{63A72FCB-3AAC-44CD-99AF-C4D5E3151C93}"/>
              </a:ext>
            </a:extLst>
          </p:cNvPr>
          <p:cNvGraphicFramePr>
            <a:graphicFrameLocks noChangeAspect="1"/>
          </p:cNvGraphicFramePr>
          <p:nvPr/>
        </p:nvGraphicFramePr>
        <p:xfrm>
          <a:off x="3933825" y="4500563"/>
          <a:ext cx="358775" cy="434975"/>
        </p:xfrm>
        <a:graphic>
          <a:graphicData uri="http://schemas.openxmlformats.org/presentationml/2006/ole">
            <mc:AlternateContent xmlns:mc="http://schemas.openxmlformats.org/markup-compatibility/2006">
              <mc:Choice xmlns:v="urn:schemas-microsoft-com:vml" Requires="v">
                <p:oleObj spid="_x0000_s45092" name="Формула" r:id="rId11" imgW="177569" imgH="215619" progId="Equation.3">
                  <p:embed/>
                </p:oleObj>
              </mc:Choice>
              <mc:Fallback>
                <p:oleObj name="Формула" r:id="rId11" imgW="177569" imgH="215619" progId="Equation.3">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825" y="4500563"/>
                        <a:ext cx="358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86" name="Rectangle 30">
            <a:extLst>
              <a:ext uri="{FF2B5EF4-FFF2-40B4-BE49-F238E27FC236}">
                <a16:creationId xmlns:a16="http://schemas.microsoft.com/office/drawing/2014/main" id="{C35A158C-56DF-4E8E-9A48-FA694683F6FA}"/>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5087" name="Line 31">
            <a:extLst>
              <a:ext uri="{FF2B5EF4-FFF2-40B4-BE49-F238E27FC236}">
                <a16:creationId xmlns:a16="http://schemas.microsoft.com/office/drawing/2014/main" id="{F4825E8D-F01B-4A61-9389-2F52C1EA438C}"/>
              </a:ext>
            </a:extLst>
          </p:cNvPr>
          <p:cNvSpPr>
            <a:spLocks noChangeShapeType="1"/>
          </p:cNvSpPr>
          <p:nvPr/>
        </p:nvSpPr>
        <p:spPr bwMode="auto">
          <a:xfrm>
            <a:off x="5661025" y="2627313"/>
            <a:ext cx="0" cy="19446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wipe(down)">
                                      <p:cBhvr>
                                        <p:cTn id="7" dur="500"/>
                                        <p:tgtEl>
                                          <p:spTgt spid="207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7883"/>
                                        </p:tgtEl>
                                        <p:attrNameLst>
                                          <p:attrName>style.visibility</p:attrName>
                                        </p:attrNameLst>
                                      </p:cBhvr>
                                      <p:to>
                                        <p:strVal val="visible"/>
                                      </p:to>
                                    </p:set>
                                    <p:animEffect transition="in" filter="wipe(down)">
                                      <p:cBhvr>
                                        <p:cTn id="12" dur="500"/>
                                        <p:tgtEl>
                                          <p:spTgt spid="207883"/>
                                        </p:tgtEl>
                                      </p:cBhvr>
                                    </p:animEffect>
                                  </p:childTnLst>
                                </p:cTn>
                              </p:par>
                              <p:par>
                                <p:cTn id="13" presetID="22" presetClass="entr" presetSubtype="4" fill="hold" nodeType="withEffect">
                                  <p:stCondLst>
                                    <p:cond delay="0"/>
                                  </p:stCondLst>
                                  <p:childTnLst>
                                    <p:set>
                                      <p:cBhvr>
                                        <p:cTn id="14" dur="1" fill="hold">
                                          <p:stCondLst>
                                            <p:cond delay="0"/>
                                          </p:stCondLst>
                                        </p:cTn>
                                        <p:tgtEl>
                                          <p:spTgt spid="207897"/>
                                        </p:tgtEl>
                                        <p:attrNameLst>
                                          <p:attrName>style.visibility</p:attrName>
                                        </p:attrNameLst>
                                      </p:cBhvr>
                                      <p:to>
                                        <p:strVal val="visible"/>
                                      </p:to>
                                    </p:set>
                                    <p:animEffect transition="in" filter="wipe(down)">
                                      <p:cBhvr>
                                        <p:cTn id="15" dur="500"/>
                                        <p:tgtEl>
                                          <p:spTgt spid="2078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07878"/>
                                        </p:tgtEl>
                                        <p:attrNameLst>
                                          <p:attrName>style.visibility</p:attrName>
                                        </p:attrNameLst>
                                      </p:cBhvr>
                                      <p:to>
                                        <p:strVal val="visible"/>
                                      </p:to>
                                    </p:set>
                                    <p:animEffect transition="in" filter="wipe(down)">
                                      <p:cBhvr>
                                        <p:cTn id="20" dur="500"/>
                                        <p:tgtEl>
                                          <p:spTgt spid="20787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7886"/>
                                        </p:tgtEl>
                                        <p:attrNameLst>
                                          <p:attrName>style.visibility</p:attrName>
                                        </p:attrNameLst>
                                      </p:cBhvr>
                                      <p:to>
                                        <p:strVal val="visible"/>
                                      </p:to>
                                    </p:set>
                                    <p:animEffect transition="in" filter="wipe(down)">
                                      <p:cBhvr>
                                        <p:cTn id="23" dur="500"/>
                                        <p:tgtEl>
                                          <p:spTgt spid="2078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07879"/>
                                        </p:tgtEl>
                                        <p:attrNameLst>
                                          <p:attrName>style.visibility</p:attrName>
                                        </p:attrNameLst>
                                      </p:cBhvr>
                                      <p:to>
                                        <p:strVal val="visible"/>
                                      </p:to>
                                    </p:set>
                                    <p:animEffect transition="in" filter="wipe(down)">
                                      <p:cBhvr>
                                        <p:cTn id="28" dur="500"/>
                                        <p:tgtEl>
                                          <p:spTgt spid="20787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7884"/>
                                        </p:tgtEl>
                                        <p:attrNameLst>
                                          <p:attrName>style.visibility</p:attrName>
                                        </p:attrNameLst>
                                      </p:cBhvr>
                                      <p:to>
                                        <p:strVal val="visible"/>
                                      </p:to>
                                    </p:set>
                                    <p:animEffect transition="in" filter="wipe(down)">
                                      <p:cBhvr>
                                        <p:cTn id="33" dur="500"/>
                                        <p:tgtEl>
                                          <p:spTgt spid="207884"/>
                                        </p:tgtEl>
                                      </p:cBhvr>
                                    </p:animEffect>
                                  </p:childTnLst>
                                </p:cTn>
                              </p:par>
                              <p:par>
                                <p:cTn id="34" presetID="22" presetClass="entr" presetSubtype="4" fill="hold" nodeType="withEffect">
                                  <p:stCondLst>
                                    <p:cond delay="0"/>
                                  </p:stCondLst>
                                  <p:childTnLst>
                                    <p:set>
                                      <p:cBhvr>
                                        <p:cTn id="35" dur="1" fill="hold">
                                          <p:stCondLst>
                                            <p:cond delay="0"/>
                                          </p:stCondLst>
                                        </p:cTn>
                                        <p:tgtEl>
                                          <p:spTgt spid="207899"/>
                                        </p:tgtEl>
                                        <p:attrNameLst>
                                          <p:attrName>style.visibility</p:attrName>
                                        </p:attrNameLst>
                                      </p:cBhvr>
                                      <p:to>
                                        <p:strVal val="visible"/>
                                      </p:to>
                                    </p:set>
                                    <p:animEffect transition="in" filter="wipe(down)">
                                      <p:cBhvr>
                                        <p:cTn id="36" dur="500"/>
                                        <p:tgtEl>
                                          <p:spTgt spid="20789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7880"/>
                                        </p:tgtEl>
                                        <p:attrNameLst>
                                          <p:attrName>style.visibility</p:attrName>
                                        </p:attrNameLst>
                                      </p:cBhvr>
                                      <p:to>
                                        <p:strVal val="visible"/>
                                      </p:to>
                                    </p:set>
                                    <p:animEffect transition="in" filter="wipe(down)">
                                      <p:cBhvr>
                                        <p:cTn id="41" dur="500"/>
                                        <p:tgtEl>
                                          <p:spTgt spid="20788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7882"/>
                                        </p:tgtEl>
                                        <p:attrNameLst>
                                          <p:attrName>style.visibility</p:attrName>
                                        </p:attrNameLst>
                                      </p:cBhvr>
                                      <p:to>
                                        <p:strVal val="visible"/>
                                      </p:to>
                                    </p:set>
                                    <p:animEffect transition="in" filter="wipe(down)">
                                      <p:cBhvr>
                                        <p:cTn id="44" dur="500"/>
                                        <p:tgtEl>
                                          <p:spTgt spid="2078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207881"/>
                                        </p:tgtEl>
                                        <p:attrNameLst>
                                          <p:attrName>style.visibility</p:attrName>
                                        </p:attrNameLst>
                                      </p:cBhvr>
                                      <p:to>
                                        <p:strVal val="visible"/>
                                      </p:to>
                                    </p:set>
                                    <p:animEffect transition="in" filter="wipe(down)">
                                      <p:cBhvr>
                                        <p:cTn id="49" dur="500"/>
                                        <p:tgtEl>
                                          <p:spTgt spid="20788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07885"/>
                                        </p:tgtEl>
                                        <p:attrNameLst>
                                          <p:attrName>style.visibility</p:attrName>
                                        </p:attrNameLst>
                                      </p:cBhvr>
                                      <p:to>
                                        <p:strVal val="visible"/>
                                      </p:to>
                                    </p:set>
                                    <p:animEffect transition="in" filter="wipe(down)">
                                      <p:cBhvr>
                                        <p:cTn id="54" dur="500"/>
                                        <p:tgtEl>
                                          <p:spTgt spid="20788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207901"/>
                                        </p:tgtEl>
                                        <p:attrNameLst>
                                          <p:attrName>style.visibility</p:attrName>
                                        </p:attrNameLst>
                                      </p:cBhvr>
                                      <p:to>
                                        <p:strVal val="visible"/>
                                      </p:to>
                                    </p:set>
                                    <p:animEffect transition="in" filter="wipe(down)">
                                      <p:cBhvr>
                                        <p:cTn id="59" dur="500"/>
                                        <p:tgtEl>
                                          <p:spTgt spid="20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2" grpId="0" animBg="1"/>
      <p:bldP spid="207883" grpId="0" animBg="1"/>
      <p:bldP spid="207884" grpId="0" animBg="1"/>
      <p:bldP spid="207885" grpId="0" animBg="1"/>
      <p:bldP spid="2078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226B6B3D-0E15-4AE4-814F-F744D4FADA39}"/>
              </a:ext>
            </a:extLst>
          </p:cNvPr>
          <p:cNvSpPr>
            <a:spLocks noGrp="1" noChangeArrowheads="1"/>
          </p:cNvSpPr>
          <p:nvPr>
            <p:ph type="body" idx="1"/>
          </p:nvPr>
        </p:nvSpPr>
        <p:spPr>
          <a:xfrm>
            <a:off x="342900" y="1476375"/>
            <a:ext cx="6172200" cy="6697663"/>
          </a:xfrm>
        </p:spPr>
        <p:txBody>
          <a:bodyPr/>
          <a:lstStyle/>
          <a:p>
            <a:pPr eaLnBrk="1" hangingPunct="1">
              <a:lnSpc>
                <a:spcPct val="80000"/>
              </a:lnSpc>
              <a:buFont typeface="Wingdings" panose="05000000000000000000" pitchFamily="2" charset="2"/>
              <a:buNone/>
            </a:pPr>
            <a:r>
              <a:rPr lang="ru-RU" altLang="ru-RU" sz="2400"/>
              <a:t>	Пусть функция         дважды дифференцируема, тогда для функции</a:t>
            </a:r>
          </a:p>
          <a:p>
            <a:pPr eaLnBrk="1" hangingPunct="1">
              <a:lnSpc>
                <a:spcPct val="80000"/>
              </a:lnSpc>
              <a:buFont typeface="Wingdings" panose="05000000000000000000" pitchFamily="2" charset="2"/>
              <a:buNone/>
            </a:pPr>
            <a:r>
              <a:rPr lang="ru-RU" altLang="ru-RU" sz="2400"/>
              <a:t>                          условием нахождения минимума (экстремума) является нахождение такого        , для которого </a:t>
            </a:r>
          </a:p>
          <a:p>
            <a:pPr eaLnBrk="1" hangingPunct="1">
              <a:lnSpc>
                <a:spcPct val="80000"/>
              </a:lnSpc>
              <a:buFont typeface="Wingdings" panose="05000000000000000000" pitchFamily="2" charset="2"/>
              <a:buNone/>
            </a:pPr>
            <a:r>
              <a:rPr lang="ru-RU" altLang="ru-RU" sz="2400"/>
              <a:t>                                               </a:t>
            </a:r>
            <a:r>
              <a:rPr lang="ru-RU" altLang="ru-RU" sz="2400">
                <a:solidFill>
                  <a:srgbClr val="CC3300"/>
                </a:solidFill>
              </a:rPr>
              <a:t>(**) </a:t>
            </a:r>
            <a:r>
              <a:rPr lang="ru-RU" altLang="ru-RU" sz="2400"/>
              <a:t>    . </a:t>
            </a:r>
          </a:p>
          <a:p>
            <a:pPr eaLnBrk="1" hangingPunct="1">
              <a:lnSpc>
                <a:spcPct val="80000"/>
              </a:lnSpc>
              <a:buFont typeface="Wingdings" panose="05000000000000000000" pitchFamily="2" charset="2"/>
              <a:buNone/>
            </a:pPr>
            <a:r>
              <a:rPr lang="ru-RU" altLang="ru-RU" sz="2400"/>
              <a:t>	Решение этого уравнения производится методом касательных. Процесс носит итерационный характер. Выберем в качестве стартовой точки значение        (первое приближение значения корня уравнения </a:t>
            </a:r>
            <a:r>
              <a:rPr lang="ru-RU" altLang="ru-RU" sz="2400">
                <a:solidFill>
                  <a:srgbClr val="CC3300"/>
                </a:solidFill>
              </a:rPr>
              <a:t>(**)</a:t>
            </a:r>
            <a:r>
              <a:rPr lang="ru-RU" altLang="ru-RU" sz="2400"/>
              <a:t> ) . Из точки  </a:t>
            </a:r>
            <a:r>
              <a:rPr lang="ru-RU" altLang="ru-RU" sz="2400" i="1"/>
              <a:t>А </a:t>
            </a:r>
            <a:r>
              <a:rPr lang="ru-RU" altLang="ru-RU" sz="2400"/>
              <a:t>проведем касательную до пересечения с осью абсцисс в точке           . Уравнение касательной имеет вид</a:t>
            </a:r>
          </a:p>
          <a:p>
            <a:pPr eaLnBrk="1" hangingPunct="1">
              <a:lnSpc>
                <a:spcPct val="80000"/>
              </a:lnSpc>
              <a:buFont typeface="Wingdings" panose="05000000000000000000" pitchFamily="2" charset="2"/>
              <a:buNone/>
            </a:pPr>
            <a:r>
              <a:rPr lang="ru-RU" altLang="ru-RU" sz="2400"/>
              <a:t>                                                            ,           </a:t>
            </a:r>
          </a:p>
        </p:txBody>
      </p:sp>
      <p:sp>
        <p:nvSpPr>
          <p:cNvPr id="46083" name="Rectangle 7">
            <a:extLst>
              <a:ext uri="{FF2B5EF4-FFF2-40B4-BE49-F238E27FC236}">
                <a16:creationId xmlns:a16="http://schemas.microsoft.com/office/drawing/2014/main" id="{314203FC-D2AA-424C-8704-2712E2DB524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84" name="Object 6">
            <a:extLst>
              <a:ext uri="{FF2B5EF4-FFF2-40B4-BE49-F238E27FC236}">
                <a16:creationId xmlns:a16="http://schemas.microsoft.com/office/drawing/2014/main" id="{5A6E0235-014A-4FB0-9218-6858EBF6935C}"/>
              </a:ext>
            </a:extLst>
          </p:cNvPr>
          <p:cNvGraphicFramePr>
            <a:graphicFrameLocks noChangeAspect="1"/>
          </p:cNvGraphicFramePr>
          <p:nvPr/>
        </p:nvGraphicFramePr>
        <p:xfrm>
          <a:off x="2881313" y="1446213"/>
          <a:ext cx="792162" cy="461962"/>
        </p:xfrm>
        <a:graphic>
          <a:graphicData uri="http://schemas.openxmlformats.org/presentationml/2006/ole">
            <mc:AlternateContent xmlns:mc="http://schemas.openxmlformats.org/markup-compatibility/2006">
              <mc:Choice xmlns:v="urn:schemas-microsoft-com:vml" Requires="v">
                <p:oleObj spid="_x0000_s46097" name="Формула" r:id="rId3" imgW="342751" imgH="203112" progId="Equation.3">
                  <p:embed/>
                </p:oleObj>
              </mc:Choice>
              <mc:Fallback>
                <p:oleObj name="Формула" r:id="rId3" imgW="342751" imgH="203112"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3" y="1446213"/>
                        <a:ext cx="79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Rectangle 9">
            <a:extLst>
              <a:ext uri="{FF2B5EF4-FFF2-40B4-BE49-F238E27FC236}">
                <a16:creationId xmlns:a16="http://schemas.microsoft.com/office/drawing/2014/main" id="{A8AB26C7-B7EE-4909-AC5F-D203B88AF54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86" name="Object 8">
            <a:extLst>
              <a:ext uri="{FF2B5EF4-FFF2-40B4-BE49-F238E27FC236}">
                <a16:creationId xmlns:a16="http://schemas.microsoft.com/office/drawing/2014/main" id="{C01C770F-349E-4CB7-A42D-43500406D8E8}"/>
              </a:ext>
            </a:extLst>
          </p:cNvPr>
          <p:cNvGraphicFramePr>
            <a:graphicFrameLocks noChangeAspect="1"/>
          </p:cNvGraphicFramePr>
          <p:nvPr/>
        </p:nvGraphicFramePr>
        <p:xfrm>
          <a:off x="692150" y="2111375"/>
          <a:ext cx="1800225" cy="444500"/>
        </p:xfrm>
        <a:graphic>
          <a:graphicData uri="http://schemas.openxmlformats.org/presentationml/2006/ole">
            <mc:AlternateContent xmlns:mc="http://schemas.openxmlformats.org/markup-compatibility/2006">
              <mc:Choice xmlns:v="urn:schemas-microsoft-com:vml" Requires="v">
                <p:oleObj spid="_x0000_s46098" name="Формула" r:id="rId5" imgW="812447" imgH="203112" progId="Equation.3">
                  <p:embed/>
                </p:oleObj>
              </mc:Choice>
              <mc:Fallback>
                <p:oleObj name="Формула" r:id="rId5" imgW="812447" imgH="20311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2111375"/>
                        <a:ext cx="180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7" name="Rectangle 11">
            <a:extLst>
              <a:ext uri="{FF2B5EF4-FFF2-40B4-BE49-F238E27FC236}">
                <a16:creationId xmlns:a16="http://schemas.microsoft.com/office/drawing/2014/main" id="{7EEF9454-B43F-41DA-824F-F47151E5014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88" name="Object 10">
            <a:extLst>
              <a:ext uri="{FF2B5EF4-FFF2-40B4-BE49-F238E27FC236}">
                <a16:creationId xmlns:a16="http://schemas.microsoft.com/office/drawing/2014/main" id="{C41DED95-B4DD-4DDB-89E0-90F423F24954}"/>
              </a:ext>
            </a:extLst>
          </p:cNvPr>
          <p:cNvGraphicFramePr>
            <a:graphicFrameLocks noChangeAspect="1"/>
          </p:cNvGraphicFramePr>
          <p:nvPr/>
        </p:nvGraphicFramePr>
        <p:xfrm>
          <a:off x="3663950" y="2598738"/>
          <a:ext cx="457200" cy="504825"/>
        </p:xfrm>
        <a:graphic>
          <a:graphicData uri="http://schemas.openxmlformats.org/presentationml/2006/ole">
            <mc:AlternateContent xmlns:mc="http://schemas.openxmlformats.org/markup-compatibility/2006">
              <mc:Choice xmlns:v="urn:schemas-microsoft-com:vml" Requires="v">
                <p:oleObj spid="_x0000_s46099" name="Формула" r:id="rId7" imgW="177569" imgH="202936" progId="Equation.3">
                  <p:embed/>
                </p:oleObj>
              </mc:Choice>
              <mc:Fallback>
                <p:oleObj name="Формула" r:id="rId7" imgW="177569" imgH="202936"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3950" y="2598738"/>
                        <a:ext cx="457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9" name="Rectangle 13">
            <a:extLst>
              <a:ext uri="{FF2B5EF4-FFF2-40B4-BE49-F238E27FC236}">
                <a16:creationId xmlns:a16="http://schemas.microsoft.com/office/drawing/2014/main" id="{55DAF562-0C45-440E-A9C1-656859F0310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90" name="Object 12">
            <a:extLst>
              <a:ext uri="{FF2B5EF4-FFF2-40B4-BE49-F238E27FC236}">
                <a16:creationId xmlns:a16="http://schemas.microsoft.com/office/drawing/2014/main" id="{25F33D6F-BD5B-492D-829B-3A0DB32E333F}"/>
              </a:ext>
            </a:extLst>
          </p:cNvPr>
          <p:cNvGraphicFramePr>
            <a:graphicFrameLocks noChangeAspect="1"/>
          </p:cNvGraphicFramePr>
          <p:nvPr/>
        </p:nvGraphicFramePr>
        <p:xfrm>
          <a:off x="2563813" y="2987675"/>
          <a:ext cx="1512887" cy="511175"/>
        </p:xfrm>
        <a:graphic>
          <a:graphicData uri="http://schemas.openxmlformats.org/presentationml/2006/ole">
            <mc:AlternateContent xmlns:mc="http://schemas.openxmlformats.org/markup-compatibility/2006">
              <mc:Choice xmlns:v="urn:schemas-microsoft-com:vml" Requires="v">
                <p:oleObj spid="_x0000_s46100" name="Формула" r:id="rId9" imgW="672808" imgH="228501" progId="Equation.3">
                  <p:embed/>
                </p:oleObj>
              </mc:Choice>
              <mc:Fallback>
                <p:oleObj name="Формула" r:id="rId9" imgW="672808" imgH="228501"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3813" y="2987675"/>
                        <a:ext cx="15128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1" name="Rectangle 15">
            <a:extLst>
              <a:ext uri="{FF2B5EF4-FFF2-40B4-BE49-F238E27FC236}">
                <a16:creationId xmlns:a16="http://schemas.microsoft.com/office/drawing/2014/main" id="{3DA1B652-10A9-48CC-A29C-987C02769CCC}"/>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92" name="Object 14">
            <a:extLst>
              <a:ext uri="{FF2B5EF4-FFF2-40B4-BE49-F238E27FC236}">
                <a16:creationId xmlns:a16="http://schemas.microsoft.com/office/drawing/2014/main" id="{88B39F6E-1C5C-4F15-AE86-D3F459814801}"/>
              </a:ext>
            </a:extLst>
          </p:cNvPr>
          <p:cNvGraphicFramePr>
            <a:graphicFrameLocks noChangeAspect="1"/>
          </p:cNvGraphicFramePr>
          <p:nvPr/>
        </p:nvGraphicFramePr>
        <p:xfrm>
          <a:off x="4638675" y="4487863"/>
          <a:ext cx="466725" cy="588962"/>
        </p:xfrm>
        <a:graphic>
          <a:graphicData uri="http://schemas.openxmlformats.org/presentationml/2006/ole">
            <mc:AlternateContent xmlns:mc="http://schemas.openxmlformats.org/markup-compatibility/2006">
              <mc:Choice xmlns:v="urn:schemas-microsoft-com:vml" Requires="v">
                <p:oleObj spid="_x0000_s46101" name="Формула" r:id="rId11" imgW="177646" imgH="228402" progId="Equation.3">
                  <p:embed/>
                </p:oleObj>
              </mc:Choice>
              <mc:Fallback>
                <p:oleObj name="Формула" r:id="rId11" imgW="177646" imgH="228402"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8675" y="4487863"/>
                        <a:ext cx="4667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3" name="Rectangle 17">
            <a:extLst>
              <a:ext uri="{FF2B5EF4-FFF2-40B4-BE49-F238E27FC236}">
                <a16:creationId xmlns:a16="http://schemas.microsoft.com/office/drawing/2014/main" id="{70EE1934-2486-4841-AC4E-B2798D6E559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94" name="Object 16">
            <a:extLst>
              <a:ext uri="{FF2B5EF4-FFF2-40B4-BE49-F238E27FC236}">
                <a16:creationId xmlns:a16="http://schemas.microsoft.com/office/drawing/2014/main" id="{4F8C0847-CEB0-4928-AED7-0379369BD234}"/>
              </a:ext>
            </a:extLst>
          </p:cNvPr>
          <p:cNvGraphicFramePr>
            <a:graphicFrameLocks noChangeAspect="1"/>
          </p:cNvGraphicFramePr>
          <p:nvPr/>
        </p:nvGraphicFramePr>
        <p:xfrm>
          <a:off x="3255963" y="5665788"/>
          <a:ext cx="400050" cy="576262"/>
        </p:xfrm>
        <a:graphic>
          <a:graphicData uri="http://schemas.openxmlformats.org/presentationml/2006/ole">
            <mc:AlternateContent xmlns:mc="http://schemas.openxmlformats.org/markup-compatibility/2006">
              <mc:Choice xmlns:v="urn:schemas-microsoft-com:vml" Requires="v">
                <p:oleObj spid="_x0000_s46102" name="Формула" r:id="rId13" imgW="152268" imgH="215713" progId="Equation.3">
                  <p:embed/>
                </p:oleObj>
              </mc:Choice>
              <mc:Fallback>
                <p:oleObj name="Формула" r:id="rId13" imgW="152268" imgH="215713"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5963" y="5665788"/>
                        <a:ext cx="400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5" name="Rectangle 19">
            <a:extLst>
              <a:ext uri="{FF2B5EF4-FFF2-40B4-BE49-F238E27FC236}">
                <a16:creationId xmlns:a16="http://schemas.microsoft.com/office/drawing/2014/main" id="{EEA388BB-E240-4B5C-9992-6609CDE6CDE8}"/>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6096" name="Object 18">
            <a:extLst>
              <a:ext uri="{FF2B5EF4-FFF2-40B4-BE49-F238E27FC236}">
                <a16:creationId xmlns:a16="http://schemas.microsoft.com/office/drawing/2014/main" id="{01DB3A64-2AAA-412D-834F-76E8C7440F9C}"/>
              </a:ext>
            </a:extLst>
          </p:cNvPr>
          <p:cNvGraphicFramePr>
            <a:graphicFrameLocks noChangeAspect="1"/>
          </p:cNvGraphicFramePr>
          <p:nvPr/>
        </p:nvGraphicFramePr>
        <p:xfrm>
          <a:off x="909638" y="6443663"/>
          <a:ext cx="4464050" cy="555625"/>
        </p:xfrm>
        <a:graphic>
          <a:graphicData uri="http://schemas.openxmlformats.org/presentationml/2006/ole">
            <mc:AlternateContent xmlns:mc="http://schemas.openxmlformats.org/markup-compatibility/2006">
              <mc:Choice xmlns:v="urn:schemas-microsoft-com:vml" Requires="v">
                <p:oleObj spid="_x0000_s46103" name="Формула" r:id="rId15" imgW="1841500" imgH="228600" progId="Equation.3">
                  <p:embed/>
                </p:oleObj>
              </mc:Choice>
              <mc:Fallback>
                <p:oleObj name="Формула" r:id="rId15" imgW="1841500" imgH="22860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9638" y="6443663"/>
                        <a:ext cx="44640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61E4A0-48FD-4D7E-B541-AD4BE01A48C6}"/>
              </a:ext>
            </a:extLst>
          </p:cNvPr>
          <p:cNvSpPr>
            <a:spLocks noGrp="1" noChangeArrowheads="1"/>
          </p:cNvSpPr>
          <p:nvPr>
            <p:ph type="title"/>
          </p:nvPr>
        </p:nvSpPr>
        <p:spPr>
          <a:xfrm>
            <a:off x="342900" y="369888"/>
            <a:ext cx="6172200" cy="889000"/>
          </a:xfrm>
        </p:spPr>
        <p:txBody>
          <a:bodyPr/>
          <a:lstStyle/>
          <a:p>
            <a:pPr algn="ctr" eaLnBrk="1" hangingPunct="1"/>
            <a:r>
              <a:rPr lang="ru-RU" altLang="ru-RU"/>
              <a:t>Этапы решения задачи </a:t>
            </a:r>
          </a:p>
        </p:txBody>
      </p:sp>
      <p:sp>
        <p:nvSpPr>
          <p:cNvPr id="10243" name="Rectangle 3">
            <a:extLst>
              <a:ext uri="{FF2B5EF4-FFF2-40B4-BE49-F238E27FC236}">
                <a16:creationId xmlns:a16="http://schemas.microsoft.com/office/drawing/2014/main" id="{09549DFC-7CB2-4A65-83F9-EC3BFF0D397C}"/>
              </a:ext>
            </a:extLst>
          </p:cNvPr>
          <p:cNvSpPr>
            <a:spLocks noGrp="1" noChangeArrowheads="1"/>
          </p:cNvSpPr>
          <p:nvPr>
            <p:ph type="body" idx="1"/>
          </p:nvPr>
        </p:nvSpPr>
        <p:spPr>
          <a:xfrm>
            <a:off x="342900" y="1619250"/>
            <a:ext cx="6172200" cy="6554788"/>
          </a:xfrm>
        </p:spPr>
        <p:txBody>
          <a:bodyPr/>
          <a:lstStyle/>
          <a:p>
            <a:pPr algn="ctr" eaLnBrk="1" hangingPunct="1">
              <a:buFont typeface="Wingdings" panose="05000000000000000000" pitchFamily="2" charset="2"/>
              <a:buNone/>
            </a:pPr>
            <a:r>
              <a:rPr lang="ru-RU" altLang="ru-RU" b="1"/>
              <a:t>	</a:t>
            </a:r>
            <a:r>
              <a:rPr lang="ru-RU" altLang="ru-RU"/>
              <a:t>Решение любой задачи состоит из нескольких этапов и начинается с корректной постановки инженерной задачи.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B719956C-0B91-4359-A56C-D4644F3F8983}"/>
              </a:ext>
            </a:extLst>
          </p:cNvPr>
          <p:cNvSpPr>
            <a:spLocks noGrp="1" noChangeArrowheads="1"/>
          </p:cNvSpPr>
          <p:nvPr>
            <p:ph type="body" idx="1"/>
          </p:nvPr>
        </p:nvSpPr>
        <p:spPr>
          <a:xfrm>
            <a:off x="333375" y="468313"/>
            <a:ext cx="6172200" cy="7705725"/>
          </a:xfrm>
        </p:spPr>
        <p:txBody>
          <a:bodyPr/>
          <a:lstStyle/>
          <a:p>
            <a:pPr eaLnBrk="1" hangingPunct="1">
              <a:lnSpc>
                <a:spcPct val="80000"/>
              </a:lnSpc>
              <a:buFont typeface="Wingdings" panose="05000000000000000000" pitchFamily="2" charset="2"/>
              <a:buNone/>
            </a:pPr>
            <a:r>
              <a:rPr lang="ru-RU" altLang="ru-RU" sz="2400"/>
              <a:t>	где        – текущее значение координаты, а        - соответствующее значение линейной функции. Полагая </a:t>
            </a:r>
          </a:p>
          <a:p>
            <a:pPr eaLnBrk="1" hangingPunct="1">
              <a:lnSpc>
                <a:spcPct val="80000"/>
              </a:lnSpc>
              <a:buFont typeface="Wingdings" panose="05000000000000000000" pitchFamily="2" charset="2"/>
              <a:buNone/>
            </a:pPr>
            <a:r>
              <a:rPr lang="ru-RU" altLang="ru-RU" sz="2400"/>
              <a:t>                     ,   получаем</a:t>
            </a:r>
          </a:p>
          <a:p>
            <a:pPr eaLnBrk="1" hangingPunct="1">
              <a:lnSpc>
                <a:spcPct val="80000"/>
              </a:lnSpc>
              <a:buFont typeface="Wingdings" panose="05000000000000000000" pitchFamily="2" charset="2"/>
              <a:buNone/>
            </a:pPr>
            <a:r>
              <a:rPr lang="ru-RU" altLang="ru-RU" sz="2400"/>
              <a:t>                                                      </a:t>
            </a:r>
          </a:p>
          <a:p>
            <a:pPr eaLnBrk="1" hangingPunct="1">
              <a:lnSpc>
                <a:spcPct val="80000"/>
              </a:lnSpc>
            </a:pPr>
            <a:endParaRPr lang="ru-RU" altLang="ru-RU" sz="2400"/>
          </a:p>
          <a:p>
            <a:pPr eaLnBrk="1" hangingPunct="1">
              <a:lnSpc>
                <a:spcPct val="80000"/>
              </a:lnSpc>
            </a:pPr>
            <a:r>
              <a:rPr lang="ru-RU" altLang="ru-RU" sz="2400"/>
              <a:t>Итерационный процесс продолжается до тех пор, пока не реализуется условие                     (     - малое число).</a:t>
            </a:r>
          </a:p>
          <a:p>
            <a:pPr eaLnBrk="1" hangingPunct="1">
              <a:lnSpc>
                <a:spcPct val="80000"/>
              </a:lnSpc>
            </a:pPr>
            <a:r>
              <a:rPr lang="ru-RU" altLang="ru-RU" sz="2400"/>
              <a:t>В этом алгоритме большое значение имеет выбор начальной точки. При неудачном выборе процесс поиска корня может расходиться. Рассмотренный алгоритм используется в разделе численных методов для решения нелинейных и трансцендентных уравнений. В поиске минимума функции             можно использовать и метод секущих (хорд).</a:t>
            </a:r>
          </a:p>
        </p:txBody>
      </p:sp>
      <p:sp>
        <p:nvSpPr>
          <p:cNvPr id="47107" name="Rectangle 5">
            <a:extLst>
              <a:ext uri="{FF2B5EF4-FFF2-40B4-BE49-F238E27FC236}">
                <a16:creationId xmlns:a16="http://schemas.microsoft.com/office/drawing/2014/main" id="{9008E0F8-1C97-4643-B516-2E4ABDCFF34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08" name="Object 4">
            <a:extLst>
              <a:ext uri="{FF2B5EF4-FFF2-40B4-BE49-F238E27FC236}">
                <a16:creationId xmlns:a16="http://schemas.microsoft.com/office/drawing/2014/main" id="{D2A57013-BDCE-454B-8205-96E49A7A8196}"/>
              </a:ext>
            </a:extLst>
          </p:cNvPr>
          <p:cNvGraphicFramePr>
            <a:graphicFrameLocks noChangeAspect="1"/>
          </p:cNvGraphicFramePr>
          <p:nvPr/>
        </p:nvGraphicFramePr>
        <p:xfrm>
          <a:off x="1412875" y="496888"/>
          <a:ext cx="311150" cy="358775"/>
        </p:xfrm>
        <a:graphic>
          <a:graphicData uri="http://schemas.openxmlformats.org/presentationml/2006/ole">
            <mc:AlternateContent xmlns:mc="http://schemas.openxmlformats.org/markup-compatibility/2006">
              <mc:Choice xmlns:v="urn:schemas-microsoft-com:vml" Requires="v">
                <p:oleObj spid="_x0000_s47121" name="Формула" r:id="rId3" imgW="126835" imgH="139518" progId="Equation.3">
                  <p:embed/>
                </p:oleObj>
              </mc:Choice>
              <mc:Fallback>
                <p:oleObj name="Формула" r:id="rId3" imgW="126835" imgH="1395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496888"/>
                        <a:ext cx="3111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9" name="Rectangle 7">
            <a:extLst>
              <a:ext uri="{FF2B5EF4-FFF2-40B4-BE49-F238E27FC236}">
                <a16:creationId xmlns:a16="http://schemas.microsoft.com/office/drawing/2014/main" id="{4F8DA2A7-06ED-4197-8616-226F299DD16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10" name="Object 6">
            <a:extLst>
              <a:ext uri="{FF2B5EF4-FFF2-40B4-BE49-F238E27FC236}">
                <a16:creationId xmlns:a16="http://schemas.microsoft.com/office/drawing/2014/main" id="{ACB74940-8C84-4FCA-8D10-348E90491AF8}"/>
              </a:ext>
            </a:extLst>
          </p:cNvPr>
          <p:cNvGraphicFramePr>
            <a:graphicFrameLocks noChangeAspect="1"/>
          </p:cNvGraphicFramePr>
          <p:nvPr/>
        </p:nvGraphicFramePr>
        <p:xfrm>
          <a:off x="2854325" y="741363"/>
          <a:ext cx="719138" cy="431800"/>
        </p:xfrm>
        <a:graphic>
          <a:graphicData uri="http://schemas.openxmlformats.org/presentationml/2006/ole">
            <mc:AlternateContent xmlns:mc="http://schemas.openxmlformats.org/markup-compatibility/2006">
              <mc:Choice xmlns:v="urn:schemas-microsoft-com:vml" Requires="v">
                <p:oleObj spid="_x0000_s47122" name="Формула" r:id="rId5" imgW="330057" imgH="203112" progId="Equation.3">
                  <p:embed/>
                </p:oleObj>
              </mc:Choice>
              <mc:Fallback>
                <p:oleObj name="Формула" r:id="rId5" imgW="330057"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741363"/>
                        <a:ext cx="719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Rectangle 9">
            <a:extLst>
              <a:ext uri="{FF2B5EF4-FFF2-40B4-BE49-F238E27FC236}">
                <a16:creationId xmlns:a16="http://schemas.microsoft.com/office/drawing/2014/main" id="{8A719B22-CA40-40E7-B2F6-0FB56372BE5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12" name="Object 8">
            <a:extLst>
              <a:ext uri="{FF2B5EF4-FFF2-40B4-BE49-F238E27FC236}">
                <a16:creationId xmlns:a16="http://schemas.microsoft.com/office/drawing/2014/main" id="{AEAAB6F9-A3D8-4DBC-8FD6-51A5528E5E1F}"/>
              </a:ext>
            </a:extLst>
          </p:cNvPr>
          <p:cNvGraphicFramePr>
            <a:graphicFrameLocks noChangeAspect="1"/>
          </p:cNvGraphicFramePr>
          <p:nvPr/>
        </p:nvGraphicFramePr>
        <p:xfrm>
          <a:off x="836613" y="1382713"/>
          <a:ext cx="1152525" cy="409575"/>
        </p:xfrm>
        <a:graphic>
          <a:graphicData uri="http://schemas.openxmlformats.org/presentationml/2006/ole">
            <mc:AlternateContent xmlns:mc="http://schemas.openxmlformats.org/markup-compatibility/2006">
              <mc:Choice xmlns:v="urn:schemas-microsoft-com:vml" Requires="v">
                <p:oleObj spid="_x0000_s47123" name="Формула" r:id="rId7" imgW="558558" imgH="203112" progId="Equation.3">
                  <p:embed/>
                </p:oleObj>
              </mc:Choice>
              <mc:Fallback>
                <p:oleObj name="Формула" r:id="rId7" imgW="558558" imgH="203112"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13" y="1382713"/>
                        <a:ext cx="1152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3" name="Rectangle 11">
            <a:extLst>
              <a:ext uri="{FF2B5EF4-FFF2-40B4-BE49-F238E27FC236}">
                <a16:creationId xmlns:a16="http://schemas.microsoft.com/office/drawing/2014/main" id="{E6B07B32-BC7F-4A73-BAB4-1FDCDA091A4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14" name="Object 10">
            <a:extLst>
              <a:ext uri="{FF2B5EF4-FFF2-40B4-BE49-F238E27FC236}">
                <a16:creationId xmlns:a16="http://schemas.microsoft.com/office/drawing/2014/main" id="{E4820A61-1C7E-432F-A801-84FE83E81CF6}"/>
              </a:ext>
            </a:extLst>
          </p:cNvPr>
          <p:cNvGraphicFramePr>
            <a:graphicFrameLocks noChangeAspect="1"/>
          </p:cNvGraphicFramePr>
          <p:nvPr/>
        </p:nvGraphicFramePr>
        <p:xfrm>
          <a:off x="2133600" y="1600200"/>
          <a:ext cx="2447925" cy="952500"/>
        </p:xfrm>
        <a:graphic>
          <a:graphicData uri="http://schemas.openxmlformats.org/presentationml/2006/ole">
            <mc:AlternateContent xmlns:mc="http://schemas.openxmlformats.org/markup-compatibility/2006">
              <mc:Choice xmlns:v="urn:schemas-microsoft-com:vml" Requires="v">
                <p:oleObj spid="_x0000_s47124" name="Формула" r:id="rId9" imgW="1155199" imgH="444307" progId="Equation.3">
                  <p:embed/>
                </p:oleObj>
              </mc:Choice>
              <mc:Fallback>
                <p:oleObj name="Формула" r:id="rId9" imgW="1155199" imgH="444307"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1600200"/>
                        <a:ext cx="2447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5" name="Rectangle 13">
            <a:extLst>
              <a:ext uri="{FF2B5EF4-FFF2-40B4-BE49-F238E27FC236}">
                <a16:creationId xmlns:a16="http://schemas.microsoft.com/office/drawing/2014/main" id="{F79B2216-7B9F-4396-B958-FAC5595E44F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16" name="Object 12">
            <a:extLst>
              <a:ext uri="{FF2B5EF4-FFF2-40B4-BE49-F238E27FC236}">
                <a16:creationId xmlns:a16="http://schemas.microsoft.com/office/drawing/2014/main" id="{4ED40EBF-D037-4A60-A158-D0C807A3EB94}"/>
              </a:ext>
            </a:extLst>
          </p:cNvPr>
          <p:cNvGraphicFramePr>
            <a:graphicFrameLocks noChangeAspect="1"/>
          </p:cNvGraphicFramePr>
          <p:nvPr/>
        </p:nvGraphicFramePr>
        <p:xfrm>
          <a:off x="1958975" y="3006725"/>
          <a:ext cx="1657350" cy="568325"/>
        </p:xfrm>
        <a:graphic>
          <a:graphicData uri="http://schemas.openxmlformats.org/presentationml/2006/ole">
            <mc:AlternateContent xmlns:mc="http://schemas.openxmlformats.org/markup-compatibility/2006">
              <mc:Choice xmlns:v="urn:schemas-microsoft-com:vml" Requires="v">
                <p:oleObj spid="_x0000_s47125" name="Формула" r:id="rId11" imgW="748975" imgH="253890" progId="Equation.3">
                  <p:embed/>
                </p:oleObj>
              </mc:Choice>
              <mc:Fallback>
                <p:oleObj name="Формула" r:id="rId11" imgW="748975" imgH="25389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8975" y="3006725"/>
                        <a:ext cx="16573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7" name="Rectangle 15">
            <a:extLst>
              <a:ext uri="{FF2B5EF4-FFF2-40B4-BE49-F238E27FC236}">
                <a16:creationId xmlns:a16="http://schemas.microsoft.com/office/drawing/2014/main" id="{7D697BA4-9B6A-4121-907A-3F04C652A3BD}"/>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18" name="Object 14">
            <a:extLst>
              <a:ext uri="{FF2B5EF4-FFF2-40B4-BE49-F238E27FC236}">
                <a16:creationId xmlns:a16="http://schemas.microsoft.com/office/drawing/2014/main" id="{F297CD35-5C8D-436C-8A0B-6644B1ABD4F8}"/>
              </a:ext>
            </a:extLst>
          </p:cNvPr>
          <p:cNvGraphicFramePr>
            <a:graphicFrameLocks noChangeAspect="1"/>
          </p:cNvGraphicFramePr>
          <p:nvPr/>
        </p:nvGraphicFramePr>
        <p:xfrm>
          <a:off x="3846513" y="3146425"/>
          <a:ext cx="249237" cy="287338"/>
        </p:xfrm>
        <a:graphic>
          <a:graphicData uri="http://schemas.openxmlformats.org/presentationml/2006/ole">
            <mc:AlternateContent xmlns:mc="http://schemas.openxmlformats.org/markup-compatibility/2006">
              <mc:Choice xmlns:v="urn:schemas-microsoft-com:vml" Requires="v">
                <p:oleObj spid="_x0000_s47126" name="Формула" r:id="rId13" imgW="126835" imgH="139518" progId="Equation.3">
                  <p:embed/>
                </p:oleObj>
              </mc:Choice>
              <mc:Fallback>
                <p:oleObj name="Формула" r:id="rId13" imgW="126835" imgH="139518"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6513" y="3146425"/>
                        <a:ext cx="2492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9" name="Rectangle 17">
            <a:extLst>
              <a:ext uri="{FF2B5EF4-FFF2-40B4-BE49-F238E27FC236}">
                <a16:creationId xmlns:a16="http://schemas.microsoft.com/office/drawing/2014/main" id="{EB00F81D-2977-4DBC-BC9A-831CC274826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7120" name="Object 16">
            <a:extLst>
              <a:ext uri="{FF2B5EF4-FFF2-40B4-BE49-F238E27FC236}">
                <a16:creationId xmlns:a16="http://schemas.microsoft.com/office/drawing/2014/main" id="{3E4C7DFC-39BC-4C1B-8601-8F30EDEAF119}"/>
              </a:ext>
            </a:extLst>
          </p:cNvPr>
          <p:cNvGraphicFramePr>
            <a:graphicFrameLocks noChangeAspect="1"/>
          </p:cNvGraphicFramePr>
          <p:nvPr/>
        </p:nvGraphicFramePr>
        <p:xfrm>
          <a:off x="3686175" y="5781675"/>
          <a:ext cx="720725" cy="433388"/>
        </p:xfrm>
        <a:graphic>
          <a:graphicData uri="http://schemas.openxmlformats.org/presentationml/2006/ole">
            <mc:AlternateContent xmlns:mc="http://schemas.openxmlformats.org/markup-compatibility/2006">
              <mc:Choice xmlns:v="urn:schemas-microsoft-com:vml" Requires="v">
                <p:oleObj spid="_x0000_s47127" name="Формула" r:id="rId15" imgW="330057" imgH="203112" progId="Equation.3">
                  <p:embed/>
                </p:oleObj>
              </mc:Choice>
              <mc:Fallback>
                <p:oleObj name="Формула" r:id="rId15" imgW="330057" imgH="203112"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6175" y="5781675"/>
                        <a:ext cx="7207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A30E7FA-F55C-4999-9200-344567A6AC3E}"/>
              </a:ext>
            </a:extLst>
          </p:cNvPr>
          <p:cNvSpPr>
            <a:spLocks noGrp="1" noChangeArrowheads="1"/>
          </p:cNvSpPr>
          <p:nvPr>
            <p:ph type="title"/>
          </p:nvPr>
        </p:nvSpPr>
        <p:spPr>
          <a:xfrm>
            <a:off x="333375" y="395288"/>
            <a:ext cx="6172200" cy="1008062"/>
          </a:xfrm>
        </p:spPr>
        <p:txBody>
          <a:bodyPr/>
          <a:lstStyle/>
          <a:p>
            <a:pPr algn="ctr" eaLnBrk="1" hangingPunct="1"/>
            <a:r>
              <a:rPr lang="ru-RU" altLang="ru-RU" sz="3200" b="1"/>
              <a:t>2. Метод с использованием кубической аппроксимации.</a:t>
            </a:r>
          </a:p>
        </p:txBody>
      </p:sp>
      <p:sp>
        <p:nvSpPr>
          <p:cNvPr id="48131" name="Rectangle 3">
            <a:extLst>
              <a:ext uri="{FF2B5EF4-FFF2-40B4-BE49-F238E27FC236}">
                <a16:creationId xmlns:a16="http://schemas.microsoft.com/office/drawing/2014/main" id="{724C2452-2D58-49D0-A9C2-57714FE6BF0B}"/>
              </a:ext>
            </a:extLst>
          </p:cNvPr>
          <p:cNvSpPr>
            <a:spLocks noGrp="1" noChangeArrowheads="1"/>
          </p:cNvSpPr>
          <p:nvPr>
            <p:ph type="body" idx="1"/>
          </p:nvPr>
        </p:nvSpPr>
        <p:spPr>
          <a:xfrm>
            <a:off x="342900" y="1477963"/>
            <a:ext cx="6172200" cy="6696075"/>
          </a:xfrm>
        </p:spPr>
        <p:txBody>
          <a:bodyPr/>
          <a:lstStyle/>
          <a:p>
            <a:pPr eaLnBrk="1" hangingPunct="1"/>
            <a:endParaRPr lang="ru-RU" altLang="ru-RU"/>
          </a:p>
        </p:txBody>
      </p:sp>
      <p:grpSp>
        <p:nvGrpSpPr>
          <p:cNvPr id="48132" name="Group 68">
            <a:extLst>
              <a:ext uri="{FF2B5EF4-FFF2-40B4-BE49-F238E27FC236}">
                <a16:creationId xmlns:a16="http://schemas.microsoft.com/office/drawing/2014/main" id="{CCF39288-ADB8-4E86-99D5-DBAF248B79CF}"/>
              </a:ext>
            </a:extLst>
          </p:cNvPr>
          <p:cNvGrpSpPr>
            <a:grpSpLocks/>
          </p:cNvGrpSpPr>
          <p:nvPr/>
        </p:nvGrpSpPr>
        <p:grpSpPr bwMode="auto">
          <a:xfrm>
            <a:off x="620713" y="1835150"/>
            <a:ext cx="5545137" cy="6337300"/>
            <a:chOff x="391" y="1156"/>
            <a:chExt cx="3493" cy="3992"/>
          </a:xfrm>
        </p:grpSpPr>
        <p:sp>
          <p:nvSpPr>
            <p:cNvPr id="48137" name="AutoShape 4">
              <a:extLst>
                <a:ext uri="{FF2B5EF4-FFF2-40B4-BE49-F238E27FC236}">
                  <a16:creationId xmlns:a16="http://schemas.microsoft.com/office/drawing/2014/main" id="{41FFA758-081B-4B60-8127-56D3A79D64AD}"/>
                </a:ext>
              </a:extLst>
            </p:cNvPr>
            <p:cNvSpPr>
              <a:spLocks noChangeAspect="1" noChangeArrowheads="1" noTextEdit="1"/>
            </p:cNvSpPr>
            <p:nvPr/>
          </p:nvSpPr>
          <p:spPr bwMode="auto">
            <a:xfrm>
              <a:off x="391" y="1156"/>
              <a:ext cx="3493" cy="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8138" name="Freeform 5">
              <a:extLst>
                <a:ext uri="{FF2B5EF4-FFF2-40B4-BE49-F238E27FC236}">
                  <a16:creationId xmlns:a16="http://schemas.microsoft.com/office/drawing/2014/main" id="{0F680A27-5477-4C91-9BA7-FBA10835D070}"/>
                </a:ext>
              </a:extLst>
            </p:cNvPr>
            <p:cNvSpPr>
              <a:spLocks/>
            </p:cNvSpPr>
            <p:nvPr/>
          </p:nvSpPr>
          <p:spPr bwMode="auto">
            <a:xfrm>
              <a:off x="436" y="1156"/>
              <a:ext cx="1" cy="1907"/>
            </a:xfrm>
            <a:custGeom>
              <a:avLst/>
              <a:gdLst>
                <a:gd name="T0" fmla="*/ 0 w 1"/>
                <a:gd name="T1" fmla="*/ 0 h 182"/>
                <a:gd name="T2" fmla="*/ 0 w 1"/>
                <a:gd name="T3" fmla="*/ 2147483647 h 182"/>
                <a:gd name="T4" fmla="*/ 0 60000 65536"/>
                <a:gd name="T5" fmla="*/ 0 60000 65536"/>
                <a:gd name="T6" fmla="*/ 0 w 1"/>
                <a:gd name="T7" fmla="*/ 0 h 182"/>
                <a:gd name="T8" fmla="*/ 1 w 1"/>
                <a:gd name="T9" fmla="*/ 182 h 182"/>
              </a:gdLst>
              <a:ahLst/>
              <a:cxnLst>
                <a:cxn ang="T4">
                  <a:pos x="T0" y="T1"/>
                </a:cxn>
                <a:cxn ang="T5">
                  <a:pos x="T2" y="T3"/>
                </a:cxn>
              </a:cxnLst>
              <a:rect l="T6" t="T7" r="T8" b="T9"/>
              <a:pathLst>
                <a:path w="1" h="182">
                  <a:moveTo>
                    <a:pt x="0" y="0"/>
                  </a:moveTo>
                  <a:cubicBezTo>
                    <a:pt x="0" y="182"/>
                    <a:pt x="0" y="182"/>
                    <a:pt x="0" y="18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39" name="Freeform 6">
              <a:extLst>
                <a:ext uri="{FF2B5EF4-FFF2-40B4-BE49-F238E27FC236}">
                  <a16:creationId xmlns:a16="http://schemas.microsoft.com/office/drawing/2014/main" id="{D20304A3-ABDA-4C3F-B64A-E9CBFA34B289}"/>
                </a:ext>
              </a:extLst>
            </p:cNvPr>
            <p:cNvSpPr>
              <a:spLocks/>
            </p:cNvSpPr>
            <p:nvPr/>
          </p:nvSpPr>
          <p:spPr bwMode="auto">
            <a:xfrm>
              <a:off x="415" y="2361"/>
              <a:ext cx="3460" cy="1"/>
            </a:xfrm>
            <a:custGeom>
              <a:avLst/>
              <a:gdLst>
                <a:gd name="T0" fmla="*/ 0 w 291"/>
                <a:gd name="T1" fmla="*/ 0 h 1"/>
                <a:gd name="T2" fmla="*/ 2147483647 w 291"/>
                <a:gd name="T3" fmla="*/ 0 h 1"/>
                <a:gd name="T4" fmla="*/ 0 60000 65536"/>
                <a:gd name="T5" fmla="*/ 0 60000 65536"/>
                <a:gd name="T6" fmla="*/ 0 w 291"/>
                <a:gd name="T7" fmla="*/ 0 h 1"/>
                <a:gd name="T8" fmla="*/ 291 w 291"/>
                <a:gd name="T9" fmla="*/ 1 h 1"/>
              </a:gdLst>
              <a:ahLst/>
              <a:cxnLst>
                <a:cxn ang="T4">
                  <a:pos x="T0" y="T1"/>
                </a:cxn>
                <a:cxn ang="T5">
                  <a:pos x="T2" y="T3"/>
                </a:cxn>
              </a:cxnLst>
              <a:rect l="T6" t="T7" r="T8" b="T9"/>
              <a:pathLst>
                <a:path w="291" h="1">
                  <a:moveTo>
                    <a:pt x="0" y="0"/>
                  </a:moveTo>
                  <a:cubicBezTo>
                    <a:pt x="291" y="0"/>
                    <a:pt x="290" y="0"/>
                    <a:pt x="290" y="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40" name="Freeform 7">
              <a:extLst>
                <a:ext uri="{FF2B5EF4-FFF2-40B4-BE49-F238E27FC236}">
                  <a16:creationId xmlns:a16="http://schemas.microsoft.com/office/drawing/2014/main" id="{74474F8A-2FE3-4A71-B8B3-D0EAF1B1B7B2}"/>
                </a:ext>
              </a:extLst>
            </p:cNvPr>
            <p:cNvSpPr>
              <a:spLocks noEditPoints="1"/>
            </p:cNvSpPr>
            <p:nvPr/>
          </p:nvSpPr>
          <p:spPr bwMode="auto">
            <a:xfrm>
              <a:off x="878" y="1680"/>
              <a:ext cx="2759" cy="1508"/>
            </a:xfrm>
            <a:custGeom>
              <a:avLst/>
              <a:gdLst>
                <a:gd name="T0" fmla="*/ 2147483647 w 232"/>
                <a:gd name="T1" fmla="*/ 0 h 144"/>
                <a:gd name="T2" fmla="*/ 2147483647 w 232"/>
                <a:gd name="T3" fmla="*/ 2147483647 h 144"/>
                <a:gd name="T4" fmla="*/ 2147483647 w 232"/>
                <a:gd name="T5" fmla="*/ 2147483647 h 144"/>
                <a:gd name="T6" fmla="*/ 0 w 232"/>
                <a:gd name="T7" fmla="*/ 2147483647 h 144"/>
                <a:gd name="T8" fmla="*/ 2147483647 w 232"/>
                <a:gd name="T9" fmla="*/ 0 h 144"/>
                <a:gd name="T10" fmla="*/ 2147483647 w 232"/>
                <a:gd name="T11" fmla="*/ 2147483647 h 144"/>
                <a:gd name="T12" fmla="*/ 2147483647 w 232"/>
                <a:gd name="T13" fmla="*/ 2147483647 h 144"/>
                <a:gd name="T14" fmla="*/ 2147483647 w 232"/>
                <a:gd name="T15" fmla="*/ 2147483647 h 144"/>
                <a:gd name="T16" fmla="*/ 2147483647 w 232"/>
                <a:gd name="T17" fmla="*/ 2147483647 h 144"/>
                <a:gd name="T18" fmla="*/ 2147483647 w 232"/>
                <a:gd name="T19" fmla="*/ 2147483647 h 144"/>
                <a:gd name="T20" fmla="*/ 2147483647 w 232"/>
                <a:gd name="T21" fmla="*/ 2147483647 h 144"/>
                <a:gd name="T22" fmla="*/ 2147483647 w 232"/>
                <a:gd name="T23" fmla="*/ 2147483647 h 144"/>
                <a:gd name="T24" fmla="*/ 2147483647 w 232"/>
                <a:gd name="T25" fmla="*/ 2147483647 h 144"/>
                <a:gd name="T26" fmla="*/ 2147483647 w 232"/>
                <a:gd name="T27" fmla="*/ 2147483647 h 144"/>
                <a:gd name="T28" fmla="*/ 2147483647 w 232"/>
                <a:gd name="T29" fmla="*/ 2147483647 h 144"/>
                <a:gd name="T30" fmla="*/ 2147483647 w 232"/>
                <a:gd name="T31" fmla="*/ 2147483647 h 144"/>
                <a:gd name="T32" fmla="*/ 2147483647 w 232"/>
                <a:gd name="T33" fmla="*/ 2147483647 h 144"/>
                <a:gd name="T34" fmla="*/ 2147483647 w 232"/>
                <a:gd name="T35" fmla="*/ 2147483647 h 144"/>
                <a:gd name="T36" fmla="*/ 2147483647 w 232"/>
                <a:gd name="T37" fmla="*/ 2147483647 h 144"/>
                <a:gd name="T38" fmla="*/ 2147483647 w 232"/>
                <a:gd name="T39" fmla="*/ 2147483647 h 144"/>
                <a:gd name="T40" fmla="*/ 2147483647 w 232"/>
                <a:gd name="T41" fmla="*/ 2147483647 h 144"/>
                <a:gd name="T42" fmla="*/ 2147483647 w 232"/>
                <a:gd name="T43" fmla="*/ 2147483647 h 144"/>
                <a:gd name="T44" fmla="*/ 2147483647 w 232"/>
                <a:gd name="T45" fmla="*/ 2147483647 h 144"/>
                <a:gd name="T46" fmla="*/ 2147483647 w 232"/>
                <a:gd name="T47" fmla="*/ 2147483647 h 144"/>
                <a:gd name="T48" fmla="*/ 2147483647 w 232"/>
                <a:gd name="T49" fmla="*/ 2147483647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44"/>
                <a:gd name="T77" fmla="*/ 232 w 232"/>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44">
                  <a:moveTo>
                    <a:pt x="1" y="0"/>
                  </a:moveTo>
                  <a:lnTo>
                    <a:pt x="3" y="2"/>
                  </a:lnTo>
                  <a:lnTo>
                    <a:pt x="1" y="3"/>
                  </a:lnTo>
                  <a:lnTo>
                    <a:pt x="0" y="1"/>
                  </a:lnTo>
                  <a:lnTo>
                    <a:pt x="1" y="0"/>
                  </a:lnTo>
                  <a:close/>
                  <a:moveTo>
                    <a:pt x="3" y="2"/>
                  </a:moveTo>
                  <a:cubicBezTo>
                    <a:pt x="35" y="58"/>
                    <a:pt x="81" y="135"/>
                    <a:pt x="108" y="141"/>
                  </a:cubicBezTo>
                  <a:lnTo>
                    <a:pt x="107" y="142"/>
                  </a:lnTo>
                  <a:cubicBezTo>
                    <a:pt x="79" y="137"/>
                    <a:pt x="33" y="59"/>
                    <a:pt x="1" y="3"/>
                  </a:cubicBezTo>
                  <a:lnTo>
                    <a:pt x="3" y="2"/>
                  </a:lnTo>
                  <a:close/>
                  <a:moveTo>
                    <a:pt x="108" y="141"/>
                  </a:moveTo>
                  <a:cubicBezTo>
                    <a:pt x="117" y="142"/>
                    <a:pt x="123" y="136"/>
                    <a:pt x="127" y="116"/>
                  </a:cubicBezTo>
                  <a:lnTo>
                    <a:pt x="129" y="117"/>
                  </a:lnTo>
                  <a:cubicBezTo>
                    <a:pt x="125" y="137"/>
                    <a:pt x="117" y="144"/>
                    <a:pt x="107" y="142"/>
                  </a:cubicBezTo>
                  <a:lnTo>
                    <a:pt x="108" y="141"/>
                  </a:lnTo>
                  <a:close/>
                  <a:moveTo>
                    <a:pt x="127" y="116"/>
                  </a:moveTo>
                  <a:cubicBezTo>
                    <a:pt x="138" y="60"/>
                    <a:pt x="180" y="37"/>
                    <a:pt x="207" y="23"/>
                  </a:cubicBezTo>
                  <a:lnTo>
                    <a:pt x="208" y="24"/>
                  </a:lnTo>
                  <a:cubicBezTo>
                    <a:pt x="181" y="39"/>
                    <a:pt x="140" y="61"/>
                    <a:pt x="129" y="117"/>
                  </a:cubicBezTo>
                  <a:lnTo>
                    <a:pt x="127" y="116"/>
                  </a:lnTo>
                  <a:close/>
                  <a:moveTo>
                    <a:pt x="207" y="23"/>
                  </a:moveTo>
                  <a:cubicBezTo>
                    <a:pt x="220" y="16"/>
                    <a:pt x="230" y="10"/>
                    <a:pt x="230" y="4"/>
                  </a:cubicBezTo>
                  <a:lnTo>
                    <a:pt x="232" y="4"/>
                  </a:lnTo>
                  <a:cubicBezTo>
                    <a:pt x="232" y="11"/>
                    <a:pt x="222" y="17"/>
                    <a:pt x="208" y="24"/>
                  </a:cubicBezTo>
                  <a:lnTo>
                    <a:pt x="207" y="23"/>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8141" name="Oval 8">
              <a:extLst>
                <a:ext uri="{FF2B5EF4-FFF2-40B4-BE49-F238E27FC236}">
                  <a16:creationId xmlns:a16="http://schemas.microsoft.com/office/drawing/2014/main" id="{BD0EBD8D-95A1-4F7E-B6E6-B223BE89840F}"/>
                </a:ext>
              </a:extLst>
            </p:cNvPr>
            <p:cNvSpPr>
              <a:spLocks noChangeArrowheads="1"/>
            </p:cNvSpPr>
            <p:nvPr/>
          </p:nvSpPr>
          <p:spPr bwMode="auto">
            <a:xfrm>
              <a:off x="1972" y="3073"/>
              <a:ext cx="72" cy="6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42" name="Freeform 9">
              <a:extLst>
                <a:ext uri="{FF2B5EF4-FFF2-40B4-BE49-F238E27FC236}">
                  <a16:creationId xmlns:a16="http://schemas.microsoft.com/office/drawing/2014/main" id="{D52825A6-FBA6-4488-B4E8-00CF6A01FF40}"/>
                </a:ext>
              </a:extLst>
            </p:cNvPr>
            <p:cNvSpPr>
              <a:spLocks/>
            </p:cNvSpPr>
            <p:nvPr/>
          </p:nvSpPr>
          <p:spPr bwMode="auto">
            <a:xfrm>
              <a:off x="2377" y="2287"/>
              <a:ext cx="1" cy="137"/>
            </a:xfrm>
            <a:custGeom>
              <a:avLst/>
              <a:gdLst>
                <a:gd name="T0" fmla="*/ 0 w 1"/>
                <a:gd name="T1" fmla="*/ 0 h 13"/>
                <a:gd name="T2" fmla="*/ 0 w 1"/>
                <a:gd name="T3" fmla="*/ 2147483647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0" y="0"/>
                  </a:moveTo>
                  <a:cubicBezTo>
                    <a:pt x="0" y="13"/>
                    <a:pt x="0" y="13"/>
                    <a:pt x="0" y="13"/>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43" name="Freeform 10">
              <a:extLst>
                <a:ext uri="{FF2B5EF4-FFF2-40B4-BE49-F238E27FC236}">
                  <a16:creationId xmlns:a16="http://schemas.microsoft.com/office/drawing/2014/main" id="{D057AD66-F895-4DBA-8159-81B3AE4D62FA}"/>
                </a:ext>
              </a:extLst>
            </p:cNvPr>
            <p:cNvSpPr>
              <a:spLocks/>
            </p:cNvSpPr>
            <p:nvPr/>
          </p:nvSpPr>
          <p:spPr bwMode="auto">
            <a:xfrm>
              <a:off x="1758" y="3566"/>
              <a:ext cx="1" cy="125"/>
            </a:xfrm>
            <a:custGeom>
              <a:avLst/>
              <a:gdLst>
                <a:gd name="T0" fmla="*/ 0 w 1"/>
                <a:gd name="T1" fmla="*/ 0 h 12"/>
                <a:gd name="T2" fmla="*/ 0 w 1"/>
                <a:gd name="T3" fmla="*/ 2147483647 h 12"/>
                <a:gd name="T4" fmla="*/ 0 60000 65536"/>
                <a:gd name="T5" fmla="*/ 0 60000 65536"/>
                <a:gd name="T6" fmla="*/ 0 w 1"/>
                <a:gd name="T7" fmla="*/ 0 h 12"/>
                <a:gd name="T8" fmla="*/ 1 w 1"/>
                <a:gd name="T9" fmla="*/ 12 h 12"/>
              </a:gdLst>
              <a:ahLst/>
              <a:cxnLst>
                <a:cxn ang="T4">
                  <a:pos x="T0" y="T1"/>
                </a:cxn>
                <a:cxn ang="T5">
                  <a:pos x="T2" y="T3"/>
                </a:cxn>
              </a:cxnLst>
              <a:rect l="T6" t="T7" r="T8" b="T9"/>
              <a:pathLst>
                <a:path w="1"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44" name="Freeform 11">
              <a:extLst>
                <a:ext uri="{FF2B5EF4-FFF2-40B4-BE49-F238E27FC236}">
                  <a16:creationId xmlns:a16="http://schemas.microsoft.com/office/drawing/2014/main" id="{13908E8D-28C2-4976-B17C-DE5BB9ED652D}"/>
                </a:ext>
              </a:extLst>
            </p:cNvPr>
            <p:cNvSpPr>
              <a:spLocks/>
            </p:cNvSpPr>
            <p:nvPr/>
          </p:nvSpPr>
          <p:spPr bwMode="auto">
            <a:xfrm>
              <a:off x="2008" y="2298"/>
              <a:ext cx="1" cy="126"/>
            </a:xfrm>
            <a:custGeom>
              <a:avLst/>
              <a:gdLst>
                <a:gd name="T0" fmla="*/ 0 w 1"/>
                <a:gd name="T1" fmla="*/ 0 h 12"/>
                <a:gd name="T2" fmla="*/ 0 w 1"/>
                <a:gd name="T3" fmla="*/ 2147483647 h 12"/>
                <a:gd name="T4" fmla="*/ 0 60000 65536"/>
                <a:gd name="T5" fmla="*/ 0 60000 65536"/>
                <a:gd name="T6" fmla="*/ 0 w 1"/>
                <a:gd name="T7" fmla="*/ 0 h 12"/>
                <a:gd name="T8" fmla="*/ 1 w 1"/>
                <a:gd name="T9" fmla="*/ 12 h 12"/>
              </a:gdLst>
              <a:ahLst/>
              <a:cxnLst>
                <a:cxn ang="T4">
                  <a:pos x="T0" y="T1"/>
                </a:cxn>
                <a:cxn ang="T5">
                  <a:pos x="T2" y="T3"/>
                </a:cxn>
              </a:cxnLst>
              <a:rect l="T6" t="T7" r="T8" b="T9"/>
              <a:pathLst>
                <a:path w="1"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45" name="Freeform 12">
              <a:extLst>
                <a:ext uri="{FF2B5EF4-FFF2-40B4-BE49-F238E27FC236}">
                  <a16:creationId xmlns:a16="http://schemas.microsoft.com/office/drawing/2014/main" id="{CC7061B6-6DF6-4C13-81EA-6BDEF0F878CC}"/>
                </a:ext>
              </a:extLst>
            </p:cNvPr>
            <p:cNvSpPr>
              <a:spLocks/>
            </p:cNvSpPr>
            <p:nvPr/>
          </p:nvSpPr>
          <p:spPr bwMode="auto">
            <a:xfrm>
              <a:off x="1758" y="3607"/>
              <a:ext cx="1" cy="985"/>
            </a:xfrm>
            <a:custGeom>
              <a:avLst/>
              <a:gdLst>
                <a:gd name="T0" fmla="*/ 0 w 1"/>
                <a:gd name="T1" fmla="*/ 0 h 94"/>
                <a:gd name="T2" fmla="*/ 0 w 1"/>
                <a:gd name="T3" fmla="*/ 2147483647 h 94"/>
                <a:gd name="T4" fmla="*/ 0 60000 65536"/>
                <a:gd name="T5" fmla="*/ 0 60000 65536"/>
                <a:gd name="T6" fmla="*/ 0 w 1"/>
                <a:gd name="T7" fmla="*/ 0 h 94"/>
                <a:gd name="T8" fmla="*/ 1 w 1"/>
                <a:gd name="T9" fmla="*/ 94 h 94"/>
              </a:gdLst>
              <a:ahLst/>
              <a:cxnLst>
                <a:cxn ang="T4">
                  <a:pos x="T0" y="T1"/>
                </a:cxn>
                <a:cxn ang="T5">
                  <a:pos x="T2" y="T3"/>
                </a:cxn>
              </a:cxnLst>
              <a:rect l="T6" t="T7" r="T8" b="T9"/>
              <a:pathLst>
                <a:path w="1" h="94">
                  <a:moveTo>
                    <a:pt x="0" y="0"/>
                  </a:moveTo>
                  <a:cubicBezTo>
                    <a:pt x="0" y="94"/>
                    <a:pt x="0" y="93"/>
                    <a:pt x="0" y="93"/>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46" name="Freeform 13">
              <a:extLst>
                <a:ext uri="{FF2B5EF4-FFF2-40B4-BE49-F238E27FC236}">
                  <a16:creationId xmlns:a16="http://schemas.microsoft.com/office/drawing/2014/main" id="{60941AAD-F1DB-4EF2-89CB-4FCBAF03BE44}"/>
                </a:ext>
              </a:extLst>
            </p:cNvPr>
            <p:cNvSpPr>
              <a:spLocks/>
            </p:cNvSpPr>
            <p:nvPr/>
          </p:nvSpPr>
          <p:spPr bwMode="auto">
            <a:xfrm>
              <a:off x="1651" y="2413"/>
              <a:ext cx="1" cy="650"/>
            </a:xfrm>
            <a:custGeom>
              <a:avLst/>
              <a:gdLst>
                <a:gd name="T0" fmla="*/ 0 w 1"/>
                <a:gd name="T1" fmla="*/ 0 h 62"/>
                <a:gd name="T2" fmla="*/ 0 w 1"/>
                <a:gd name="T3" fmla="*/ 2147483647 h 62"/>
                <a:gd name="T4" fmla="*/ 0 60000 65536"/>
                <a:gd name="T5" fmla="*/ 0 60000 65536"/>
                <a:gd name="T6" fmla="*/ 0 w 1"/>
                <a:gd name="T7" fmla="*/ 0 h 62"/>
                <a:gd name="T8" fmla="*/ 1 w 1"/>
                <a:gd name="T9" fmla="*/ 62 h 62"/>
              </a:gdLst>
              <a:ahLst/>
              <a:cxnLst>
                <a:cxn ang="T4">
                  <a:pos x="T0" y="T1"/>
                </a:cxn>
                <a:cxn ang="T5">
                  <a:pos x="T2" y="T3"/>
                </a:cxn>
              </a:cxnLst>
              <a:rect l="T6" t="T7" r="T8" b="T9"/>
              <a:pathLst>
                <a:path w="1" h="62">
                  <a:moveTo>
                    <a:pt x="0" y="0"/>
                  </a:moveTo>
                  <a:cubicBezTo>
                    <a:pt x="0" y="62"/>
                    <a:pt x="0" y="62"/>
                    <a:pt x="0" y="6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47" name="Oval 14">
              <a:extLst>
                <a:ext uri="{FF2B5EF4-FFF2-40B4-BE49-F238E27FC236}">
                  <a16:creationId xmlns:a16="http://schemas.microsoft.com/office/drawing/2014/main" id="{46E29FD2-43DA-4FFE-B79E-0D6E56A273FE}"/>
                </a:ext>
              </a:extLst>
            </p:cNvPr>
            <p:cNvSpPr>
              <a:spLocks noChangeArrowheads="1"/>
            </p:cNvSpPr>
            <p:nvPr/>
          </p:nvSpPr>
          <p:spPr bwMode="auto">
            <a:xfrm>
              <a:off x="2127" y="3115"/>
              <a:ext cx="95" cy="84"/>
            </a:xfrm>
            <a:prstGeom prst="ellipse">
              <a:avLst/>
            </a:prstGeom>
            <a:solidFill>
              <a:srgbClr val="A14875"/>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48" name="Oval 15">
              <a:extLst>
                <a:ext uri="{FF2B5EF4-FFF2-40B4-BE49-F238E27FC236}">
                  <a16:creationId xmlns:a16="http://schemas.microsoft.com/office/drawing/2014/main" id="{DEC2C2CA-33C0-48E5-B649-CFCC58CDDBDB}"/>
                </a:ext>
              </a:extLst>
            </p:cNvPr>
            <p:cNvSpPr>
              <a:spLocks noChangeArrowheads="1"/>
            </p:cNvSpPr>
            <p:nvPr/>
          </p:nvSpPr>
          <p:spPr bwMode="auto">
            <a:xfrm>
              <a:off x="1283" y="2340"/>
              <a:ext cx="47"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49" name="Oval 16">
              <a:extLst>
                <a:ext uri="{FF2B5EF4-FFF2-40B4-BE49-F238E27FC236}">
                  <a16:creationId xmlns:a16="http://schemas.microsoft.com/office/drawing/2014/main" id="{D3CC2D7F-A073-4692-9FFD-61A1F4FF1573}"/>
                </a:ext>
              </a:extLst>
            </p:cNvPr>
            <p:cNvSpPr>
              <a:spLocks noChangeArrowheads="1"/>
            </p:cNvSpPr>
            <p:nvPr/>
          </p:nvSpPr>
          <p:spPr bwMode="auto">
            <a:xfrm>
              <a:off x="926" y="2340"/>
              <a:ext cx="48"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50" name="Oval 17">
              <a:extLst>
                <a:ext uri="{FF2B5EF4-FFF2-40B4-BE49-F238E27FC236}">
                  <a16:creationId xmlns:a16="http://schemas.microsoft.com/office/drawing/2014/main" id="{559DE27C-3CD1-47D1-8D9F-458DD58A5316}"/>
                </a:ext>
              </a:extLst>
            </p:cNvPr>
            <p:cNvSpPr>
              <a:spLocks noChangeArrowheads="1"/>
            </p:cNvSpPr>
            <p:nvPr/>
          </p:nvSpPr>
          <p:spPr bwMode="auto">
            <a:xfrm>
              <a:off x="1639" y="2340"/>
              <a:ext cx="36"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51" name="Freeform 18">
              <a:extLst>
                <a:ext uri="{FF2B5EF4-FFF2-40B4-BE49-F238E27FC236}">
                  <a16:creationId xmlns:a16="http://schemas.microsoft.com/office/drawing/2014/main" id="{F2236738-B9EC-4A60-A6CC-45F4B0DF794A}"/>
                </a:ext>
              </a:extLst>
            </p:cNvPr>
            <p:cNvSpPr>
              <a:spLocks/>
            </p:cNvSpPr>
            <p:nvPr/>
          </p:nvSpPr>
          <p:spPr bwMode="auto">
            <a:xfrm>
              <a:off x="950" y="2319"/>
              <a:ext cx="1" cy="126"/>
            </a:xfrm>
            <a:custGeom>
              <a:avLst/>
              <a:gdLst>
                <a:gd name="T0" fmla="*/ 0 w 1"/>
                <a:gd name="T1" fmla="*/ 0 h 12"/>
                <a:gd name="T2" fmla="*/ 0 w 1"/>
                <a:gd name="T3" fmla="*/ 2147483647 h 12"/>
                <a:gd name="T4" fmla="*/ 0 60000 65536"/>
                <a:gd name="T5" fmla="*/ 0 60000 65536"/>
                <a:gd name="T6" fmla="*/ 0 w 1"/>
                <a:gd name="T7" fmla="*/ 0 h 12"/>
                <a:gd name="T8" fmla="*/ 1 w 1"/>
                <a:gd name="T9" fmla="*/ 12 h 12"/>
              </a:gdLst>
              <a:ahLst/>
              <a:cxnLst>
                <a:cxn ang="T4">
                  <a:pos x="T0" y="T1"/>
                </a:cxn>
                <a:cxn ang="T5">
                  <a:pos x="T2" y="T3"/>
                </a:cxn>
              </a:cxnLst>
              <a:rect l="T6" t="T7" r="T8" b="T9"/>
              <a:pathLst>
                <a:path w="1"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52" name="Freeform 19">
              <a:extLst>
                <a:ext uri="{FF2B5EF4-FFF2-40B4-BE49-F238E27FC236}">
                  <a16:creationId xmlns:a16="http://schemas.microsoft.com/office/drawing/2014/main" id="{4C0635B0-621E-4514-8A6A-F2734E650CFB}"/>
                </a:ext>
              </a:extLst>
            </p:cNvPr>
            <p:cNvSpPr>
              <a:spLocks/>
            </p:cNvSpPr>
            <p:nvPr/>
          </p:nvSpPr>
          <p:spPr bwMode="auto">
            <a:xfrm>
              <a:off x="1307" y="2298"/>
              <a:ext cx="1" cy="126"/>
            </a:xfrm>
            <a:custGeom>
              <a:avLst/>
              <a:gdLst>
                <a:gd name="T0" fmla="*/ 0 w 1"/>
                <a:gd name="T1" fmla="*/ 0 h 12"/>
                <a:gd name="T2" fmla="*/ 0 w 1"/>
                <a:gd name="T3" fmla="*/ 2147483647 h 12"/>
                <a:gd name="T4" fmla="*/ 0 60000 65536"/>
                <a:gd name="T5" fmla="*/ 0 60000 65536"/>
                <a:gd name="T6" fmla="*/ 0 w 1"/>
                <a:gd name="T7" fmla="*/ 0 h 12"/>
                <a:gd name="T8" fmla="*/ 1 w 1"/>
                <a:gd name="T9" fmla="*/ 12 h 12"/>
              </a:gdLst>
              <a:ahLst/>
              <a:cxnLst>
                <a:cxn ang="T4">
                  <a:pos x="T0" y="T1"/>
                </a:cxn>
                <a:cxn ang="T5">
                  <a:pos x="T2" y="T3"/>
                </a:cxn>
              </a:cxnLst>
              <a:rect l="T6" t="T7" r="T8" b="T9"/>
              <a:pathLst>
                <a:path w="1"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53" name="Freeform 20">
              <a:extLst>
                <a:ext uri="{FF2B5EF4-FFF2-40B4-BE49-F238E27FC236}">
                  <a16:creationId xmlns:a16="http://schemas.microsoft.com/office/drawing/2014/main" id="{8159209A-6F71-4995-A9A5-3562A881EC6A}"/>
                </a:ext>
              </a:extLst>
            </p:cNvPr>
            <p:cNvSpPr>
              <a:spLocks/>
            </p:cNvSpPr>
            <p:nvPr/>
          </p:nvSpPr>
          <p:spPr bwMode="auto">
            <a:xfrm>
              <a:off x="1307" y="2130"/>
              <a:ext cx="1" cy="168"/>
            </a:xfrm>
            <a:custGeom>
              <a:avLst/>
              <a:gdLst>
                <a:gd name="T0" fmla="*/ 0 w 1"/>
                <a:gd name="T1" fmla="*/ 0 h 16"/>
                <a:gd name="T2" fmla="*/ 0 w 1"/>
                <a:gd name="T3" fmla="*/ 2147483647 h 16"/>
                <a:gd name="T4" fmla="*/ 0 60000 65536"/>
                <a:gd name="T5" fmla="*/ 0 60000 65536"/>
                <a:gd name="T6" fmla="*/ 0 w 1"/>
                <a:gd name="T7" fmla="*/ 0 h 16"/>
                <a:gd name="T8" fmla="*/ 1 w 1"/>
                <a:gd name="T9" fmla="*/ 16 h 16"/>
              </a:gdLst>
              <a:ahLst/>
              <a:cxnLst>
                <a:cxn ang="T4">
                  <a:pos x="T0" y="T1"/>
                </a:cxn>
                <a:cxn ang="T5">
                  <a:pos x="T2" y="T3"/>
                </a:cxn>
              </a:cxnLst>
              <a:rect l="T6" t="T7" r="T8" b="T9"/>
              <a:pathLst>
                <a:path w="1" h="16">
                  <a:moveTo>
                    <a:pt x="0" y="0"/>
                  </a:moveTo>
                  <a:cubicBezTo>
                    <a:pt x="0" y="16"/>
                    <a:pt x="0" y="16"/>
                    <a:pt x="0" y="16"/>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54" name="Freeform 21">
              <a:extLst>
                <a:ext uri="{FF2B5EF4-FFF2-40B4-BE49-F238E27FC236}">
                  <a16:creationId xmlns:a16="http://schemas.microsoft.com/office/drawing/2014/main" id="{CC27B362-2B45-44A1-AB88-EF39332ECE26}"/>
                </a:ext>
              </a:extLst>
            </p:cNvPr>
            <p:cNvSpPr>
              <a:spLocks/>
            </p:cNvSpPr>
            <p:nvPr/>
          </p:nvSpPr>
          <p:spPr bwMode="auto">
            <a:xfrm>
              <a:off x="950" y="1795"/>
              <a:ext cx="1" cy="650"/>
            </a:xfrm>
            <a:custGeom>
              <a:avLst/>
              <a:gdLst>
                <a:gd name="T0" fmla="*/ 0 w 1"/>
                <a:gd name="T1" fmla="*/ 0 h 62"/>
                <a:gd name="T2" fmla="*/ 0 w 1"/>
                <a:gd name="T3" fmla="*/ 2147483647 h 62"/>
                <a:gd name="T4" fmla="*/ 0 60000 65536"/>
                <a:gd name="T5" fmla="*/ 0 60000 65536"/>
                <a:gd name="T6" fmla="*/ 0 w 1"/>
                <a:gd name="T7" fmla="*/ 0 h 62"/>
                <a:gd name="T8" fmla="*/ 1 w 1"/>
                <a:gd name="T9" fmla="*/ 62 h 62"/>
              </a:gdLst>
              <a:ahLst/>
              <a:cxnLst>
                <a:cxn ang="T4">
                  <a:pos x="T0" y="T1"/>
                </a:cxn>
                <a:cxn ang="T5">
                  <a:pos x="T2" y="T3"/>
                </a:cxn>
              </a:cxnLst>
              <a:rect l="T6" t="T7" r="T8" b="T9"/>
              <a:pathLst>
                <a:path w="1" h="62">
                  <a:moveTo>
                    <a:pt x="0" y="0"/>
                  </a:moveTo>
                  <a:cubicBezTo>
                    <a:pt x="0" y="62"/>
                    <a:pt x="0" y="61"/>
                    <a:pt x="0" y="61"/>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55" name="Freeform 22">
              <a:extLst>
                <a:ext uri="{FF2B5EF4-FFF2-40B4-BE49-F238E27FC236}">
                  <a16:creationId xmlns:a16="http://schemas.microsoft.com/office/drawing/2014/main" id="{EA0C7BFC-F90F-4E10-BEEA-F337BA8DA23D}"/>
                </a:ext>
              </a:extLst>
            </p:cNvPr>
            <p:cNvSpPr>
              <a:spLocks/>
            </p:cNvSpPr>
            <p:nvPr/>
          </p:nvSpPr>
          <p:spPr bwMode="auto">
            <a:xfrm>
              <a:off x="2377" y="2403"/>
              <a:ext cx="1" cy="660"/>
            </a:xfrm>
            <a:custGeom>
              <a:avLst/>
              <a:gdLst>
                <a:gd name="T0" fmla="*/ 0 w 1"/>
                <a:gd name="T1" fmla="*/ 0 h 63"/>
                <a:gd name="T2" fmla="*/ 0 w 1"/>
                <a:gd name="T3" fmla="*/ 2147483647 h 63"/>
                <a:gd name="T4" fmla="*/ 0 60000 65536"/>
                <a:gd name="T5" fmla="*/ 0 60000 65536"/>
                <a:gd name="T6" fmla="*/ 0 w 1"/>
                <a:gd name="T7" fmla="*/ 0 h 63"/>
                <a:gd name="T8" fmla="*/ 1 w 1"/>
                <a:gd name="T9" fmla="*/ 63 h 63"/>
              </a:gdLst>
              <a:ahLst/>
              <a:cxnLst>
                <a:cxn ang="T4">
                  <a:pos x="T0" y="T1"/>
                </a:cxn>
                <a:cxn ang="T5">
                  <a:pos x="T2" y="T3"/>
                </a:cxn>
              </a:cxnLst>
              <a:rect l="T6" t="T7" r="T8" b="T9"/>
              <a:pathLst>
                <a:path w="1" h="63">
                  <a:moveTo>
                    <a:pt x="0" y="0"/>
                  </a:moveTo>
                  <a:cubicBezTo>
                    <a:pt x="0" y="63"/>
                    <a:pt x="0" y="62"/>
                    <a:pt x="0" y="6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56" name="Freeform 23">
              <a:extLst>
                <a:ext uri="{FF2B5EF4-FFF2-40B4-BE49-F238E27FC236}">
                  <a16:creationId xmlns:a16="http://schemas.microsoft.com/office/drawing/2014/main" id="{B519491B-5391-4896-A803-964856349A49}"/>
                </a:ext>
              </a:extLst>
            </p:cNvPr>
            <p:cNvSpPr>
              <a:spLocks/>
            </p:cNvSpPr>
            <p:nvPr/>
          </p:nvSpPr>
          <p:spPr bwMode="auto">
            <a:xfrm>
              <a:off x="2008" y="2403"/>
              <a:ext cx="1" cy="785"/>
            </a:xfrm>
            <a:custGeom>
              <a:avLst/>
              <a:gdLst>
                <a:gd name="T0" fmla="*/ 0 w 1"/>
                <a:gd name="T1" fmla="*/ 0 h 75"/>
                <a:gd name="T2" fmla="*/ 0 w 1"/>
                <a:gd name="T3" fmla="*/ 2147483647 h 75"/>
                <a:gd name="T4" fmla="*/ 0 60000 65536"/>
                <a:gd name="T5" fmla="*/ 0 60000 65536"/>
                <a:gd name="T6" fmla="*/ 0 w 1"/>
                <a:gd name="T7" fmla="*/ 0 h 75"/>
                <a:gd name="T8" fmla="*/ 1 w 1"/>
                <a:gd name="T9" fmla="*/ 75 h 75"/>
              </a:gdLst>
              <a:ahLst/>
              <a:cxnLst>
                <a:cxn ang="T4">
                  <a:pos x="T0" y="T1"/>
                </a:cxn>
                <a:cxn ang="T5">
                  <a:pos x="T2" y="T3"/>
                </a:cxn>
              </a:cxnLst>
              <a:rect l="T6" t="T7" r="T8" b="T9"/>
              <a:pathLst>
                <a:path w="1" h="75">
                  <a:moveTo>
                    <a:pt x="0" y="0"/>
                  </a:moveTo>
                  <a:cubicBezTo>
                    <a:pt x="0" y="75"/>
                    <a:pt x="0" y="74"/>
                    <a:pt x="0" y="74"/>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57" name="Oval 24">
              <a:extLst>
                <a:ext uri="{FF2B5EF4-FFF2-40B4-BE49-F238E27FC236}">
                  <a16:creationId xmlns:a16="http://schemas.microsoft.com/office/drawing/2014/main" id="{A7FD8D94-FAE1-4B52-A50B-35AC3FFE856A}"/>
                </a:ext>
              </a:extLst>
            </p:cNvPr>
            <p:cNvSpPr>
              <a:spLocks noChangeArrowheads="1"/>
            </p:cNvSpPr>
            <p:nvPr/>
          </p:nvSpPr>
          <p:spPr bwMode="auto">
            <a:xfrm>
              <a:off x="1616" y="2738"/>
              <a:ext cx="83" cy="6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58" name="Oval 25">
              <a:extLst>
                <a:ext uri="{FF2B5EF4-FFF2-40B4-BE49-F238E27FC236}">
                  <a16:creationId xmlns:a16="http://schemas.microsoft.com/office/drawing/2014/main" id="{24AFAF30-AAD0-4BBD-8368-73859E72E273}"/>
                </a:ext>
              </a:extLst>
            </p:cNvPr>
            <p:cNvSpPr>
              <a:spLocks noChangeArrowheads="1"/>
            </p:cNvSpPr>
            <p:nvPr/>
          </p:nvSpPr>
          <p:spPr bwMode="auto">
            <a:xfrm>
              <a:off x="1271" y="2266"/>
              <a:ext cx="71" cy="6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59" name="Oval 26">
              <a:extLst>
                <a:ext uri="{FF2B5EF4-FFF2-40B4-BE49-F238E27FC236}">
                  <a16:creationId xmlns:a16="http://schemas.microsoft.com/office/drawing/2014/main" id="{D2A1A1FC-032A-4AE5-88AF-C06DC560BDBD}"/>
                </a:ext>
              </a:extLst>
            </p:cNvPr>
            <p:cNvSpPr>
              <a:spLocks noChangeArrowheads="1"/>
            </p:cNvSpPr>
            <p:nvPr/>
          </p:nvSpPr>
          <p:spPr bwMode="auto">
            <a:xfrm>
              <a:off x="914" y="1753"/>
              <a:ext cx="72" cy="7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0" name="Oval 27">
              <a:extLst>
                <a:ext uri="{FF2B5EF4-FFF2-40B4-BE49-F238E27FC236}">
                  <a16:creationId xmlns:a16="http://schemas.microsoft.com/office/drawing/2014/main" id="{DD432A3E-599B-4903-9358-1F812241C203}"/>
                </a:ext>
              </a:extLst>
            </p:cNvPr>
            <p:cNvSpPr>
              <a:spLocks noChangeArrowheads="1"/>
            </p:cNvSpPr>
            <p:nvPr/>
          </p:nvSpPr>
          <p:spPr bwMode="auto">
            <a:xfrm>
              <a:off x="2341" y="2916"/>
              <a:ext cx="71" cy="6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1" name="Oval 28">
              <a:extLst>
                <a:ext uri="{FF2B5EF4-FFF2-40B4-BE49-F238E27FC236}">
                  <a16:creationId xmlns:a16="http://schemas.microsoft.com/office/drawing/2014/main" id="{5E0C6769-4CF6-44B8-9428-223518692F44}"/>
                </a:ext>
              </a:extLst>
            </p:cNvPr>
            <p:cNvSpPr>
              <a:spLocks noChangeArrowheads="1"/>
            </p:cNvSpPr>
            <p:nvPr/>
          </p:nvSpPr>
          <p:spPr bwMode="auto">
            <a:xfrm>
              <a:off x="1996" y="2340"/>
              <a:ext cx="36"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2" name="Oval 29">
              <a:extLst>
                <a:ext uri="{FF2B5EF4-FFF2-40B4-BE49-F238E27FC236}">
                  <a16:creationId xmlns:a16="http://schemas.microsoft.com/office/drawing/2014/main" id="{F979C7EC-4684-4493-BF2D-CEFCE571C0A3}"/>
                </a:ext>
              </a:extLst>
            </p:cNvPr>
            <p:cNvSpPr>
              <a:spLocks noChangeArrowheads="1"/>
            </p:cNvSpPr>
            <p:nvPr/>
          </p:nvSpPr>
          <p:spPr bwMode="auto">
            <a:xfrm>
              <a:off x="2353" y="2340"/>
              <a:ext cx="47"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3" name="Freeform 30">
              <a:extLst>
                <a:ext uri="{FF2B5EF4-FFF2-40B4-BE49-F238E27FC236}">
                  <a16:creationId xmlns:a16="http://schemas.microsoft.com/office/drawing/2014/main" id="{EA97AF91-8422-43AA-A5C7-7AACBE57AC35}"/>
                </a:ext>
              </a:extLst>
            </p:cNvPr>
            <p:cNvSpPr>
              <a:spLocks/>
            </p:cNvSpPr>
            <p:nvPr/>
          </p:nvSpPr>
          <p:spPr bwMode="auto">
            <a:xfrm>
              <a:off x="415" y="3230"/>
              <a:ext cx="1" cy="1907"/>
            </a:xfrm>
            <a:custGeom>
              <a:avLst/>
              <a:gdLst>
                <a:gd name="T0" fmla="*/ 0 w 1"/>
                <a:gd name="T1" fmla="*/ 0 h 182"/>
                <a:gd name="T2" fmla="*/ 0 w 1"/>
                <a:gd name="T3" fmla="*/ 2147483647 h 182"/>
                <a:gd name="T4" fmla="*/ 0 60000 65536"/>
                <a:gd name="T5" fmla="*/ 0 60000 65536"/>
                <a:gd name="T6" fmla="*/ 0 w 1"/>
                <a:gd name="T7" fmla="*/ 0 h 182"/>
                <a:gd name="T8" fmla="*/ 1 w 1"/>
                <a:gd name="T9" fmla="*/ 182 h 182"/>
              </a:gdLst>
              <a:ahLst/>
              <a:cxnLst>
                <a:cxn ang="T4">
                  <a:pos x="T0" y="T1"/>
                </a:cxn>
                <a:cxn ang="T5">
                  <a:pos x="T2" y="T3"/>
                </a:cxn>
              </a:cxnLst>
              <a:rect l="T6" t="T7" r="T8" b="T9"/>
              <a:pathLst>
                <a:path w="1" h="182">
                  <a:moveTo>
                    <a:pt x="0" y="0"/>
                  </a:moveTo>
                  <a:cubicBezTo>
                    <a:pt x="0" y="182"/>
                    <a:pt x="0" y="182"/>
                    <a:pt x="0" y="18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64" name="Freeform 31">
              <a:extLst>
                <a:ext uri="{FF2B5EF4-FFF2-40B4-BE49-F238E27FC236}">
                  <a16:creationId xmlns:a16="http://schemas.microsoft.com/office/drawing/2014/main" id="{5587E21F-C39E-47AD-8F93-CA8E2F0366D5}"/>
                </a:ext>
              </a:extLst>
            </p:cNvPr>
            <p:cNvSpPr>
              <a:spLocks/>
            </p:cNvSpPr>
            <p:nvPr/>
          </p:nvSpPr>
          <p:spPr bwMode="auto">
            <a:xfrm>
              <a:off x="415" y="3628"/>
              <a:ext cx="3460" cy="1"/>
            </a:xfrm>
            <a:custGeom>
              <a:avLst/>
              <a:gdLst>
                <a:gd name="T0" fmla="*/ 0 w 291"/>
                <a:gd name="T1" fmla="*/ 0 h 1"/>
                <a:gd name="T2" fmla="*/ 2147483647 w 291"/>
                <a:gd name="T3" fmla="*/ 0 h 1"/>
                <a:gd name="T4" fmla="*/ 0 60000 65536"/>
                <a:gd name="T5" fmla="*/ 0 60000 65536"/>
                <a:gd name="T6" fmla="*/ 0 w 291"/>
                <a:gd name="T7" fmla="*/ 0 h 1"/>
                <a:gd name="T8" fmla="*/ 291 w 291"/>
                <a:gd name="T9" fmla="*/ 1 h 1"/>
              </a:gdLst>
              <a:ahLst/>
              <a:cxnLst>
                <a:cxn ang="T4">
                  <a:pos x="T0" y="T1"/>
                </a:cxn>
                <a:cxn ang="T5">
                  <a:pos x="T2" y="T3"/>
                </a:cxn>
              </a:cxnLst>
              <a:rect l="T6" t="T7" r="T8" b="T9"/>
              <a:pathLst>
                <a:path w="291" h="1">
                  <a:moveTo>
                    <a:pt x="0" y="0"/>
                  </a:moveTo>
                  <a:cubicBezTo>
                    <a:pt x="291" y="0"/>
                    <a:pt x="290" y="0"/>
                    <a:pt x="290" y="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65" name="Freeform 32">
              <a:extLst>
                <a:ext uri="{FF2B5EF4-FFF2-40B4-BE49-F238E27FC236}">
                  <a16:creationId xmlns:a16="http://schemas.microsoft.com/office/drawing/2014/main" id="{9B22042C-8676-4D84-B8E4-CA74644B4C93}"/>
                </a:ext>
              </a:extLst>
            </p:cNvPr>
            <p:cNvSpPr>
              <a:spLocks noEditPoints="1"/>
            </p:cNvSpPr>
            <p:nvPr/>
          </p:nvSpPr>
          <p:spPr bwMode="auto">
            <a:xfrm>
              <a:off x="1485" y="3890"/>
              <a:ext cx="1486" cy="838"/>
            </a:xfrm>
            <a:custGeom>
              <a:avLst/>
              <a:gdLst>
                <a:gd name="T0" fmla="*/ 2147483647 w 125"/>
                <a:gd name="T1" fmla="*/ 2147483647 h 80"/>
                <a:gd name="T2" fmla="*/ 2147483647 w 125"/>
                <a:gd name="T3" fmla="*/ 2147483647 h 80"/>
                <a:gd name="T4" fmla="*/ 2147483647 w 125"/>
                <a:gd name="T5" fmla="*/ 2147483647 h 80"/>
                <a:gd name="T6" fmla="*/ 0 w 125"/>
                <a:gd name="T7" fmla="*/ 2147483647 h 80"/>
                <a:gd name="T8" fmla="*/ 2147483647 w 125"/>
                <a:gd name="T9" fmla="*/ 2147483647 h 80"/>
                <a:gd name="T10" fmla="*/ 2147483647 w 125"/>
                <a:gd name="T11" fmla="*/ 2147483647 h 80"/>
                <a:gd name="T12" fmla="*/ 2147483647 w 125"/>
                <a:gd name="T13" fmla="*/ 2147483647 h 80"/>
                <a:gd name="T14" fmla="*/ 2147483647 w 125"/>
                <a:gd name="T15" fmla="*/ 2147483647 h 80"/>
                <a:gd name="T16" fmla="*/ 2147483647 w 125"/>
                <a:gd name="T17" fmla="*/ 2147483647 h 80"/>
                <a:gd name="T18" fmla="*/ 2147483647 w 125"/>
                <a:gd name="T19" fmla="*/ 2147483647 h 80"/>
                <a:gd name="T20" fmla="*/ 2147483647 w 125"/>
                <a:gd name="T21" fmla="*/ 2147483647 h 80"/>
                <a:gd name="T22" fmla="*/ 2147483647 w 125"/>
                <a:gd name="T23" fmla="*/ 0 h 80"/>
                <a:gd name="T24" fmla="*/ 2147483647 w 125"/>
                <a:gd name="T25" fmla="*/ 2147483647 h 80"/>
                <a:gd name="T26" fmla="*/ 2147483647 w 125"/>
                <a:gd name="T27" fmla="*/ 2147483647 h 80"/>
                <a:gd name="T28" fmla="*/ 2147483647 w 125"/>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80"/>
                <a:gd name="T47" fmla="*/ 125 w 125"/>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80">
                  <a:moveTo>
                    <a:pt x="1" y="35"/>
                  </a:moveTo>
                  <a:cubicBezTo>
                    <a:pt x="34" y="76"/>
                    <a:pt x="55" y="78"/>
                    <a:pt x="72" y="65"/>
                  </a:cubicBezTo>
                  <a:lnTo>
                    <a:pt x="73" y="66"/>
                  </a:lnTo>
                  <a:cubicBezTo>
                    <a:pt x="56" y="80"/>
                    <a:pt x="33" y="79"/>
                    <a:pt x="0" y="36"/>
                  </a:cubicBezTo>
                  <a:lnTo>
                    <a:pt x="1" y="35"/>
                  </a:lnTo>
                  <a:close/>
                  <a:moveTo>
                    <a:pt x="72" y="65"/>
                  </a:moveTo>
                  <a:cubicBezTo>
                    <a:pt x="82" y="57"/>
                    <a:pt x="91" y="43"/>
                    <a:pt x="99" y="30"/>
                  </a:cubicBezTo>
                  <a:lnTo>
                    <a:pt x="101" y="31"/>
                  </a:lnTo>
                  <a:cubicBezTo>
                    <a:pt x="93" y="44"/>
                    <a:pt x="84" y="58"/>
                    <a:pt x="73" y="66"/>
                  </a:cubicBezTo>
                  <a:lnTo>
                    <a:pt x="72" y="65"/>
                  </a:lnTo>
                  <a:close/>
                  <a:moveTo>
                    <a:pt x="99" y="30"/>
                  </a:moveTo>
                  <a:cubicBezTo>
                    <a:pt x="108" y="16"/>
                    <a:pt x="115" y="4"/>
                    <a:pt x="124" y="0"/>
                  </a:cubicBezTo>
                  <a:lnTo>
                    <a:pt x="125" y="2"/>
                  </a:lnTo>
                  <a:cubicBezTo>
                    <a:pt x="117" y="5"/>
                    <a:pt x="109" y="17"/>
                    <a:pt x="101" y="31"/>
                  </a:cubicBezTo>
                  <a:lnTo>
                    <a:pt x="99" y="30"/>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8166" name="Oval 33">
              <a:extLst>
                <a:ext uri="{FF2B5EF4-FFF2-40B4-BE49-F238E27FC236}">
                  <a16:creationId xmlns:a16="http://schemas.microsoft.com/office/drawing/2014/main" id="{29D1748F-A7CA-4FE8-B644-FFC3CA3E7361}"/>
                </a:ext>
              </a:extLst>
            </p:cNvPr>
            <p:cNvSpPr>
              <a:spLocks noChangeArrowheads="1"/>
            </p:cNvSpPr>
            <p:nvPr/>
          </p:nvSpPr>
          <p:spPr bwMode="auto">
            <a:xfrm>
              <a:off x="2603" y="4226"/>
              <a:ext cx="71" cy="7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7" name="Oval 34">
              <a:extLst>
                <a:ext uri="{FF2B5EF4-FFF2-40B4-BE49-F238E27FC236}">
                  <a16:creationId xmlns:a16="http://schemas.microsoft.com/office/drawing/2014/main" id="{3077D0B7-347D-4DB1-9A89-574A7AFA4FB6}"/>
                </a:ext>
              </a:extLst>
            </p:cNvPr>
            <p:cNvSpPr>
              <a:spLocks noChangeArrowheads="1"/>
            </p:cNvSpPr>
            <p:nvPr/>
          </p:nvSpPr>
          <p:spPr bwMode="auto">
            <a:xfrm>
              <a:off x="1723" y="4487"/>
              <a:ext cx="83" cy="63"/>
            </a:xfrm>
            <a:prstGeom prst="ellipse">
              <a:avLst/>
            </a:prstGeom>
            <a:solidFill>
              <a:srgbClr val="EB3D0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8" name="Oval 35">
              <a:extLst>
                <a:ext uri="{FF2B5EF4-FFF2-40B4-BE49-F238E27FC236}">
                  <a16:creationId xmlns:a16="http://schemas.microsoft.com/office/drawing/2014/main" id="{084A1C76-0DD4-4E8E-90BE-AC2B039EA565}"/>
                </a:ext>
              </a:extLst>
            </p:cNvPr>
            <p:cNvSpPr>
              <a:spLocks noChangeArrowheads="1"/>
            </p:cNvSpPr>
            <p:nvPr/>
          </p:nvSpPr>
          <p:spPr bwMode="auto">
            <a:xfrm>
              <a:off x="2079" y="4613"/>
              <a:ext cx="96" cy="84"/>
            </a:xfrm>
            <a:prstGeom prst="ellipse">
              <a:avLst/>
            </a:prstGeom>
            <a:solidFill>
              <a:srgbClr val="A14875"/>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69" name="Freeform 36">
              <a:extLst>
                <a:ext uri="{FF2B5EF4-FFF2-40B4-BE49-F238E27FC236}">
                  <a16:creationId xmlns:a16="http://schemas.microsoft.com/office/drawing/2014/main" id="{6C3F8727-B24A-42BA-9252-2C8D2EB729D2}"/>
                </a:ext>
              </a:extLst>
            </p:cNvPr>
            <p:cNvSpPr>
              <a:spLocks noEditPoints="1"/>
            </p:cNvSpPr>
            <p:nvPr/>
          </p:nvSpPr>
          <p:spPr bwMode="auto">
            <a:xfrm>
              <a:off x="1449" y="3964"/>
              <a:ext cx="1356" cy="817"/>
            </a:xfrm>
            <a:custGeom>
              <a:avLst/>
              <a:gdLst>
                <a:gd name="T0" fmla="*/ 2147483647 w 114"/>
                <a:gd name="T1" fmla="*/ 2147483647 h 78"/>
                <a:gd name="T2" fmla="*/ 2147483647 w 114"/>
                <a:gd name="T3" fmla="*/ 2147483647 h 78"/>
                <a:gd name="T4" fmla="*/ 2147483647 w 114"/>
                <a:gd name="T5" fmla="*/ 2147483647 h 78"/>
                <a:gd name="T6" fmla="*/ 0 w 114"/>
                <a:gd name="T7" fmla="*/ 2147483647 h 78"/>
                <a:gd name="T8" fmla="*/ 2147483647 w 114"/>
                <a:gd name="T9" fmla="*/ 2147483647 h 78"/>
                <a:gd name="T10" fmla="*/ 2147483647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0 h 78"/>
                <a:gd name="T24" fmla="*/ 2147483647 w 114"/>
                <a:gd name="T25" fmla="*/ 2147483647 h 78"/>
                <a:gd name="T26" fmla="*/ 2147483647 w 114"/>
                <a:gd name="T27" fmla="*/ 2147483647 h 78"/>
                <a:gd name="T28" fmla="*/ 2147483647 w 114"/>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78"/>
                <a:gd name="T47" fmla="*/ 114 w 114"/>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78">
                  <a:moveTo>
                    <a:pt x="2" y="2"/>
                  </a:moveTo>
                  <a:cubicBezTo>
                    <a:pt x="26" y="63"/>
                    <a:pt x="47" y="76"/>
                    <a:pt x="64" y="70"/>
                  </a:cubicBezTo>
                  <a:lnTo>
                    <a:pt x="65" y="71"/>
                  </a:lnTo>
                  <a:cubicBezTo>
                    <a:pt x="47" y="78"/>
                    <a:pt x="25" y="65"/>
                    <a:pt x="0" y="3"/>
                  </a:cubicBezTo>
                  <a:lnTo>
                    <a:pt x="2" y="2"/>
                  </a:lnTo>
                  <a:close/>
                  <a:moveTo>
                    <a:pt x="64" y="70"/>
                  </a:moveTo>
                  <a:cubicBezTo>
                    <a:pt x="84" y="62"/>
                    <a:pt x="98" y="30"/>
                    <a:pt x="107" y="11"/>
                  </a:cubicBezTo>
                  <a:lnTo>
                    <a:pt x="109" y="12"/>
                  </a:lnTo>
                  <a:cubicBezTo>
                    <a:pt x="100" y="31"/>
                    <a:pt x="85" y="63"/>
                    <a:pt x="65" y="71"/>
                  </a:cubicBezTo>
                  <a:lnTo>
                    <a:pt x="64" y="70"/>
                  </a:lnTo>
                  <a:close/>
                  <a:moveTo>
                    <a:pt x="107" y="11"/>
                  </a:moveTo>
                  <a:cubicBezTo>
                    <a:pt x="109" y="7"/>
                    <a:pt x="111" y="3"/>
                    <a:pt x="112" y="0"/>
                  </a:cubicBezTo>
                  <a:lnTo>
                    <a:pt x="114" y="1"/>
                  </a:lnTo>
                  <a:cubicBezTo>
                    <a:pt x="112" y="4"/>
                    <a:pt x="111" y="7"/>
                    <a:pt x="109" y="12"/>
                  </a:cubicBezTo>
                  <a:lnTo>
                    <a:pt x="107" y="11"/>
                  </a:lnTo>
                  <a:close/>
                </a:path>
              </a:pathLst>
            </a:custGeom>
            <a:solidFill>
              <a:srgbClr val="7488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8170" name="Freeform 37">
              <a:extLst>
                <a:ext uri="{FF2B5EF4-FFF2-40B4-BE49-F238E27FC236}">
                  <a16:creationId xmlns:a16="http://schemas.microsoft.com/office/drawing/2014/main" id="{38965C4D-AA12-428C-8BE6-159CBEDED764}"/>
                </a:ext>
              </a:extLst>
            </p:cNvPr>
            <p:cNvSpPr>
              <a:spLocks/>
            </p:cNvSpPr>
            <p:nvPr/>
          </p:nvSpPr>
          <p:spPr bwMode="auto">
            <a:xfrm>
              <a:off x="2638" y="3555"/>
              <a:ext cx="1" cy="126"/>
            </a:xfrm>
            <a:custGeom>
              <a:avLst/>
              <a:gdLst>
                <a:gd name="T0" fmla="*/ 0 w 1"/>
                <a:gd name="T1" fmla="*/ 0 h 12"/>
                <a:gd name="T2" fmla="*/ 0 w 1"/>
                <a:gd name="T3" fmla="*/ 2147483647 h 12"/>
                <a:gd name="T4" fmla="*/ 0 60000 65536"/>
                <a:gd name="T5" fmla="*/ 0 60000 65536"/>
                <a:gd name="T6" fmla="*/ 0 w 1"/>
                <a:gd name="T7" fmla="*/ 0 h 12"/>
                <a:gd name="T8" fmla="*/ 1 w 1"/>
                <a:gd name="T9" fmla="*/ 12 h 12"/>
              </a:gdLst>
              <a:ahLst/>
              <a:cxnLst>
                <a:cxn ang="T4">
                  <a:pos x="T0" y="T1"/>
                </a:cxn>
                <a:cxn ang="T5">
                  <a:pos x="T2" y="T3"/>
                </a:cxn>
              </a:cxnLst>
              <a:rect l="T6" t="T7" r="T8" b="T9"/>
              <a:pathLst>
                <a:path w="1"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71" name="Freeform 38">
              <a:extLst>
                <a:ext uri="{FF2B5EF4-FFF2-40B4-BE49-F238E27FC236}">
                  <a16:creationId xmlns:a16="http://schemas.microsoft.com/office/drawing/2014/main" id="{80B7E37E-5A69-4ACB-A4C9-C91DC1DB24F8}"/>
                </a:ext>
              </a:extLst>
            </p:cNvPr>
            <p:cNvSpPr>
              <a:spLocks/>
            </p:cNvSpPr>
            <p:nvPr/>
          </p:nvSpPr>
          <p:spPr bwMode="auto">
            <a:xfrm>
              <a:off x="2638" y="3597"/>
              <a:ext cx="1" cy="985"/>
            </a:xfrm>
            <a:custGeom>
              <a:avLst/>
              <a:gdLst>
                <a:gd name="T0" fmla="*/ 0 w 1"/>
                <a:gd name="T1" fmla="*/ 0 h 94"/>
                <a:gd name="T2" fmla="*/ 0 w 1"/>
                <a:gd name="T3" fmla="*/ 2147483647 h 94"/>
                <a:gd name="T4" fmla="*/ 0 60000 65536"/>
                <a:gd name="T5" fmla="*/ 0 60000 65536"/>
                <a:gd name="T6" fmla="*/ 0 w 1"/>
                <a:gd name="T7" fmla="*/ 0 h 94"/>
                <a:gd name="T8" fmla="*/ 1 w 1"/>
                <a:gd name="T9" fmla="*/ 94 h 94"/>
              </a:gdLst>
              <a:ahLst/>
              <a:cxnLst>
                <a:cxn ang="T4">
                  <a:pos x="T0" y="T1"/>
                </a:cxn>
                <a:cxn ang="T5">
                  <a:pos x="T2" y="T3"/>
                </a:cxn>
              </a:cxnLst>
              <a:rect l="T6" t="T7" r="T8" b="T9"/>
              <a:pathLst>
                <a:path w="1" h="94">
                  <a:moveTo>
                    <a:pt x="0" y="0"/>
                  </a:moveTo>
                  <a:cubicBezTo>
                    <a:pt x="0" y="94"/>
                    <a:pt x="0" y="93"/>
                    <a:pt x="0" y="93"/>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72" name="Oval 39">
              <a:extLst>
                <a:ext uri="{FF2B5EF4-FFF2-40B4-BE49-F238E27FC236}">
                  <a16:creationId xmlns:a16="http://schemas.microsoft.com/office/drawing/2014/main" id="{BC4CAF6A-6BC9-4F22-8900-91790CED26CA}"/>
                </a:ext>
              </a:extLst>
            </p:cNvPr>
            <p:cNvSpPr>
              <a:spLocks noChangeArrowheads="1"/>
            </p:cNvSpPr>
            <p:nvPr/>
          </p:nvSpPr>
          <p:spPr bwMode="auto">
            <a:xfrm>
              <a:off x="2044" y="4687"/>
              <a:ext cx="95" cy="73"/>
            </a:xfrm>
            <a:prstGeom prst="ellipse">
              <a:avLst/>
            </a:prstGeom>
            <a:solidFill>
              <a:srgbClr val="009049"/>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73" name="Freeform 40">
              <a:extLst>
                <a:ext uri="{FF2B5EF4-FFF2-40B4-BE49-F238E27FC236}">
                  <a16:creationId xmlns:a16="http://schemas.microsoft.com/office/drawing/2014/main" id="{54E20098-39AB-4231-AA14-0D65F6AAC013}"/>
                </a:ext>
              </a:extLst>
            </p:cNvPr>
            <p:cNvSpPr>
              <a:spLocks/>
            </p:cNvSpPr>
            <p:nvPr/>
          </p:nvSpPr>
          <p:spPr bwMode="auto">
            <a:xfrm>
              <a:off x="1651" y="2298"/>
              <a:ext cx="1" cy="126"/>
            </a:xfrm>
            <a:custGeom>
              <a:avLst/>
              <a:gdLst>
                <a:gd name="T0" fmla="*/ 0 w 1"/>
                <a:gd name="T1" fmla="*/ 0 h 12"/>
                <a:gd name="T2" fmla="*/ 0 w 1"/>
                <a:gd name="T3" fmla="*/ 2147483647 h 12"/>
                <a:gd name="T4" fmla="*/ 0 60000 65536"/>
                <a:gd name="T5" fmla="*/ 0 60000 65536"/>
                <a:gd name="T6" fmla="*/ 0 w 1"/>
                <a:gd name="T7" fmla="*/ 0 h 12"/>
                <a:gd name="T8" fmla="*/ 1 w 1"/>
                <a:gd name="T9" fmla="*/ 12 h 12"/>
              </a:gdLst>
              <a:ahLst/>
              <a:cxnLst>
                <a:cxn ang="T4">
                  <a:pos x="T0" y="T1"/>
                </a:cxn>
                <a:cxn ang="T5">
                  <a:pos x="T2" y="T3"/>
                </a:cxn>
              </a:cxnLst>
              <a:rect l="T6" t="T7" r="T8" b="T9"/>
              <a:pathLst>
                <a:path w="1" h="12">
                  <a:moveTo>
                    <a:pt x="0" y="0"/>
                  </a:moveTo>
                  <a:cubicBezTo>
                    <a:pt x="0" y="12"/>
                    <a:pt x="0" y="12"/>
                    <a:pt x="0" y="1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74" name="Oval 41">
              <a:extLst>
                <a:ext uri="{FF2B5EF4-FFF2-40B4-BE49-F238E27FC236}">
                  <a16:creationId xmlns:a16="http://schemas.microsoft.com/office/drawing/2014/main" id="{D5E4D5BA-9555-4E74-BAAD-B78B1C377D18}"/>
                </a:ext>
              </a:extLst>
            </p:cNvPr>
            <p:cNvSpPr>
              <a:spLocks noChangeArrowheads="1"/>
            </p:cNvSpPr>
            <p:nvPr/>
          </p:nvSpPr>
          <p:spPr bwMode="auto">
            <a:xfrm>
              <a:off x="2614" y="3618"/>
              <a:ext cx="48"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75" name="Oval 42">
              <a:extLst>
                <a:ext uri="{FF2B5EF4-FFF2-40B4-BE49-F238E27FC236}">
                  <a16:creationId xmlns:a16="http://schemas.microsoft.com/office/drawing/2014/main" id="{E6156FD2-3AC8-4C56-AF78-C8FC76EE23A9}"/>
                </a:ext>
              </a:extLst>
            </p:cNvPr>
            <p:cNvSpPr>
              <a:spLocks noChangeArrowheads="1"/>
            </p:cNvSpPr>
            <p:nvPr/>
          </p:nvSpPr>
          <p:spPr bwMode="auto">
            <a:xfrm>
              <a:off x="1735" y="3607"/>
              <a:ext cx="47" cy="42"/>
            </a:xfrm>
            <a:prstGeom prst="ellipse">
              <a:avLst/>
            </a:prstGeom>
            <a:solidFill>
              <a:srgbClr val="340E70"/>
            </a:solidFill>
            <a:ln w="0">
              <a:solidFill>
                <a:srgbClr val="24211D"/>
              </a:solidFill>
              <a:round/>
              <a:headEnd/>
              <a:tailEnd/>
            </a:ln>
          </p:spPr>
          <p:txBody>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48176" name="Freeform 43">
              <a:extLst>
                <a:ext uri="{FF2B5EF4-FFF2-40B4-BE49-F238E27FC236}">
                  <a16:creationId xmlns:a16="http://schemas.microsoft.com/office/drawing/2014/main" id="{058C3273-BAC7-42E3-8C23-2CC5BC110583}"/>
                </a:ext>
              </a:extLst>
            </p:cNvPr>
            <p:cNvSpPr>
              <a:spLocks/>
            </p:cNvSpPr>
            <p:nvPr/>
          </p:nvSpPr>
          <p:spPr bwMode="auto">
            <a:xfrm>
              <a:off x="2317" y="4257"/>
              <a:ext cx="321" cy="629"/>
            </a:xfrm>
            <a:custGeom>
              <a:avLst/>
              <a:gdLst>
                <a:gd name="T0" fmla="*/ 2147483647 w 27"/>
                <a:gd name="T1" fmla="*/ 0 h 60"/>
                <a:gd name="T2" fmla="*/ 0 w 27"/>
                <a:gd name="T3" fmla="*/ 2147483647 h 60"/>
                <a:gd name="T4" fmla="*/ 0 60000 65536"/>
                <a:gd name="T5" fmla="*/ 0 60000 65536"/>
                <a:gd name="T6" fmla="*/ 0 w 27"/>
                <a:gd name="T7" fmla="*/ 0 h 60"/>
                <a:gd name="T8" fmla="*/ 27 w 27"/>
                <a:gd name="T9" fmla="*/ 60 h 60"/>
              </a:gdLst>
              <a:ahLst/>
              <a:cxnLst>
                <a:cxn ang="T4">
                  <a:pos x="T0" y="T1"/>
                </a:cxn>
                <a:cxn ang="T5">
                  <a:pos x="T2" y="T3"/>
                </a:cxn>
              </a:cxnLst>
              <a:rect l="T6" t="T7" r="T8" b="T9"/>
              <a:pathLst>
                <a:path w="27" h="60">
                  <a:moveTo>
                    <a:pt x="27" y="0"/>
                  </a:moveTo>
                  <a:cubicBezTo>
                    <a:pt x="0" y="60"/>
                    <a:pt x="0" y="60"/>
                    <a:pt x="0" y="60"/>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77" name="Freeform 44">
              <a:extLst>
                <a:ext uri="{FF2B5EF4-FFF2-40B4-BE49-F238E27FC236}">
                  <a16:creationId xmlns:a16="http://schemas.microsoft.com/office/drawing/2014/main" id="{8453F88B-FDC6-4C21-A267-195C833F4A9B}"/>
                </a:ext>
              </a:extLst>
            </p:cNvPr>
            <p:cNvSpPr>
              <a:spLocks/>
            </p:cNvSpPr>
            <p:nvPr/>
          </p:nvSpPr>
          <p:spPr bwMode="auto">
            <a:xfrm>
              <a:off x="2293" y="4875"/>
              <a:ext cx="48" cy="63"/>
            </a:xfrm>
            <a:custGeom>
              <a:avLst/>
              <a:gdLst>
                <a:gd name="T0" fmla="*/ 0 w 48"/>
                <a:gd name="T1" fmla="*/ 63 h 63"/>
                <a:gd name="T2" fmla="*/ 48 w 48"/>
                <a:gd name="T3" fmla="*/ 21 h 63"/>
                <a:gd name="T4" fmla="*/ 0 w 48"/>
                <a:gd name="T5" fmla="*/ 0 h 63"/>
                <a:gd name="T6" fmla="*/ 0 w 48"/>
                <a:gd name="T7" fmla="*/ 63 h 63"/>
                <a:gd name="T8" fmla="*/ 0 60000 65536"/>
                <a:gd name="T9" fmla="*/ 0 60000 65536"/>
                <a:gd name="T10" fmla="*/ 0 60000 65536"/>
                <a:gd name="T11" fmla="*/ 0 60000 65536"/>
                <a:gd name="T12" fmla="*/ 0 w 48"/>
                <a:gd name="T13" fmla="*/ 0 h 63"/>
                <a:gd name="T14" fmla="*/ 48 w 48"/>
                <a:gd name="T15" fmla="*/ 63 h 63"/>
              </a:gdLst>
              <a:ahLst/>
              <a:cxnLst>
                <a:cxn ang="T8">
                  <a:pos x="T0" y="T1"/>
                </a:cxn>
                <a:cxn ang="T9">
                  <a:pos x="T2" y="T3"/>
                </a:cxn>
                <a:cxn ang="T10">
                  <a:pos x="T4" y="T5"/>
                </a:cxn>
                <a:cxn ang="T11">
                  <a:pos x="T6" y="T7"/>
                </a:cxn>
              </a:cxnLst>
              <a:rect l="T12" t="T13" r="T14" b="T15"/>
              <a:pathLst>
                <a:path w="48" h="63">
                  <a:moveTo>
                    <a:pt x="0" y="63"/>
                  </a:moveTo>
                  <a:lnTo>
                    <a:pt x="48" y="21"/>
                  </a:lnTo>
                  <a:lnTo>
                    <a:pt x="0" y="0"/>
                  </a:lnTo>
                  <a:lnTo>
                    <a:pt x="0" y="63"/>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8178" name="Freeform 45">
              <a:extLst>
                <a:ext uri="{FF2B5EF4-FFF2-40B4-BE49-F238E27FC236}">
                  <a16:creationId xmlns:a16="http://schemas.microsoft.com/office/drawing/2014/main" id="{E12D41E8-5699-41BC-8F43-DFF351DD4E01}"/>
                </a:ext>
              </a:extLst>
            </p:cNvPr>
            <p:cNvSpPr>
              <a:spLocks/>
            </p:cNvSpPr>
            <p:nvPr/>
          </p:nvSpPr>
          <p:spPr bwMode="auto">
            <a:xfrm>
              <a:off x="1758" y="4519"/>
              <a:ext cx="417" cy="335"/>
            </a:xfrm>
            <a:custGeom>
              <a:avLst/>
              <a:gdLst>
                <a:gd name="T0" fmla="*/ 0 w 35"/>
                <a:gd name="T1" fmla="*/ 0 h 32"/>
                <a:gd name="T2" fmla="*/ 2147483647 w 35"/>
                <a:gd name="T3" fmla="*/ 2147483647 h 32"/>
                <a:gd name="T4" fmla="*/ 0 60000 65536"/>
                <a:gd name="T5" fmla="*/ 0 60000 65536"/>
                <a:gd name="T6" fmla="*/ 0 w 35"/>
                <a:gd name="T7" fmla="*/ 0 h 32"/>
                <a:gd name="T8" fmla="*/ 35 w 35"/>
                <a:gd name="T9" fmla="*/ 32 h 32"/>
              </a:gdLst>
              <a:ahLst/>
              <a:cxnLst>
                <a:cxn ang="T4">
                  <a:pos x="T0" y="T1"/>
                </a:cxn>
                <a:cxn ang="T5">
                  <a:pos x="T2" y="T3"/>
                </a:cxn>
              </a:cxnLst>
              <a:rect l="T6" t="T7" r="T8" b="T9"/>
              <a:pathLst>
                <a:path w="35" h="32">
                  <a:moveTo>
                    <a:pt x="0" y="0"/>
                  </a:moveTo>
                  <a:cubicBezTo>
                    <a:pt x="35" y="32"/>
                    <a:pt x="35" y="32"/>
                    <a:pt x="35" y="32"/>
                  </a:cubicBez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8179" name="Freeform 46">
              <a:extLst>
                <a:ext uri="{FF2B5EF4-FFF2-40B4-BE49-F238E27FC236}">
                  <a16:creationId xmlns:a16="http://schemas.microsoft.com/office/drawing/2014/main" id="{536A1D95-FDEA-4968-9BC5-2EB393BBC0EC}"/>
                </a:ext>
              </a:extLst>
            </p:cNvPr>
            <p:cNvSpPr>
              <a:spLocks/>
            </p:cNvSpPr>
            <p:nvPr/>
          </p:nvSpPr>
          <p:spPr bwMode="auto">
            <a:xfrm>
              <a:off x="2151" y="4833"/>
              <a:ext cx="59" cy="63"/>
            </a:xfrm>
            <a:custGeom>
              <a:avLst/>
              <a:gdLst>
                <a:gd name="T0" fmla="*/ 59 w 59"/>
                <a:gd name="T1" fmla="*/ 63 h 63"/>
                <a:gd name="T2" fmla="*/ 35 w 59"/>
                <a:gd name="T3" fmla="*/ 0 h 63"/>
                <a:gd name="T4" fmla="*/ 0 w 59"/>
                <a:gd name="T5" fmla="*/ 42 h 63"/>
                <a:gd name="T6" fmla="*/ 59 w 59"/>
                <a:gd name="T7" fmla="*/ 63 h 63"/>
                <a:gd name="T8" fmla="*/ 0 60000 65536"/>
                <a:gd name="T9" fmla="*/ 0 60000 65536"/>
                <a:gd name="T10" fmla="*/ 0 60000 65536"/>
                <a:gd name="T11" fmla="*/ 0 60000 65536"/>
                <a:gd name="T12" fmla="*/ 0 w 59"/>
                <a:gd name="T13" fmla="*/ 0 h 63"/>
                <a:gd name="T14" fmla="*/ 59 w 59"/>
                <a:gd name="T15" fmla="*/ 63 h 63"/>
              </a:gdLst>
              <a:ahLst/>
              <a:cxnLst>
                <a:cxn ang="T8">
                  <a:pos x="T0" y="T1"/>
                </a:cxn>
                <a:cxn ang="T9">
                  <a:pos x="T2" y="T3"/>
                </a:cxn>
                <a:cxn ang="T10">
                  <a:pos x="T4" y="T5"/>
                </a:cxn>
                <a:cxn ang="T11">
                  <a:pos x="T6" y="T7"/>
                </a:cxn>
              </a:cxnLst>
              <a:rect l="T12" t="T13" r="T14" b="T15"/>
              <a:pathLst>
                <a:path w="59" h="63">
                  <a:moveTo>
                    <a:pt x="59" y="63"/>
                  </a:moveTo>
                  <a:lnTo>
                    <a:pt x="35" y="0"/>
                  </a:lnTo>
                  <a:lnTo>
                    <a:pt x="0" y="42"/>
                  </a:lnTo>
                  <a:lnTo>
                    <a:pt x="59" y="63"/>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aphicFrame>
          <p:nvGraphicFramePr>
            <p:cNvPr id="48180" name="Object 47">
              <a:extLst>
                <a:ext uri="{FF2B5EF4-FFF2-40B4-BE49-F238E27FC236}">
                  <a16:creationId xmlns:a16="http://schemas.microsoft.com/office/drawing/2014/main" id="{B98420F8-0D69-4D7B-9AFC-B9FB83FF0C88}"/>
                </a:ext>
              </a:extLst>
            </p:cNvPr>
            <p:cNvGraphicFramePr>
              <a:graphicFrameLocks noChangeAspect="1"/>
            </p:cNvGraphicFramePr>
            <p:nvPr/>
          </p:nvGraphicFramePr>
          <p:xfrm>
            <a:off x="482" y="3241"/>
            <a:ext cx="453" cy="264"/>
          </p:xfrm>
          <a:graphic>
            <a:graphicData uri="http://schemas.openxmlformats.org/presentationml/2006/ole">
              <mc:AlternateContent xmlns:mc="http://schemas.openxmlformats.org/markup-compatibility/2006">
                <mc:Choice xmlns:v="urn:schemas-microsoft-com:vml" Requires="v">
                  <p:oleObj spid="_x0000_s48201" name="Формула" r:id="rId3" imgW="342751" imgH="203112" progId="Equation.3">
                    <p:embed/>
                  </p:oleObj>
                </mc:Choice>
                <mc:Fallback>
                  <p:oleObj name="Формула" r:id="rId3" imgW="342751" imgH="203112" progId="Equation.3">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 y="3241"/>
                          <a:ext cx="45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81" name="Object 48">
              <a:extLst>
                <a:ext uri="{FF2B5EF4-FFF2-40B4-BE49-F238E27FC236}">
                  <a16:creationId xmlns:a16="http://schemas.microsoft.com/office/drawing/2014/main" id="{8292997E-A9FA-49DE-B035-616600484DFC}"/>
                </a:ext>
              </a:extLst>
            </p:cNvPr>
            <p:cNvGraphicFramePr>
              <a:graphicFrameLocks noChangeAspect="1"/>
            </p:cNvGraphicFramePr>
            <p:nvPr/>
          </p:nvGraphicFramePr>
          <p:xfrm>
            <a:off x="391" y="1202"/>
            <a:ext cx="454" cy="266"/>
          </p:xfrm>
          <a:graphic>
            <a:graphicData uri="http://schemas.openxmlformats.org/presentationml/2006/ole">
              <mc:AlternateContent xmlns:mc="http://schemas.openxmlformats.org/markup-compatibility/2006">
                <mc:Choice xmlns:v="urn:schemas-microsoft-com:vml" Requires="v">
                  <p:oleObj spid="_x0000_s48202" name="Формула" r:id="rId5" imgW="342751" imgH="203112" progId="Equation.3">
                    <p:embed/>
                  </p:oleObj>
                </mc:Choice>
                <mc:Fallback>
                  <p:oleObj name="Формула" r:id="rId5" imgW="342751" imgH="203112"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 y="1202"/>
                          <a:ext cx="45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82" name="Object 49">
              <a:extLst>
                <a:ext uri="{FF2B5EF4-FFF2-40B4-BE49-F238E27FC236}">
                  <a16:creationId xmlns:a16="http://schemas.microsoft.com/office/drawing/2014/main" id="{FDF73278-A169-4FC3-AD45-F6A860D3C00C}"/>
                </a:ext>
              </a:extLst>
            </p:cNvPr>
            <p:cNvGraphicFramePr>
              <a:graphicFrameLocks noChangeAspect="1"/>
            </p:cNvGraphicFramePr>
            <p:nvPr/>
          </p:nvGraphicFramePr>
          <p:xfrm>
            <a:off x="3612" y="2109"/>
            <a:ext cx="157" cy="181"/>
          </p:xfrm>
          <a:graphic>
            <a:graphicData uri="http://schemas.openxmlformats.org/presentationml/2006/ole">
              <mc:AlternateContent xmlns:mc="http://schemas.openxmlformats.org/markup-compatibility/2006">
                <mc:Choice xmlns:v="urn:schemas-microsoft-com:vml" Requires="v">
                  <p:oleObj spid="_x0000_s48203" name="Формула" r:id="rId6" imgW="126835" imgH="139518" progId="Equation.3">
                    <p:embed/>
                  </p:oleObj>
                </mc:Choice>
                <mc:Fallback>
                  <p:oleObj name="Формула" r:id="rId6" imgW="126835" imgH="139518"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2" y="2109"/>
                          <a:ext cx="15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83" name="Object 50">
              <a:extLst>
                <a:ext uri="{FF2B5EF4-FFF2-40B4-BE49-F238E27FC236}">
                  <a16:creationId xmlns:a16="http://schemas.microsoft.com/office/drawing/2014/main" id="{A7B74B54-2CFA-4E5D-9315-EF8428F06AD3}"/>
                </a:ext>
              </a:extLst>
            </p:cNvPr>
            <p:cNvGraphicFramePr>
              <a:graphicFrameLocks noChangeAspect="1"/>
            </p:cNvGraphicFramePr>
            <p:nvPr/>
          </p:nvGraphicFramePr>
          <p:xfrm>
            <a:off x="3657" y="3379"/>
            <a:ext cx="157" cy="181"/>
          </p:xfrm>
          <a:graphic>
            <a:graphicData uri="http://schemas.openxmlformats.org/presentationml/2006/ole">
              <mc:AlternateContent xmlns:mc="http://schemas.openxmlformats.org/markup-compatibility/2006">
                <mc:Choice xmlns:v="urn:schemas-microsoft-com:vml" Requires="v">
                  <p:oleObj spid="_x0000_s48204" name="Формула" r:id="rId8" imgW="126835" imgH="139518" progId="Equation.3">
                    <p:embed/>
                  </p:oleObj>
                </mc:Choice>
                <mc:Fallback>
                  <p:oleObj name="Формула" r:id="rId8" imgW="126835" imgH="139518" progId="Equation.3">
                    <p:embed/>
                    <p:pic>
                      <p:nvPicPr>
                        <p:cNvPr id="0"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 y="3379"/>
                          <a:ext cx="15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84" name="Object 51">
              <a:extLst>
                <a:ext uri="{FF2B5EF4-FFF2-40B4-BE49-F238E27FC236}">
                  <a16:creationId xmlns:a16="http://schemas.microsoft.com/office/drawing/2014/main" id="{D9DB1DE5-18DE-49FB-991A-D46810469203}"/>
                </a:ext>
              </a:extLst>
            </p:cNvPr>
            <p:cNvGraphicFramePr>
              <a:graphicFrameLocks noChangeAspect="1"/>
            </p:cNvGraphicFramePr>
            <p:nvPr/>
          </p:nvGraphicFramePr>
          <p:xfrm>
            <a:off x="1162" y="2029"/>
            <a:ext cx="454" cy="261"/>
          </p:xfrm>
          <a:graphic>
            <a:graphicData uri="http://schemas.openxmlformats.org/presentationml/2006/ole">
              <mc:AlternateContent xmlns:mc="http://schemas.openxmlformats.org/markup-compatibility/2006">
                <mc:Choice xmlns:v="urn:schemas-microsoft-com:vml" Requires="v">
                  <p:oleObj spid="_x0000_s48205" name="Формула" r:id="rId9" imgW="380835" imgH="215806" progId="Equation.3">
                    <p:embed/>
                  </p:oleObj>
                </mc:Choice>
                <mc:Fallback>
                  <p:oleObj name="Формула" r:id="rId9" imgW="380835" imgH="215806" progId="Equation.3">
                    <p:embed/>
                    <p:pic>
                      <p:nvPicPr>
                        <p:cNvPr id="0" name="Object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2" y="2029"/>
                          <a:ext cx="45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85" name="Line 52">
              <a:extLst>
                <a:ext uri="{FF2B5EF4-FFF2-40B4-BE49-F238E27FC236}">
                  <a16:creationId xmlns:a16="http://schemas.microsoft.com/office/drawing/2014/main" id="{D8CAF42C-21B9-4C65-ACD3-6A7FDFDA20A3}"/>
                </a:ext>
              </a:extLst>
            </p:cNvPr>
            <p:cNvSpPr>
              <a:spLocks noChangeShapeType="1"/>
            </p:cNvSpPr>
            <p:nvPr/>
          </p:nvSpPr>
          <p:spPr bwMode="auto">
            <a:xfrm>
              <a:off x="1389" y="2200"/>
              <a:ext cx="317" cy="0"/>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8186" name="Line 53">
              <a:extLst>
                <a:ext uri="{FF2B5EF4-FFF2-40B4-BE49-F238E27FC236}">
                  <a16:creationId xmlns:a16="http://schemas.microsoft.com/office/drawing/2014/main" id="{9BB16526-AAE6-425B-A7DA-C09FB8B35201}"/>
                </a:ext>
              </a:extLst>
            </p:cNvPr>
            <p:cNvSpPr>
              <a:spLocks noChangeShapeType="1"/>
            </p:cNvSpPr>
            <p:nvPr/>
          </p:nvSpPr>
          <p:spPr bwMode="auto">
            <a:xfrm>
              <a:off x="1344" y="2517"/>
              <a:ext cx="181" cy="227"/>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aphicFrame>
          <p:nvGraphicFramePr>
            <p:cNvPr id="48187" name="Object 54">
              <a:extLst>
                <a:ext uri="{FF2B5EF4-FFF2-40B4-BE49-F238E27FC236}">
                  <a16:creationId xmlns:a16="http://schemas.microsoft.com/office/drawing/2014/main" id="{3CFDA966-24A8-4525-9256-25393E6CC4F7}"/>
                </a:ext>
              </a:extLst>
            </p:cNvPr>
            <p:cNvGraphicFramePr>
              <a:graphicFrameLocks noChangeAspect="1"/>
            </p:cNvGraphicFramePr>
            <p:nvPr/>
          </p:nvGraphicFramePr>
          <p:xfrm>
            <a:off x="763" y="2272"/>
            <a:ext cx="251" cy="318"/>
          </p:xfrm>
          <a:graphic>
            <a:graphicData uri="http://schemas.openxmlformats.org/presentationml/2006/ole">
              <mc:AlternateContent xmlns:mc="http://schemas.openxmlformats.org/markup-compatibility/2006">
                <mc:Choice xmlns:v="urn:schemas-microsoft-com:vml" Requires="v">
                  <p:oleObj spid="_x0000_s48206" name="Формула" r:id="rId11" imgW="177646" imgH="228402" progId="Equation.3">
                    <p:embed/>
                  </p:oleObj>
                </mc:Choice>
                <mc:Fallback>
                  <p:oleObj name="Формула" r:id="rId11" imgW="177646" imgH="228402" progId="Equation.3">
                    <p:embed/>
                    <p:pic>
                      <p:nvPicPr>
                        <p:cNvPr id="0" name="Object 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 y="2272"/>
                          <a:ext cx="25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88" name="Object 55">
              <a:extLst>
                <a:ext uri="{FF2B5EF4-FFF2-40B4-BE49-F238E27FC236}">
                  <a16:creationId xmlns:a16="http://schemas.microsoft.com/office/drawing/2014/main" id="{4B6DD53A-CEBA-42B3-A361-CD7D2771DF06}"/>
                </a:ext>
              </a:extLst>
            </p:cNvPr>
            <p:cNvGraphicFramePr>
              <a:graphicFrameLocks noChangeAspect="1"/>
            </p:cNvGraphicFramePr>
            <p:nvPr/>
          </p:nvGraphicFramePr>
          <p:xfrm>
            <a:off x="1155" y="2291"/>
            <a:ext cx="189" cy="271"/>
          </p:xfrm>
          <a:graphic>
            <a:graphicData uri="http://schemas.openxmlformats.org/presentationml/2006/ole">
              <mc:AlternateContent xmlns:mc="http://schemas.openxmlformats.org/markup-compatibility/2006">
                <mc:Choice xmlns:v="urn:schemas-microsoft-com:vml" Requires="v">
                  <p:oleObj spid="_x0000_s48207" name="Формула" r:id="rId13" imgW="152268" imgH="215713" progId="Equation.3">
                    <p:embed/>
                  </p:oleObj>
                </mc:Choice>
                <mc:Fallback>
                  <p:oleObj name="Формула" r:id="rId13" imgW="152268" imgH="215713" progId="Equation.3">
                    <p:embed/>
                    <p:pic>
                      <p:nvPicPr>
                        <p:cNvPr id="0"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5" y="2291"/>
                          <a:ext cx="18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89" name="Object 56">
              <a:extLst>
                <a:ext uri="{FF2B5EF4-FFF2-40B4-BE49-F238E27FC236}">
                  <a16:creationId xmlns:a16="http://schemas.microsoft.com/office/drawing/2014/main" id="{99EE79AB-BB61-4EAF-8C3F-3720573F1529}"/>
                </a:ext>
              </a:extLst>
            </p:cNvPr>
            <p:cNvGraphicFramePr>
              <a:graphicFrameLocks noChangeAspect="1"/>
            </p:cNvGraphicFramePr>
            <p:nvPr/>
          </p:nvGraphicFramePr>
          <p:xfrm>
            <a:off x="2335" y="2101"/>
            <a:ext cx="233" cy="280"/>
          </p:xfrm>
          <a:graphic>
            <a:graphicData uri="http://schemas.openxmlformats.org/presentationml/2006/ole">
              <mc:AlternateContent xmlns:mc="http://schemas.openxmlformats.org/markup-compatibility/2006">
                <mc:Choice xmlns:v="urn:schemas-microsoft-com:vml" Requires="v">
                  <p:oleObj spid="_x0000_s48208" name="Формула" r:id="rId15" imgW="190500" imgH="228600" progId="Equation.3">
                    <p:embed/>
                  </p:oleObj>
                </mc:Choice>
                <mc:Fallback>
                  <p:oleObj name="Формула" r:id="rId15" imgW="190500" imgH="228600" progId="Equation.3">
                    <p:embed/>
                    <p:pic>
                      <p:nvPicPr>
                        <p:cNvPr id="0" name="Object 5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5" y="2101"/>
                          <a:ext cx="23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0" name="Object 57">
              <a:extLst>
                <a:ext uri="{FF2B5EF4-FFF2-40B4-BE49-F238E27FC236}">
                  <a16:creationId xmlns:a16="http://schemas.microsoft.com/office/drawing/2014/main" id="{8C013685-7167-40BC-B211-3AA63352D054}"/>
                </a:ext>
              </a:extLst>
            </p:cNvPr>
            <p:cNvGraphicFramePr>
              <a:graphicFrameLocks noChangeAspect="1"/>
            </p:cNvGraphicFramePr>
            <p:nvPr/>
          </p:nvGraphicFramePr>
          <p:xfrm>
            <a:off x="1933" y="2081"/>
            <a:ext cx="363" cy="300"/>
          </p:xfrm>
          <a:graphic>
            <a:graphicData uri="http://schemas.openxmlformats.org/presentationml/2006/ole">
              <mc:AlternateContent xmlns:mc="http://schemas.openxmlformats.org/markup-compatibility/2006">
                <mc:Choice xmlns:v="urn:schemas-microsoft-com:vml" Requires="v">
                  <p:oleObj spid="_x0000_s48209" name="Формула" r:id="rId17" imgW="279400" imgH="228600" progId="Equation.3">
                    <p:embed/>
                  </p:oleObj>
                </mc:Choice>
                <mc:Fallback>
                  <p:oleObj name="Формула" r:id="rId17" imgW="279400" imgH="228600" progId="Equation.3">
                    <p:embed/>
                    <p:pic>
                      <p:nvPicPr>
                        <p:cNvPr id="0" name="Object 5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33" y="2081"/>
                          <a:ext cx="363"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1" name="Object 58">
              <a:extLst>
                <a:ext uri="{FF2B5EF4-FFF2-40B4-BE49-F238E27FC236}">
                  <a16:creationId xmlns:a16="http://schemas.microsoft.com/office/drawing/2014/main" id="{5EE71263-AC11-47CC-9670-5EE9847E4FEB}"/>
                </a:ext>
              </a:extLst>
            </p:cNvPr>
            <p:cNvGraphicFramePr>
              <a:graphicFrameLocks noChangeAspect="1"/>
            </p:cNvGraphicFramePr>
            <p:nvPr/>
          </p:nvGraphicFramePr>
          <p:xfrm>
            <a:off x="2523" y="3288"/>
            <a:ext cx="408" cy="337"/>
          </p:xfrm>
          <a:graphic>
            <a:graphicData uri="http://schemas.openxmlformats.org/presentationml/2006/ole">
              <mc:AlternateContent xmlns:mc="http://schemas.openxmlformats.org/markup-compatibility/2006">
                <mc:Choice xmlns:v="urn:schemas-microsoft-com:vml" Requires="v">
                  <p:oleObj spid="_x0000_s48210" name="Формула" r:id="rId19" imgW="279400" imgH="228600" progId="Equation.3">
                    <p:embed/>
                  </p:oleObj>
                </mc:Choice>
                <mc:Fallback>
                  <p:oleObj name="Формула" r:id="rId19" imgW="279400" imgH="228600" progId="Equation.3">
                    <p:embed/>
                    <p:pic>
                      <p:nvPicPr>
                        <p:cNvPr id="0" name="Object 5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3" y="3288"/>
                          <a:ext cx="40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2" name="Object 59">
              <a:extLst>
                <a:ext uri="{FF2B5EF4-FFF2-40B4-BE49-F238E27FC236}">
                  <a16:creationId xmlns:a16="http://schemas.microsoft.com/office/drawing/2014/main" id="{6A2BC8A2-7A8B-448F-A0D8-9FB8FF9E6E0E}"/>
                </a:ext>
              </a:extLst>
            </p:cNvPr>
            <p:cNvGraphicFramePr>
              <a:graphicFrameLocks noChangeAspect="1"/>
            </p:cNvGraphicFramePr>
            <p:nvPr/>
          </p:nvGraphicFramePr>
          <p:xfrm>
            <a:off x="1706" y="3334"/>
            <a:ext cx="264" cy="317"/>
          </p:xfrm>
          <a:graphic>
            <a:graphicData uri="http://schemas.openxmlformats.org/presentationml/2006/ole">
              <mc:AlternateContent xmlns:mc="http://schemas.openxmlformats.org/markup-compatibility/2006">
                <mc:Choice xmlns:v="urn:schemas-microsoft-com:vml" Requires="v">
                  <p:oleObj spid="_x0000_s48211" name="Формула" r:id="rId20" imgW="190500" imgH="228600" progId="Equation.3">
                    <p:embed/>
                  </p:oleObj>
                </mc:Choice>
                <mc:Fallback>
                  <p:oleObj name="Формула" r:id="rId20" imgW="190500" imgH="228600" progId="Equation.3">
                    <p:embed/>
                    <p:pic>
                      <p:nvPicPr>
                        <p:cNvPr id="0" name="Object 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06" y="3334"/>
                          <a:ext cx="26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3" name="Object 60">
              <a:extLst>
                <a:ext uri="{FF2B5EF4-FFF2-40B4-BE49-F238E27FC236}">
                  <a16:creationId xmlns:a16="http://schemas.microsoft.com/office/drawing/2014/main" id="{369BE293-E787-4980-90DE-9FB5F49880D1}"/>
                </a:ext>
              </a:extLst>
            </p:cNvPr>
            <p:cNvGraphicFramePr>
              <a:graphicFrameLocks noChangeAspect="1"/>
            </p:cNvGraphicFramePr>
            <p:nvPr/>
          </p:nvGraphicFramePr>
          <p:xfrm>
            <a:off x="799" y="1525"/>
            <a:ext cx="454" cy="266"/>
          </p:xfrm>
          <a:graphic>
            <a:graphicData uri="http://schemas.openxmlformats.org/presentationml/2006/ole">
              <mc:AlternateContent xmlns:mc="http://schemas.openxmlformats.org/markup-compatibility/2006">
                <mc:Choice xmlns:v="urn:schemas-microsoft-com:vml" Requires="v">
                  <p:oleObj spid="_x0000_s48212" name="Формула" r:id="rId21" imgW="393529" imgH="228501" progId="Equation.3">
                    <p:embed/>
                  </p:oleObj>
                </mc:Choice>
                <mc:Fallback>
                  <p:oleObj name="Формула" r:id="rId21" imgW="393529" imgH="228501" progId="Equation.3">
                    <p:embed/>
                    <p:pic>
                      <p:nvPicPr>
                        <p:cNvPr id="0" name="Object 6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9" y="1525"/>
                          <a:ext cx="45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4" name="Object 61">
              <a:extLst>
                <a:ext uri="{FF2B5EF4-FFF2-40B4-BE49-F238E27FC236}">
                  <a16:creationId xmlns:a16="http://schemas.microsoft.com/office/drawing/2014/main" id="{5C4EF069-C1AD-4F1A-8B0E-0A9BA4605672}"/>
                </a:ext>
              </a:extLst>
            </p:cNvPr>
            <p:cNvGraphicFramePr>
              <a:graphicFrameLocks noChangeAspect="1"/>
            </p:cNvGraphicFramePr>
            <p:nvPr/>
          </p:nvGraphicFramePr>
          <p:xfrm>
            <a:off x="2296" y="4672"/>
            <a:ext cx="589" cy="295"/>
          </p:xfrm>
          <a:graphic>
            <a:graphicData uri="http://schemas.openxmlformats.org/presentationml/2006/ole">
              <mc:AlternateContent xmlns:mc="http://schemas.openxmlformats.org/markup-compatibility/2006">
                <mc:Choice xmlns:v="urn:schemas-microsoft-com:vml" Requires="v">
                  <p:oleObj spid="_x0000_s48213" name="Формула" r:id="rId23" imgW="457200" imgH="228600" progId="Equation.3">
                    <p:embed/>
                  </p:oleObj>
                </mc:Choice>
                <mc:Fallback>
                  <p:oleObj name="Формула" r:id="rId23" imgW="457200" imgH="228600" progId="Equation.3">
                    <p:embed/>
                    <p:pic>
                      <p:nvPicPr>
                        <p:cNvPr id="0" name="Object 6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96" y="4672"/>
                          <a:ext cx="58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5" name="Object 62">
              <a:extLst>
                <a:ext uri="{FF2B5EF4-FFF2-40B4-BE49-F238E27FC236}">
                  <a16:creationId xmlns:a16="http://schemas.microsoft.com/office/drawing/2014/main" id="{F539C328-0536-4BDC-BE65-0657B6F3FA56}"/>
                </a:ext>
              </a:extLst>
            </p:cNvPr>
            <p:cNvGraphicFramePr>
              <a:graphicFrameLocks noChangeAspect="1"/>
            </p:cNvGraphicFramePr>
            <p:nvPr/>
          </p:nvGraphicFramePr>
          <p:xfrm>
            <a:off x="1571" y="4694"/>
            <a:ext cx="680" cy="292"/>
          </p:xfrm>
          <a:graphic>
            <a:graphicData uri="http://schemas.openxmlformats.org/presentationml/2006/ole">
              <mc:AlternateContent xmlns:mc="http://schemas.openxmlformats.org/markup-compatibility/2006">
                <mc:Choice xmlns:v="urn:schemas-microsoft-com:vml" Requires="v">
                  <p:oleObj spid="_x0000_s48214" name="Формула" r:id="rId25" imgW="533169" imgH="228501" progId="Equation.3">
                    <p:embed/>
                  </p:oleObj>
                </mc:Choice>
                <mc:Fallback>
                  <p:oleObj name="Формула" r:id="rId25" imgW="533169" imgH="228501" progId="Equation.3">
                    <p:embed/>
                    <p:pic>
                      <p:nvPicPr>
                        <p:cNvPr id="0" name="Object 6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71" y="4694"/>
                          <a:ext cx="68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6" name="Object 63">
              <a:extLst>
                <a:ext uri="{FF2B5EF4-FFF2-40B4-BE49-F238E27FC236}">
                  <a16:creationId xmlns:a16="http://schemas.microsoft.com/office/drawing/2014/main" id="{45F0C05E-1ED8-478F-A31A-5BFCA33A744F}"/>
                </a:ext>
              </a:extLst>
            </p:cNvPr>
            <p:cNvGraphicFramePr>
              <a:graphicFrameLocks noChangeAspect="1"/>
            </p:cNvGraphicFramePr>
            <p:nvPr/>
          </p:nvGraphicFramePr>
          <p:xfrm>
            <a:off x="2704" y="4042"/>
            <a:ext cx="545" cy="297"/>
          </p:xfrm>
          <a:graphic>
            <a:graphicData uri="http://schemas.openxmlformats.org/presentationml/2006/ole">
              <mc:AlternateContent xmlns:mc="http://schemas.openxmlformats.org/markup-compatibility/2006">
                <mc:Choice xmlns:v="urn:schemas-microsoft-com:vml" Requires="v">
                  <p:oleObj spid="_x0000_s48215" name="Формула" r:id="rId27" imgW="419100" imgH="228600" progId="Equation.3">
                    <p:embed/>
                  </p:oleObj>
                </mc:Choice>
                <mc:Fallback>
                  <p:oleObj name="Формула" r:id="rId27" imgW="419100" imgH="228600" progId="Equation.3">
                    <p:embed/>
                    <p:pic>
                      <p:nvPicPr>
                        <p:cNvPr id="0" name="Object 6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04" y="4042"/>
                          <a:ext cx="54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7" name="Object 64">
              <a:extLst>
                <a:ext uri="{FF2B5EF4-FFF2-40B4-BE49-F238E27FC236}">
                  <a16:creationId xmlns:a16="http://schemas.microsoft.com/office/drawing/2014/main" id="{99F0E386-5EC9-4A77-B8AD-083403834306}"/>
                </a:ext>
              </a:extLst>
            </p:cNvPr>
            <p:cNvGraphicFramePr>
              <a:graphicFrameLocks noChangeAspect="1"/>
            </p:cNvGraphicFramePr>
            <p:nvPr/>
          </p:nvGraphicFramePr>
          <p:xfrm>
            <a:off x="1706" y="4265"/>
            <a:ext cx="635" cy="293"/>
          </p:xfrm>
          <a:graphic>
            <a:graphicData uri="http://schemas.openxmlformats.org/presentationml/2006/ole">
              <mc:AlternateContent xmlns:mc="http://schemas.openxmlformats.org/markup-compatibility/2006">
                <mc:Choice xmlns:v="urn:schemas-microsoft-com:vml" Requires="v">
                  <p:oleObj spid="_x0000_s48216" name="Формула" r:id="rId29" imgW="495085" imgH="228501" progId="Equation.3">
                    <p:embed/>
                  </p:oleObj>
                </mc:Choice>
                <mc:Fallback>
                  <p:oleObj name="Формула" r:id="rId29" imgW="495085" imgH="228501" progId="Equation.3">
                    <p:embed/>
                    <p:pic>
                      <p:nvPicPr>
                        <p:cNvPr id="0" name="Object 6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06" y="4265"/>
                          <a:ext cx="63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98" name="Object 65">
              <a:extLst>
                <a:ext uri="{FF2B5EF4-FFF2-40B4-BE49-F238E27FC236}">
                  <a16:creationId xmlns:a16="http://schemas.microsoft.com/office/drawing/2014/main" id="{ECF24F1F-9F2F-4C79-ACD1-8BA2CFE48FE6}"/>
                </a:ext>
              </a:extLst>
            </p:cNvPr>
            <p:cNvGraphicFramePr>
              <a:graphicFrameLocks noChangeAspect="1"/>
            </p:cNvGraphicFramePr>
            <p:nvPr/>
          </p:nvGraphicFramePr>
          <p:xfrm>
            <a:off x="572" y="1791"/>
            <a:ext cx="817" cy="276"/>
          </p:xfrm>
          <a:graphic>
            <a:graphicData uri="http://schemas.openxmlformats.org/presentationml/2006/ole">
              <mc:AlternateContent xmlns:mc="http://schemas.openxmlformats.org/markup-compatibility/2006">
                <mc:Choice xmlns:v="urn:schemas-microsoft-com:vml" Requires="v">
                  <p:oleObj spid="_x0000_s48217" name="Формула" r:id="rId31" imgW="672808" imgH="228501" progId="Equation.3">
                    <p:embed/>
                  </p:oleObj>
                </mc:Choice>
                <mc:Fallback>
                  <p:oleObj name="Формула" r:id="rId31" imgW="672808" imgH="228501" progId="Equation.3">
                    <p:embed/>
                    <p:pic>
                      <p:nvPicPr>
                        <p:cNvPr id="0" name="Object 6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72" y="1791"/>
                          <a:ext cx="817"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99" name="Line 66">
              <a:extLst>
                <a:ext uri="{FF2B5EF4-FFF2-40B4-BE49-F238E27FC236}">
                  <a16:creationId xmlns:a16="http://schemas.microsoft.com/office/drawing/2014/main" id="{DFF937BD-DC4C-4FD1-89D8-22C08FB815F1}"/>
                </a:ext>
              </a:extLst>
            </p:cNvPr>
            <p:cNvSpPr>
              <a:spLocks noChangeShapeType="1"/>
            </p:cNvSpPr>
            <p:nvPr/>
          </p:nvSpPr>
          <p:spPr bwMode="auto">
            <a:xfrm>
              <a:off x="935" y="1791"/>
              <a:ext cx="227" cy="363"/>
            </a:xfrm>
            <a:prstGeom prst="line">
              <a:avLst/>
            </a:prstGeom>
            <a:noFill/>
            <a:ln w="1905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aphicFrame>
          <p:nvGraphicFramePr>
            <p:cNvPr id="48200" name="Object 67">
              <a:extLst>
                <a:ext uri="{FF2B5EF4-FFF2-40B4-BE49-F238E27FC236}">
                  <a16:creationId xmlns:a16="http://schemas.microsoft.com/office/drawing/2014/main" id="{D875FABE-818F-44ED-BD92-2F9A206BD151}"/>
                </a:ext>
              </a:extLst>
            </p:cNvPr>
            <p:cNvGraphicFramePr>
              <a:graphicFrameLocks noChangeAspect="1"/>
            </p:cNvGraphicFramePr>
            <p:nvPr/>
          </p:nvGraphicFramePr>
          <p:xfrm>
            <a:off x="1979" y="3696"/>
            <a:ext cx="1679" cy="290"/>
          </p:xfrm>
          <a:graphic>
            <a:graphicData uri="http://schemas.openxmlformats.org/presentationml/2006/ole">
              <mc:AlternateContent xmlns:mc="http://schemas.openxmlformats.org/markup-compatibility/2006">
                <mc:Choice xmlns:v="urn:schemas-microsoft-com:vml" Requires="v">
                  <p:oleObj spid="_x0000_s48218" name="Формула" r:id="rId33" imgW="1320800" imgH="228600" progId="Equation.3">
                    <p:embed/>
                  </p:oleObj>
                </mc:Choice>
                <mc:Fallback>
                  <p:oleObj name="Формула" r:id="rId33" imgW="1320800" imgH="228600" progId="Equation.3">
                    <p:embed/>
                    <p:pic>
                      <p:nvPicPr>
                        <p:cNvPr id="0" name="Object 6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79" y="3696"/>
                          <a:ext cx="167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8133" name="Rectangle 70">
            <a:extLst>
              <a:ext uri="{FF2B5EF4-FFF2-40B4-BE49-F238E27FC236}">
                <a16:creationId xmlns:a16="http://schemas.microsoft.com/office/drawing/2014/main" id="{72969B41-F587-4A98-B451-5BF115B04628}"/>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8134" name="Object 69">
            <a:extLst>
              <a:ext uri="{FF2B5EF4-FFF2-40B4-BE49-F238E27FC236}">
                <a16:creationId xmlns:a16="http://schemas.microsoft.com/office/drawing/2014/main" id="{04E389DE-1F78-469A-9A5D-8EFAE637B145}"/>
              </a:ext>
            </a:extLst>
          </p:cNvPr>
          <p:cNvGraphicFramePr>
            <a:graphicFrameLocks noChangeAspect="1"/>
          </p:cNvGraphicFramePr>
          <p:nvPr/>
        </p:nvGraphicFramePr>
        <p:xfrm>
          <a:off x="2924175" y="2451100"/>
          <a:ext cx="1873250" cy="404813"/>
        </p:xfrm>
        <a:graphic>
          <a:graphicData uri="http://schemas.openxmlformats.org/presentationml/2006/ole">
            <mc:AlternateContent xmlns:mc="http://schemas.openxmlformats.org/markup-compatibility/2006">
              <mc:Choice xmlns:v="urn:schemas-microsoft-com:vml" Requires="v">
                <p:oleObj spid="_x0000_s48219" name="Формула" r:id="rId35" imgW="1054100" imgH="228600" progId="Equation.3">
                  <p:embed/>
                </p:oleObj>
              </mc:Choice>
              <mc:Fallback>
                <p:oleObj name="Формула" r:id="rId35" imgW="1054100" imgH="228600" progId="Equation.3">
                  <p:embed/>
                  <p:pic>
                    <p:nvPicPr>
                      <p:cNvPr id="0" name="Object 6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24175" y="2451100"/>
                        <a:ext cx="18732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5" name="Rectangle 72">
            <a:extLst>
              <a:ext uri="{FF2B5EF4-FFF2-40B4-BE49-F238E27FC236}">
                <a16:creationId xmlns:a16="http://schemas.microsoft.com/office/drawing/2014/main" id="{23464CA3-6788-4B74-A946-2BBB7F7A07DB}"/>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8136" name="Object 71">
            <a:extLst>
              <a:ext uri="{FF2B5EF4-FFF2-40B4-BE49-F238E27FC236}">
                <a16:creationId xmlns:a16="http://schemas.microsoft.com/office/drawing/2014/main" id="{08FA709C-926E-454C-B4EF-6A1AE3AF8E82}"/>
              </a:ext>
            </a:extLst>
          </p:cNvPr>
          <p:cNvGraphicFramePr>
            <a:graphicFrameLocks noChangeAspect="1"/>
          </p:cNvGraphicFramePr>
          <p:nvPr/>
        </p:nvGraphicFramePr>
        <p:xfrm>
          <a:off x="0" y="4471988"/>
          <a:ext cx="180975" cy="200025"/>
        </p:xfrm>
        <a:graphic>
          <a:graphicData uri="http://schemas.openxmlformats.org/presentationml/2006/ole">
            <mc:AlternateContent xmlns:mc="http://schemas.openxmlformats.org/markup-compatibility/2006">
              <mc:Choice xmlns:v="urn:schemas-microsoft-com:vml" Requires="v">
                <p:oleObj spid="_x0000_s48220" name="Формула" r:id="rId37" imgW="177569" imgH="202936" progId="Equation.3">
                  <p:embed/>
                </p:oleObj>
              </mc:Choice>
              <mc:Fallback>
                <p:oleObj name="Формула" r:id="rId37" imgW="177569" imgH="202936" progId="Equation.3">
                  <p:embed/>
                  <p:pic>
                    <p:nvPicPr>
                      <p:cNvPr id="0" name="Object 7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4471988"/>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31E518D0-9EF2-4F13-8BF6-CCFCB4211611}"/>
              </a:ext>
            </a:extLst>
          </p:cNvPr>
          <p:cNvSpPr>
            <a:spLocks noGrp="1" noChangeArrowheads="1"/>
          </p:cNvSpPr>
          <p:nvPr>
            <p:ph type="body" idx="1"/>
          </p:nvPr>
        </p:nvSpPr>
        <p:spPr>
          <a:xfrm>
            <a:off x="342900" y="395288"/>
            <a:ext cx="6172200" cy="7778750"/>
          </a:xfrm>
        </p:spPr>
        <p:txBody>
          <a:bodyPr/>
          <a:lstStyle/>
          <a:p>
            <a:pPr eaLnBrk="1" hangingPunct="1">
              <a:lnSpc>
                <a:spcPct val="90000"/>
              </a:lnSpc>
            </a:pPr>
            <a:r>
              <a:rPr lang="ru-RU" altLang="ru-RU" sz="2400"/>
              <a:t>для построения аппроксимирующего полинома третьего порядка требуется информация из двух точек, т.к. в каждой точке вычисляется не только значение целевой функции, но и её производная. Начальная точка     выбирается произвольно, точки</a:t>
            </a:r>
          </a:p>
          <a:p>
            <a:pPr eaLnBrk="1" hangingPunct="1">
              <a:lnSpc>
                <a:spcPct val="90000"/>
              </a:lnSpc>
              <a:buFont typeface="Wingdings" panose="05000000000000000000" pitchFamily="2" charset="2"/>
              <a:buNone/>
            </a:pPr>
            <a:r>
              <a:rPr lang="ru-RU" altLang="ru-RU" sz="2400"/>
              <a:t>	и         выбирается таким образом, чтобы производные             и          имели разные знаки. В этом случае в интервале  будет находиться точка      , содержащая минимум функции </a:t>
            </a:r>
          </a:p>
          <a:p>
            <a:pPr eaLnBrk="1" hangingPunct="1">
              <a:lnSpc>
                <a:spcPct val="90000"/>
              </a:lnSpc>
              <a:buFont typeface="Wingdings" panose="05000000000000000000" pitchFamily="2" charset="2"/>
              <a:buNone/>
            </a:pPr>
            <a:r>
              <a:rPr lang="ru-RU" altLang="ru-RU" sz="2400"/>
              <a:t>	(                    ). Аппроксимирующий полином третьего порядка запишется в виде </a:t>
            </a:r>
          </a:p>
          <a:p>
            <a:pPr eaLnBrk="1" hangingPunct="1">
              <a:lnSpc>
                <a:spcPct val="90000"/>
              </a:lnSpc>
            </a:pPr>
            <a:endParaRPr lang="ru-RU" altLang="ru-RU" sz="2400"/>
          </a:p>
        </p:txBody>
      </p:sp>
      <p:sp>
        <p:nvSpPr>
          <p:cNvPr id="49155" name="Rectangle 5">
            <a:extLst>
              <a:ext uri="{FF2B5EF4-FFF2-40B4-BE49-F238E27FC236}">
                <a16:creationId xmlns:a16="http://schemas.microsoft.com/office/drawing/2014/main" id="{AFA5D1F0-E278-459C-8ACD-E36C4DA1A9C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56" name="Object 4">
            <a:extLst>
              <a:ext uri="{FF2B5EF4-FFF2-40B4-BE49-F238E27FC236}">
                <a16:creationId xmlns:a16="http://schemas.microsoft.com/office/drawing/2014/main" id="{DA9FDE5F-9003-4420-A641-AA29A46003DF}"/>
              </a:ext>
            </a:extLst>
          </p:cNvPr>
          <p:cNvGraphicFramePr>
            <a:graphicFrameLocks noChangeAspect="1"/>
          </p:cNvGraphicFramePr>
          <p:nvPr/>
        </p:nvGraphicFramePr>
        <p:xfrm>
          <a:off x="5329238" y="1965325"/>
          <a:ext cx="422275" cy="533400"/>
        </p:xfrm>
        <a:graphic>
          <a:graphicData uri="http://schemas.openxmlformats.org/presentationml/2006/ole">
            <mc:AlternateContent xmlns:mc="http://schemas.openxmlformats.org/markup-compatibility/2006">
              <mc:Choice xmlns:v="urn:schemas-microsoft-com:vml" Requires="v">
                <p:oleObj spid="_x0000_s49171" name="Формула" r:id="rId3" imgW="177646" imgH="228402" progId="Equation.3">
                  <p:embed/>
                </p:oleObj>
              </mc:Choice>
              <mc:Fallback>
                <p:oleObj name="Формула" r:id="rId3" imgW="177646" imgH="22840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1965325"/>
                        <a:ext cx="42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7" name="Rectangle 7">
            <a:extLst>
              <a:ext uri="{FF2B5EF4-FFF2-40B4-BE49-F238E27FC236}">
                <a16:creationId xmlns:a16="http://schemas.microsoft.com/office/drawing/2014/main" id="{68B9594D-A145-4DD2-A118-762A1BD834F4}"/>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58" name="Object 6">
            <a:extLst>
              <a:ext uri="{FF2B5EF4-FFF2-40B4-BE49-F238E27FC236}">
                <a16:creationId xmlns:a16="http://schemas.microsoft.com/office/drawing/2014/main" id="{6E811F3E-3155-4073-AB19-9708FBB70038}"/>
              </a:ext>
            </a:extLst>
          </p:cNvPr>
          <p:cNvGraphicFramePr>
            <a:graphicFrameLocks noChangeAspect="1"/>
          </p:cNvGraphicFramePr>
          <p:nvPr/>
        </p:nvGraphicFramePr>
        <p:xfrm>
          <a:off x="5445125" y="2311400"/>
          <a:ext cx="647700" cy="534988"/>
        </p:xfrm>
        <a:graphic>
          <a:graphicData uri="http://schemas.openxmlformats.org/presentationml/2006/ole">
            <mc:AlternateContent xmlns:mc="http://schemas.openxmlformats.org/markup-compatibility/2006">
              <mc:Choice xmlns:v="urn:schemas-microsoft-com:vml" Requires="v">
                <p:oleObj spid="_x0000_s49172" name="Формула" r:id="rId5" imgW="279400" imgH="228600" progId="Equation.3">
                  <p:embed/>
                </p:oleObj>
              </mc:Choice>
              <mc:Fallback>
                <p:oleObj name="Формула" r:id="rId5" imgW="2794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25" y="2311400"/>
                        <a:ext cx="647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9" name="Rectangle 9">
            <a:extLst>
              <a:ext uri="{FF2B5EF4-FFF2-40B4-BE49-F238E27FC236}">
                <a16:creationId xmlns:a16="http://schemas.microsoft.com/office/drawing/2014/main" id="{D3386A7C-999C-4D9E-8D84-852E4336765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60" name="Object 8">
            <a:extLst>
              <a:ext uri="{FF2B5EF4-FFF2-40B4-BE49-F238E27FC236}">
                <a16:creationId xmlns:a16="http://schemas.microsoft.com/office/drawing/2014/main" id="{4557D95C-BF06-48EE-A868-3C49E1861A8C}"/>
              </a:ext>
            </a:extLst>
          </p:cNvPr>
          <p:cNvGraphicFramePr>
            <a:graphicFrameLocks noChangeAspect="1"/>
          </p:cNvGraphicFramePr>
          <p:nvPr/>
        </p:nvGraphicFramePr>
        <p:xfrm>
          <a:off x="1136650" y="2743200"/>
          <a:ext cx="420688" cy="504825"/>
        </p:xfrm>
        <a:graphic>
          <a:graphicData uri="http://schemas.openxmlformats.org/presentationml/2006/ole">
            <mc:AlternateContent xmlns:mc="http://schemas.openxmlformats.org/markup-compatibility/2006">
              <mc:Choice xmlns:v="urn:schemas-microsoft-com:vml" Requires="v">
                <p:oleObj spid="_x0000_s49173" name="Формула" r:id="rId7" imgW="190500" imgH="228600" progId="Equation.3">
                  <p:embed/>
                </p:oleObj>
              </mc:Choice>
              <mc:Fallback>
                <p:oleObj name="Формула" r:id="rId7" imgW="1905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650" y="2743200"/>
                        <a:ext cx="4206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1" name="Rectangle 11">
            <a:extLst>
              <a:ext uri="{FF2B5EF4-FFF2-40B4-BE49-F238E27FC236}">
                <a16:creationId xmlns:a16="http://schemas.microsoft.com/office/drawing/2014/main" id="{1FA7C963-1839-4C1E-A78E-408729BB01A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62" name="Object 10">
            <a:extLst>
              <a:ext uri="{FF2B5EF4-FFF2-40B4-BE49-F238E27FC236}">
                <a16:creationId xmlns:a16="http://schemas.microsoft.com/office/drawing/2014/main" id="{EDA9632B-4046-4B40-AA61-A1E9FF86144B}"/>
              </a:ext>
            </a:extLst>
          </p:cNvPr>
          <p:cNvGraphicFramePr>
            <a:graphicFrameLocks noChangeAspect="1"/>
          </p:cNvGraphicFramePr>
          <p:nvPr/>
        </p:nvGraphicFramePr>
        <p:xfrm>
          <a:off x="3659188" y="3073400"/>
          <a:ext cx="1008062" cy="504825"/>
        </p:xfrm>
        <a:graphic>
          <a:graphicData uri="http://schemas.openxmlformats.org/presentationml/2006/ole">
            <mc:AlternateContent xmlns:mc="http://schemas.openxmlformats.org/markup-compatibility/2006">
              <mc:Choice xmlns:v="urn:schemas-microsoft-com:vml" Requires="v">
                <p:oleObj spid="_x0000_s49174" name="Формула" r:id="rId9" imgW="457200" imgH="228600" progId="Equation.3">
                  <p:embed/>
                </p:oleObj>
              </mc:Choice>
              <mc:Fallback>
                <p:oleObj name="Формула" r:id="rId9" imgW="4572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188" y="3073400"/>
                        <a:ext cx="10080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3" name="Rectangle 13">
            <a:extLst>
              <a:ext uri="{FF2B5EF4-FFF2-40B4-BE49-F238E27FC236}">
                <a16:creationId xmlns:a16="http://schemas.microsoft.com/office/drawing/2014/main" id="{F2FEBB27-FDCD-49C1-ABAF-2E6BDB056B52}"/>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64" name="Object 12">
            <a:extLst>
              <a:ext uri="{FF2B5EF4-FFF2-40B4-BE49-F238E27FC236}">
                <a16:creationId xmlns:a16="http://schemas.microsoft.com/office/drawing/2014/main" id="{9B107846-C762-4AE1-B0A9-9F3C525468BE}"/>
              </a:ext>
            </a:extLst>
          </p:cNvPr>
          <p:cNvGraphicFramePr>
            <a:graphicFrameLocks noChangeAspect="1"/>
          </p:cNvGraphicFramePr>
          <p:nvPr/>
        </p:nvGraphicFramePr>
        <p:xfrm>
          <a:off x="4941888" y="3070225"/>
          <a:ext cx="1152525" cy="493713"/>
        </p:xfrm>
        <a:graphic>
          <a:graphicData uri="http://schemas.openxmlformats.org/presentationml/2006/ole">
            <mc:AlternateContent xmlns:mc="http://schemas.openxmlformats.org/markup-compatibility/2006">
              <mc:Choice xmlns:v="urn:schemas-microsoft-com:vml" Requires="v">
                <p:oleObj spid="_x0000_s49175" name="Формула" r:id="rId11" imgW="533169" imgH="228501" progId="Equation.3">
                  <p:embed/>
                </p:oleObj>
              </mc:Choice>
              <mc:Fallback>
                <p:oleObj name="Формула" r:id="rId11" imgW="533169" imgH="228501"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888" y="3070225"/>
                        <a:ext cx="1152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5" name="Rectangle 15">
            <a:extLst>
              <a:ext uri="{FF2B5EF4-FFF2-40B4-BE49-F238E27FC236}">
                <a16:creationId xmlns:a16="http://schemas.microsoft.com/office/drawing/2014/main" id="{FE00C4AE-60C3-405D-931E-5E71013A3093}"/>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66" name="Object 14">
            <a:extLst>
              <a:ext uri="{FF2B5EF4-FFF2-40B4-BE49-F238E27FC236}">
                <a16:creationId xmlns:a16="http://schemas.microsoft.com/office/drawing/2014/main" id="{EFD47EAC-9CC5-452A-A0B0-75583249DB88}"/>
              </a:ext>
            </a:extLst>
          </p:cNvPr>
          <p:cNvGraphicFramePr>
            <a:graphicFrameLocks noChangeAspect="1"/>
          </p:cNvGraphicFramePr>
          <p:nvPr/>
        </p:nvGraphicFramePr>
        <p:xfrm>
          <a:off x="5949950" y="3649663"/>
          <a:ext cx="457200" cy="504825"/>
        </p:xfrm>
        <a:graphic>
          <a:graphicData uri="http://schemas.openxmlformats.org/presentationml/2006/ole">
            <mc:AlternateContent xmlns:mc="http://schemas.openxmlformats.org/markup-compatibility/2006">
              <mc:Choice xmlns:v="urn:schemas-microsoft-com:vml" Requires="v">
                <p:oleObj spid="_x0000_s49176" name="Формула" r:id="rId13" imgW="177569" imgH="202936" progId="Equation.3">
                  <p:embed/>
                </p:oleObj>
              </mc:Choice>
              <mc:Fallback>
                <p:oleObj name="Формула" r:id="rId13" imgW="177569" imgH="202936"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9950" y="3649663"/>
                        <a:ext cx="457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7" name="Rectangle 17">
            <a:extLst>
              <a:ext uri="{FF2B5EF4-FFF2-40B4-BE49-F238E27FC236}">
                <a16:creationId xmlns:a16="http://schemas.microsoft.com/office/drawing/2014/main" id="{253B1B84-7BDC-432F-9BA1-51A3F7FFE96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68" name="Object 16">
            <a:extLst>
              <a:ext uri="{FF2B5EF4-FFF2-40B4-BE49-F238E27FC236}">
                <a16:creationId xmlns:a16="http://schemas.microsoft.com/office/drawing/2014/main" id="{A050370F-5D8A-4C51-9DEA-EF4A53B5EEB9}"/>
              </a:ext>
            </a:extLst>
          </p:cNvPr>
          <p:cNvGraphicFramePr>
            <a:graphicFrameLocks noChangeAspect="1"/>
          </p:cNvGraphicFramePr>
          <p:nvPr/>
        </p:nvGraphicFramePr>
        <p:xfrm>
          <a:off x="979488" y="4441825"/>
          <a:ext cx="1512887" cy="504825"/>
        </p:xfrm>
        <a:graphic>
          <a:graphicData uri="http://schemas.openxmlformats.org/presentationml/2006/ole">
            <mc:AlternateContent xmlns:mc="http://schemas.openxmlformats.org/markup-compatibility/2006">
              <mc:Choice xmlns:v="urn:schemas-microsoft-com:vml" Requires="v">
                <p:oleObj spid="_x0000_s49177" name="Формула" r:id="rId15" imgW="685800" imgH="228600" progId="Equation.3">
                  <p:embed/>
                </p:oleObj>
              </mc:Choice>
              <mc:Fallback>
                <p:oleObj name="Формула" r:id="rId15" imgW="685800" imgH="22860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9488" y="4441825"/>
                        <a:ext cx="1512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9" name="Rectangle 19">
            <a:extLst>
              <a:ext uri="{FF2B5EF4-FFF2-40B4-BE49-F238E27FC236}">
                <a16:creationId xmlns:a16="http://schemas.microsoft.com/office/drawing/2014/main" id="{2D3FED54-1304-4EED-AA74-8364CCD3F01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49170" name="Object 18">
            <a:extLst>
              <a:ext uri="{FF2B5EF4-FFF2-40B4-BE49-F238E27FC236}">
                <a16:creationId xmlns:a16="http://schemas.microsoft.com/office/drawing/2014/main" id="{8655CD20-BA22-4701-9B54-2F99BA75CFF7}"/>
              </a:ext>
            </a:extLst>
          </p:cNvPr>
          <p:cNvGraphicFramePr>
            <a:graphicFrameLocks noChangeAspect="1"/>
          </p:cNvGraphicFramePr>
          <p:nvPr/>
        </p:nvGraphicFramePr>
        <p:xfrm>
          <a:off x="692150" y="5646738"/>
          <a:ext cx="5616575" cy="968375"/>
        </p:xfrm>
        <a:graphic>
          <a:graphicData uri="http://schemas.openxmlformats.org/presentationml/2006/ole">
            <mc:AlternateContent xmlns:mc="http://schemas.openxmlformats.org/markup-compatibility/2006">
              <mc:Choice xmlns:v="urn:schemas-microsoft-com:vml" Requires="v">
                <p:oleObj spid="_x0000_s49178" name="Формула" r:id="rId17" imgW="2819400" imgH="482600" progId="Equation.3">
                  <p:embed/>
                </p:oleObj>
              </mc:Choice>
              <mc:Fallback>
                <p:oleObj name="Формула" r:id="rId17" imgW="2819400" imgH="48260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150" y="5646738"/>
                        <a:ext cx="56165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2C0F4B3E-8D75-47A1-B3DF-3829BC11751F}"/>
              </a:ext>
            </a:extLst>
          </p:cNvPr>
          <p:cNvSpPr>
            <a:spLocks noGrp="1" noChangeArrowheads="1"/>
          </p:cNvSpPr>
          <p:nvPr>
            <p:ph type="body" idx="1"/>
          </p:nvPr>
        </p:nvSpPr>
        <p:spPr>
          <a:xfrm>
            <a:off x="342900" y="468313"/>
            <a:ext cx="6172200" cy="7705725"/>
          </a:xfrm>
        </p:spPr>
        <p:txBody>
          <a:bodyPr/>
          <a:lstStyle/>
          <a:p>
            <a:pPr eaLnBrk="1" hangingPunct="1"/>
            <a:r>
              <a:rPr lang="ru-RU" altLang="ru-RU" sz="2400"/>
              <a:t>Параметры этого уравнения подбираются так, чтобы значения  </a:t>
            </a:r>
            <a:r>
              <a:rPr lang="en-US" altLang="ru-RU" sz="2400"/>
              <a:t>      </a:t>
            </a:r>
            <a:r>
              <a:rPr lang="ru-RU" altLang="ru-RU" sz="2400"/>
              <a:t>и   </a:t>
            </a:r>
            <a:r>
              <a:rPr lang="en-US" altLang="ru-RU" sz="2400"/>
              <a:t>       </a:t>
            </a:r>
            <a:r>
              <a:rPr lang="ru-RU" altLang="ru-RU" sz="2400"/>
              <a:t>в точках     </a:t>
            </a:r>
            <a:r>
              <a:rPr lang="en-US" altLang="ru-RU" sz="2400"/>
              <a:t>    </a:t>
            </a:r>
            <a:r>
              <a:rPr lang="ru-RU" altLang="ru-RU" sz="2400"/>
              <a:t>и   </a:t>
            </a:r>
            <a:r>
              <a:rPr lang="en-US" altLang="ru-RU" sz="2400"/>
              <a:t>        </a:t>
            </a:r>
            <a:r>
              <a:rPr lang="ru-RU" altLang="ru-RU" sz="2400"/>
              <a:t>совпадали со значениями  </a:t>
            </a:r>
            <a:r>
              <a:rPr lang="en-US" altLang="ru-RU" sz="2400"/>
              <a:t>         </a:t>
            </a:r>
            <a:r>
              <a:rPr lang="ru-RU" altLang="ru-RU" sz="2400"/>
              <a:t>и   </a:t>
            </a:r>
            <a:r>
              <a:rPr lang="en-US" altLang="ru-RU" sz="2400"/>
              <a:t>         </a:t>
            </a:r>
            <a:r>
              <a:rPr lang="ru-RU" altLang="ru-RU" sz="2400"/>
              <a:t>в этих же точках. </a:t>
            </a:r>
            <a:endParaRPr lang="en-US" altLang="ru-RU" sz="2400"/>
          </a:p>
          <a:p>
            <a:pPr eaLnBrk="1" hangingPunct="1"/>
            <a:r>
              <a:rPr lang="ru-RU" altLang="ru-RU" sz="2400"/>
              <a:t>Из  решения системы уравнений</a:t>
            </a:r>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r>
              <a:rPr lang="ru-RU" altLang="ru-RU" sz="2400"/>
              <a:t>Определяем коэффициенты</a:t>
            </a:r>
          </a:p>
          <a:p>
            <a:pPr eaLnBrk="1" hangingPunct="1"/>
            <a:endParaRPr lang="ru-RU" altLang="ru-RU" sz="2400"/>
          </a:p>
          <a:p>
            <a:pPr eaLnBrk="1" hangingPunct="1"/>
            <a:r>
              <a:rPr lang="ru-RU" altLang="ru-RU" sz="2400"/>
              <a:t>Приравнивая первую производную полинома         нулю, можно получить выражение для определения точки минимума. Переобозначая</a:t>
            </a:r>
          </a:p>
          <a:p>
            <a:pPr eaLnBrk="1" hangingPunct="1">
              <a:buFont typeface="Wingdings" panose="05000000000000000000" pitchFamily="2" charset="2"/>
              <a:buNone/>
            </a:pPr>
            <a:endParaRPr lang="ru-RU" altLang="ru-RU"/>
          </a:p>
        </p:txBody>
      </p:sp>
      <p:sp>
        <p:nvSpPr>
          <p:cNvPr id="50179" name="Rectangle 5">
            <a:extLst>
              <a:ext uri="{FF2B5EF4-FFF2-40B4-BE49-F238E27FC236}">
                <a16:creationId xmlns:a16="http://schemas.microsoft.com/office/drawing/2014/main" id="{87B1E16F-8005-4A07-9792-67A38E5DB3C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80" name="Object 4">
            <a:extLst>
              <a:ext uri="{FF2B5EF4-FFF2-40B4-BE49-F238E27FC236}">
                <a16:creationId xmlns:a16="http://schemas.microsoft.com/office/drawing/2014/main" id="{F722E0D5-BEA8-45C8-B369-1E9DDDC47614}"/>
              </a:ext>
            </a:extLst>
          </p:cNvPr>
          <p:cNvGraphicFramePr>
            <a:graphicFrameLocks noChangeAspect="1"/>
          </p:cNvGraphicFramePr>
          <p:nvPr/>
        </p:nvGraphicFramePr>
        <p:xfrm>
          <a:off x="5661025" y="833438"/>
          <a:ext cx="792163" cy="425450"/>
        </p:xfrm>
        <a:graphic>
          <a:graphicData uri="http://schemas.openxmlformats.org/presentationml/2006/ole">
            <mc:AlternateContent xmlns:mc="http://schemas.openxmlformats.org/markup-compatibility/2006">
              <mc:Choice xmlns:v="urn:schemas-microsoft-com:vml" Requires="v">
                <p:oleObj spid="_x0000_s50199" name="Формула" r:id="rId3" imgW="368140" imgH="203112" progId="Equation.3">
                  <p:embed/>
                </p:oleObj>
              </mc:Choice>
              <mc:Fallback>
                <p:oleObj name="Формула" r:id="rId3" imgW="368140"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025" y="833438"/>
                        <a:ext cx="7921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1" name="Rectangle 7">
            <a:extLst>
              <a:ext uri="{FF2B5EF4-FFF2-40B4-BE49-F238E27FC236}">
                <a16:creationId xmlns:a16="http://schemas.microsoft.com/office/drawing/2014/main" id="{337B4753-40A4-4DCB-B57E-A5781D55CA25}"/>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82" name="Object 6">
            <a:extLst>
              <a:ext uri="{FF2B5EF4-FFF2-40B4-BE49-F238E27FC236}">
                <a16:creationId xmlns:a16="http://schemas.microsoft.com/office/drawing/2014/main" id="{F2A96AF6-21F7-4DF7-941B-54D958A8331D}"/>
              </a:ext>
            </a:extLst>
          </p:cNvPr>
          <p:cNvGraphicFramePr>
            <a:graphicFrameLocks noChangeAspect="1"/>
          </p:cNvGraphicFramePr>
          <p:nvPr/>
        </p:nvGraphicFramePr>
        <p:xfrm>
          <a:off x="979488" y="1214438"/>
          <a:ext cx="720725" cy="433387"/>
        </p:xfrm>
        <a:graphic>
          <a:graphicData uri="http://schemas.openxmlformats.org/presentationml/2006/ole">
            <mc:AlternateContent xmlns:mc="http://schemas.openxmlformats.org/markup-compatibility/2006">
              <mc:Choice xmlns:v="urn:schemas-microsoft-com:vml" Requires="v">
                <p:oleObj spid="_x0000_s50200" name="Формула" r:id="rId5" imgW="330057" imgH="203112" progId="Equation.3">
                  <p:embed/>
                </p:oleObj>
              </mc:Choice>
              <mc:Fallback>
                <p:oleObj name="Формула" r:id="rId5" imgW="330057"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488" y="1214438"/>
                        <a:ext cx="7207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3" name="Rectangle 9">
            <a:extLst>
              <a:ext uri="{FF2B5EF4-FFF2-40B4-BE49-F238E27FC236}">
                <a16:creationId xmlns:a16="http://schemas.microsoft.com/office/drawing/2014/main" id="{06F677A6-2443-4909-A9AE-1C23019DF765}"/>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84" name="Object 8">
            <a:extLst>
              <a:ext uri="{FF2B5EF4-FFF2-40B4-BE49-F238E27FC236}">
                <a16:creationId xmlns:a16="http://schemas.microsoft.com/office/drawing/2014/main" id="{1ACD93E2-15C9-4B1C-9D0A-0DE0BB634EB3}"/>
              </a:ext>
            </a:extLst>
          </p:cNvPr>
          <p:cNvGraphicFramePr>
            <a:graphicFrameLocks noChangeAspect="1"/>
          </p:cNvGraphicFramePr>
          <p:nvPr/>
        </p:nvGraphicFramePr>
        <p:xfrm>
          <a:off x="3152775" y="1187450"/>
          <a:ext cx="420688" cy="504825"/>
        </p:xfrm>
        <a:graphic>
          <a:graphicData uri="http://schemas.openxmlformats.org/presentationml/2006/ole">
            <mc:AlternateContent xmlns:mc="http://schemas.openxmlformats.org/markup-compatibility/2006">
              <mc:Choice xmlns:v="urn:schemas-microsoft-com:vml" Requires="v">
                <p:oleObj spid="_x0000_s50201" name="Формула" r:id="rId7" imgW="190500" imgH="228600" progId="Equation.3">
                  <p:embed/>
                </p:oleObj>
              </mc:Choice>
              <mc:Fallback>
                <p:oleObj name="Формула" r:id="rId7" imgW="1905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775" y="1187450"/>
                        <a:ext cx="4206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5" name="Rectangle 11">
            <a:extLst>
              <a:ext uri="{FF2B5EF4-FFF2-40B4-BE49-F238E27FC236}">
                <a16:creationId xmlns:a16="http://schemas.microsoft.com/office/drawing/2014/main" id="{EC73B377-B883-4817-A971-000E8F39F662}"/>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86" name="Object 10">
            <a:extLst>
              <a:ext uri="{FF2B5EF4-FFF2-40B4-BE49-F238E27FC236}">
                <a16:creationId xmlns:a16="http://schemas.microsoft.com/office/drawing/2014/main" id="{0D8C58D0-A1AD-435A-AC45-36468CF0D44E}"/>
              </a:ext>
            </a:extLst>
          </p:cNvPr>
          <p:cNvGraphicFramePr>
            <a:graphicFrameLocks noChangeAspect="1"/>
          </p:cNvGraphicFramePr>
          <p:nvPr/>
        </p:nvGraphicFramePr>
        <p:xfrm>
          <a:off x="4133850" y="1201738"/>
          <a:ext cx="574675" cy="476250"/>
        </p:xfrm>
        <a:graphic>
          <a:graphicData uri="http://schemas.openxmlformats.org/presentationml/2006/ole">
            <mc:AlternateContent xmlns:mc="http://schemas.openxmlformats.org/markup-compatibility/2006">
              <mc:Choice xmlns:v="urn:schemas-microsoft-com:vml" Requires="v">
                <p:oleObj spid="_x0000_s50202" name="Формула" r:id="rId9" imgW="279400" imgH="228600" progId="Equation.3">
                  <p:embed/>
                </p:oleObj>
              </mc:Choice>
              <mc:Fallback>
                <p:oleObj name="Формула" r:id="rId9" imgW="2794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1201738"/>
                        <a:ext cx="5746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7" name="Rectangle 13">
            <a:extLst>
              <a:ext uri="{FF2B5EF4-FFF2-40B4-BE49-F238E27FC236}">
                <a16:creationId xmlns:a16="http://schemas.microsoft.com/office/drawing/2014/main" id="{CE629E7A-CE6C-492B-AFFA-3E63408308D4}"/>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88" name="Object 12">
            <a:extLst>
              <a:ext uri="{FF2B5EF4-FFF2-40B4-BE49-F238E27FC236}">
                <a16:creationId xmlns:a16="http://schemas.microsoft.com/office/drawing/2014/main" id="{5C78A9E3-33DB-4A04-947A-B9B094B996A4}"/>
              </a:ext>
            </a:extLst>
          </p:cNvPr>
          <p:cNvGraphicFramePr>
            <a:graphicFrameLocks noChangeAspect="1"/>
          </p:cNvGraphicFramePr>
          <p:nvPr/>
        </p:nvGraphicFramePr>
        <p:xfrm>
          <a:off x="2924175" y="1598613"/>
          <a:ext cx="720725" cy="420687"/>
        </p:xfrm>
        <a:graphic>
          <a:graphicData uri="http://schemas.openxmlformats.org/presentationml/2006/ole">
            <mc:AlternateContent xmlns:mc="http://schemas.openxmlformats.org/markup-compatibility/2006">
              <mc:Choice xmlns:v="urn:schemas-microsoft-com:vml" Requires="v">
                <p:oleObj spid="_x0000_s50203" name="Формула" r:id="rId11" imgW="342751" imgH="203112" progId="Equation.3">
                  <p:embed/>
                </p:oleObj>
              </mc:Choice>
              <mc:Fallback>
                <p:oleObj name="Формула" r:id="rId11" imgW="342751" imgH="203112"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4175" y="1598613"/>
                        <a:ext cx="7207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9" name="Rectangle 15">
            <a:extLst>
              <a:ext uri="{FF2B5EF4-FFF2-40B4-BE49-F238E27FC236}">
                <a16:creationId xmlns:a16="http://schemas.microsoft.com/office/drawing/2014/main" id="{89E8AD2B-97F4-4CE6-8275-23A4B1BAEA6C}"/>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90" name="Object 14">
            <a:extLst>
              <a:ext uri="{FF2B5EF4-FFF2-40B4-BE49-F238E27FC236}">
                <a16:creationId xmlns:a16="http://schemas.microsoft.com/office/drawing/2014/main" id="{FD832ACD-BA47-4A20-9CE8-FCA1B198630E}"/>
              </a:ext>
            </a:extLst>
          </p:cNvPr>
          <p:cNvGraphicFramePr>
            <a:graphicFrameLocks noChangeAspect="1"/>
          </p:cNvGraphicFramePr>
          <p:nvPr/>
        </p:nvGraphicFramePr>
        <p:xfrm>
          <a:off x="4092575" y="1614488"/>
          <a:ext cx="792163" cy="415925"/>
        </p:xfrm>
        <a:graphic>
          <a:graphicData uri="http://schemas.openxmlformats.org/presentationml/2006/ole">
            <mc:AlternateContent xmlns:mc="http://schemas.openxmlformats.org/markup-compatibility/2006">
              <mc:Choice xmlns:v="urn:schemas-microsoft-com:vml" Requires="v">
                <p:oleObj spid="_x0000_s50204" name="Формула" r:id="rId13" imgW="380835" imgH="203112" progId="Equation.3">
                  <p:embed/>
                </p:oleObj>
              </mc:Choice>
              <mc:Fallback>
                <p:oleObj name="Формула" r:id="rId13" imgW="380835" imgH="203112"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2575" y="1614488"/>
                        <a:ext cx="792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1" name="Rectangle 17">
            <a:extLst>
              <a:ext uri="{FF2B5EF4-FFF2-40B4-BE49-F238E27FC236}">
                <a16:creationId xmlns:a16="http://schemas.microsoft.com/office/drawing/2014/main" id="{B618AD73-2A07-4C07-BD7D-804724706FCE}"/>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92" name="Object 16">
            <a:extLst>
              <a:ext uri="{FF2B5EF4-FFF2-40B4-BE49-F238E27FC236}">
                <a16:creationId xmlns:a16="http://schemas.microsoft.com/office/drawing/2014/main" id="{E4319AC0-7E2B-49E0-8EE9-89064472DB67}"/>
              </a:ext>
            </a:extLst>
          </p:cNvPr>
          <p:cNvGraphicFramePr>
            <a:graphicFrameLocks noChangeAspect="1"/>
          </p:cNvGraphicFramePr>
          <p:nvPr/>
        </p:nvGraphicFramePr>
        <p:xfrm>
          <a:off x="1555750" y="5292725"/>
          <a:ext cx="2089150" cy="563563"/>
        </p:xfrm>
        <a:graphic>
          <a:graphicData uri="http://schemas.openxmlformats.org/presentationml/2006/ole">
            <mc:AlternateContent xmlns:mc="http://schemas.openxmlformats.org/markup-compatibility/2006">
              <mc:Choice xmlns:v="urn:schemas-microsoft-com:vml" Requires="v">
                <p:oleObj spid="_x0000_s50205" name="Формула" r:id="rId15" imgW="850900" imgH="228600" progId="Equation.3">
                  <p:embed/>
                </p:oleObj>
              </mc:Choice>
              <mc:Fallback>
                <p:oleObj name="Формула" r:id="rId15" imgW="850900" imgH="22860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5750" y="5292725"/>
                        <a:ext cx="20891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3" name="Rectangle 19">
            <a:extLst>
              <a:ext uri="{FF2B5EF4-FFF2-40B4-BE49-F238E27FC236}">
                <a16:creationId xmlns:a16="http://schemas.microsoft.com/office/drawing/2014/main" id="{189D4EEE-9B10-42D0-B9BD-A9DBCFF8D2C1}"/>
              </a:ext>
            </a:extLst>
          </p:cNvPr>
          <p:cNvSpPr>
            <a:spLocks noChangeArrowheads="1"/>
          </p:cNvSpPr>
          <p:nvPr/>
        </p:nvSpPr>
        <p:spPr bwMode="auto">
          <a:xfrm>
            <a:off x="0" y="4100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94" name="Object 18">
            <a:extLst>
              <a:ext uri="{FF2B5EF4-FFF2-40B4-BE49-F238E27FC236}">
                <a16:creationId xmlns:a16="http://schemas.microsoft.com/office/drawing/2014/main" id="{36764BDE-6BB2-4E14-9E01-81558710C5CD}"/>
              </a:ext>
            </a:extLst>
          </p:cNvPr>
          <p:cNvGraphicFramePr>
            <a:graphicFrameLocks noChangeAspect="1"/>
          </p:cNvGraphicFramePr>
          <p:nvPr/>
        </p:nvGraphicFramePr>
        <p:xfrm>
          <a:off x="836613" y="2916238"/>
          <a:ext cx="5545137" cy="1885950"/>
        </p:xfrm>
        <a:graphic>
          <a:graphicData uri="http://schemas.openxmlformats.org/presentationml/2006/ole">
            <mc:AlternateContent xmlns:mc="http://schemas.openxmlformats.org/markup-compatibility/2006">
              <mc:Choice xmlns:v="urn:schemas-microsoft-com:vml" Requires="v">
                <p:oleObj spid="_x0000_s50206" name="Формула" r:id="rId17" imgW="2768600" imgH="939800" progId="Equation.3">
                  <p:embed/>
                </p:oleObj>
              </mc:Choice>
              <mc:Fallback>
                <p:oleObj name="Формула" r:id="rId17" imgW="2768600" imgH="93980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6613" y="2916238"/>
                        <a:ext cx="554513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5" name="Rectangle 21">
            <a:extLst>
              <a:ext uri="{FF2B5EF4-FFF2-40B4-BE49-F238E27FC236}">
                <a16:creationId xmlns:a16="http://schemas.microsoft.com/office/drawing/2014/main" id="{D43AC4C8-C9DE-42B6-B135-CB11844171B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96" name="Object 20">
            <a:extLst>
              <a:ext uri="{FF2B5EF4-FFF2-40B4-BE49-F238E27FC236}">
                <a16:creationId xmlns:a16="http://schemas.microsoft.com/office/drawing/2014/main" id="{1D0EBF43-C807-4D96-A820-17C164C8B7A5}"/>
              </a:ext>
            </a:extLst>
          </p:cNvPr>
          <p:cNvGraphicFramePr>
            <a:graphicFrameLocks noChangeAspect="1"/>
          </p:cNvGraphicFramePr>
          <p:nvPr/>
        </p:nvGraphicFramePr>
        <p:xfrm>
          <a:off x="2132013" y="6227763"/>
          <a:ext cx="792162" cy="476250"/>
        </p:xfrm>
        <a:graphic>
          <a:graphicData uri="http://schemas.openxmlformats.org/presentationml/2006/ole">
            <mc:AlternateContent xmlns:mc="http://schemas.openxmlformats.org/markup-compatibility/2006">
              <mc:Choice xmlns:v="urn:schemas-microsoft-com:vml" Requires="v">
                <p:oleObj spid="_x0000_s50207" name="Формула" r:id="rId19" imgW="330057" imgH="203112" progId="Equation.3">
                  <p:embed/>
                </p:oleObj>
              </mc:Choice>
              <mc:Fallback>
                <p:oleObj name="Формула" r:id="rId19" imgW="330057" imgH="203112"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013" y="6227763"/>
                        <a:ext cx="792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7" name="Rectangle 23">
            <a:extLst>
              <a:ext uri="{FF2B5EF4-FFF2-40B4-BE49-F238E27FC236}">
                <a16:creationId xmlns:a16="http://schemas.microsoft.com/office/drawing/2014/main" id="{CC87FB5B-13C5-44D0-B5B7-B57AB94921F3}"/>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0198" name="Object 22">
            <a:extLst>
              <a:ext uri="{FF2B5EF4-FFF2-40B4-BE49-F238E27FC236}">
                <a16:creationId xmlns:a16="http://schemas.microsoft.com/office/drawing/2014/main" id="{919B92D2-C507-4FF4-ACFE-CE6360F4E73C}"/>
              </a:ext>
            </a:extLst>
          </p:cNvPr>
          <p:cNvGraphicFramePr>
            <a:graphicFrameLocks noChangeAspect="1"/>
          </p:cNvGraphicFramePr>
          <p:nvPr/>
        </p:nvGraphicFramePr>
        <p:xfrm>
          <a:off x="1555750" y="7308850"/>
          <a:ext cx="2520950" cy="484188"/>
        </p:xfrm>
        <a:graphic>
          <a:graphicData uri="http://schemas.openxmlformats.org/presentationml/2006/ole">
            <mc:AlternateContent xmlns:mc="http://schemas.openxmlformats.org/markup-compatibility/2006">
              <mc:Choice xmlns:v="urn:schemas-microsoft-com:vml" Requires="v">
                <p:oleObj spid="_x0000_s50208" name="Формула" r:id="rId20" imgW="1193800" imgH="228600" progId="Equation.3">
                  <p:embed/>
                </p:oleObj>
              </mc:Choice>
              <mc:Fallback>
                <p:oleObj name="Формула" r:id="rId20" imgW="1193800" imgH="228600" progId="Equation.3">
                  <p:embed/>
                  <p:pic>
                    <p:nvPicPr>
                      <p:cNvPr id="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55750" y="7308850"/>
                        <a:ext cx="25209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F82A27D8-8A7D-4730-AB9B-64A35DA26378}"/>
              </a:ext>
            </a:extLst>
          </p:cNvPr>
          <p:cNvSpPr>
            <a:spLocks noGrp="1" noChangeArrowheads="1"/>
          </p:cNvSpPr>
          <p:nvPr>
            <p:ph type="body" idx="1"/>
          </p:nvPr>
        </p:nvSpPr>
        <p:spPr>
          <a:xfrm>
            <a:off x="342900" y="395288"/>
            <a:ext cx="6172200" cy="7778750"/>
          </a:xfrm>
        </p:spPr>
        <p:txBody>
          <a:bodyPr/>
          <a:lstStyle/>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r>
              <a:rPr lang="ru-RU" altLang="ru-RU" sz="2400"/>
              <a:t>                                                            </a:t>
            </a:r>
            <a:r>
              <a:rPr lang="ru-RU" altLang="ru-RU" sz="2400">
                <a:solidFill>
                  <a:srgbClr val="CC3300"/>
                </a:solidFill>
              </a:rPr>
              <a:t>(***)</a:t>
            </a:r>
          </a:p>
          <a:p>
            <a:pPr eaLnBrk="1" hangingPunct="1">
              <a:lnSpc>
                <a:spcPct val="90000"/>
              </a:lnSpc>
            </a:pPr>
            <a:endParaRPr lang="ru-RU" altLang="ru-RU" sz="2400"/>
          </a:p>
          <a:p>
            <a:pPr eaLnBrk="1" hangingPunct="1">
              <a:lnSpc>
                <a:spcPct val="90000"/>
              </a:lnSpc>
              <a:buFont typeface="Wingdings" panose="05000000000000000000" pitchFamily="2" charset="2"/>
              <a:buNone/>
            </a:pPr>
            <a:r>
              <a:rPr lang="ru-RU" altLang="ru-RU" sz="2400"/>
              <a:t>	где</a:t>
            </a:r>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endParaRPr lang="ru-RU" altLang="ru-RU" sz="2400"/>
          </a:p>
          <a:p>
            <a:pPr eaLnBrk="1" hangingPunct="1">
              <a:lnSpc>
                <a:spcPct val="90000"/>
              </a:lnSpc>
            </a:pPr>
            <a:r>
              <a:rPr lang="ru-RU" altLang="ru-RU" sz="2400"/>
              <a:t>Получаемая точка      расположена между  точками       и         . Затем снова выбираются две точки, одна из которых -, а другая – либо       ,   либо   </a:t>
            </a:r>
          </a:p>
          <a:p>
            <a:pPr eaLnBrk="1" hangingPunct="1">
              <a:lnSpc>
                <a:spcPct val="90000"/>
              </a:lnSpc>
              <a:buFont typeface="Wingdings" panose="05000000000000000000" pitchFamily="2" charset="2"/>
              <a:buNone/>
            </a:pPr>
            <a:r>
              <a:rPr lang="ru-RU" altLang="ru-RU" sz="2400"/>
              <a:t>            (значения производных в паре выбранных точек должны быть противоположны по знаку). </a:t>
            </a:r>
          </a:p>
        </p:txBody>
      </p:sp>
      <p:sp>
        <p:nvSpPr>
          <p:cNvPr id="51203" name="Rectangle 5">
            <a:extLst>
              <a:ext uri="{FF2B5EF4-FFF2-40B4-BE49-F238E27FC236}">
                <a16:creationId xmlns:a16="http://schemas.microsoft.com/office/drawing/2014/main" id="{F52D0CD5-DB18-44F1-9E49-514497CB7DE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04" name="Object 4">
            <a:extLst>
              <a:ext uri="{FF2B5EF4-FFF2-40B4-BE49-F238E27FC236}">
                <a16:creationId xmlns:a16="http://schemas.microsoft.com/office/drawing/2014/main" id="{0C2DDE80-A4ED-4626-B362-C460CD1176AF}"/>
              </a:ext>
            </a:extLst>
          </p:cNvPr>
          <p:cNvGraphicFramePr>
            <a:graphicFrameLocks noChangeAspect="1"/>
          </p:cNvGraphicFramePr>
          <p:nvPr/>
        </p:nvGraphicFramePr>
        <p:xfrm>
          <a:off x="333375" y="306388"/>
          <a:ext cx="5445125" cy="1590675"/>
        </p:xfrm>
        <a:graphic>
          <a:graphicData uri="http://schemas.openxmlformats.org/presentationml/2006/ole">
            <mc:AlternateContent xmlns:mc="http://schemas.openxmlformats.org/markup-compatibility/2006">
              <mc:Choice xmlns:v="urn:schemas-microsoft-com:vml" Requires="v">
                <p:oleObj spid="_x0000_s51217" name="Формула" r:id="rId3" imgW="2451100" imgH="711200" progId="Equation.3">
                  <p:embed/>
                </p:oleObj>
              </mc:Choice>
              <mc:Fallback>
                <p:oleObj name="Формула" r:id="rId3" imgW="2451100" imgH="71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06388"/>
                        <a:ext cx="54451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5" name="Rectangle 7">
            <a:extLst>
              <a:ext uri="{FF2B5EF4-FFF2-40B4-BE49-F238E27FC236}">
                <a16:creationId xmlns:a16="http://schemas.microsoft.com/office/drawing/2014/main" id="{B30A357B-B1F0-4BF0-89D7-9261A20C2B5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06" name="Object 6">
            <a:extLst>
              <a:ext uri="{FF2B5EF4-FFF2-40B4-BE49-F238E27FC236}">
                <a16:creationId xmlns:a16="http://schemas.microsoft.com/office/drawing/2014/main" id="{C7B26AE0-094C-4C81-A27D-B4A19DFF6012}"/>
              </a:ext>
            </a:extLst>
          </p:cNvPr>
          <p:cNvGraphicFramePr>
            <a:graphicFrameLocks noChangeAspect="1"/>
          </p:cNvGraphicFramePr>
          <p:nvPr/>
        </p:nvGraphicFramePr>
        <p:xfrm>
          <a:off x="476250" y="2411413"/>
          <a:ext cx="6048375" cy="2806700"/>
        </p:xfrm>
        <a:graphic>
          <a:graphicData uri="http://schemas.openxmlformats.org/presentationml/2006/ole">
            <mc:AlternateContent xmlns:mc="http://schemas.openxmlformats.org/markup-compatibility/2006">
              <mc:Choice xmlns:v="urn:schemas-microsoft-com:vml" Requires="v">
                <p:oleObj spid="_x0000_s51218" name="Формула" r:id="rId5" imgW="3035300" imgH="1409700" progId="Equation.3">
                  <p:embed/>
                </p:oleObj>
              </mc:Choice>
              <mc:Fallback>
                <p:oleObj name="Формула" r:id="rId5" imgW="3035300" imgH="1409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 y="2411413"/>
                        <a:ext cx="60483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7" name="Rectangle 9">
            <a:extLst>
              <a:ext uri="{FF2B5EF4-FFF2-40B4-BE49-F238E27FC236}">
                <a16:creationId xmlns:a16="http://schemas.microsoft.com/office/drawing/2014/main" id="{1492170A-35AA-44E3-BD24-AE27DF6F07D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08" name="Object 8">
            <a:extLst>
              <a:ext uri="{FF2B5EF4-FFF2-40B4-BE49-F238E27FC236}">
                <a16:creationId xmlns:a16="http://schemas.microsoft.com/office/drawing/2014/main" id="{6287F4EB-B707-45A8-943D-C280C451B1E6}"/>
              </a:ext>
            </a:extLst>
          </p:cNvPr>
          <p:cNvGraphicFramePr>
            <a:graphicFrameLocks noChangeAspect="1"/>
          </p:cNvGraphicFramePr>
          <p:nvPr/>
        </p:nvGraphicFramePr>
        <p:xfrm>
          <a:off x="3494088" y="5105400"/>
          <a:ext cx="455612" cy="503238"/>
        </p:xfrm>
        <a:graphic>
          <a:graphicData uri="http://schemas.openxmlformats.org/presentationml/2006/ole">
            <mc:AlternateContent xmlns:mc="http://schemas.openxmlformats.org/markup-compatibility/2006">
              <mc:Choice xmlns:v="urn:schemas-microsoft-com:vml" Requires="v">
                <p:oleObj spid="_x0000_s51219" name="Формула" r:id="rId7" imgW="177569" imgH="202936" progId="Equation.3">
                  <p:embed/>
                </p:oleObj>
              </mc:Choice>
              <mc:Fallback>
                <p:oleObj name="Формула" r:id="rId7" imgW="177569" imgH="202936"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4088" y="5105400"/>
                        <a:ext cx="4556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9" name="Rectangle 11">
            <a:extLst>
              <a:ext uri="{FF2B5EF4-FFF2-40B4-BE49-F238E27FC236}">
                <a16:creationId xmlns:a16="http://schemas.microsoft.com/office/drawing/2014/main" id="{E1F7C094-70EB-4C7C-9E67-D28A582B182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10" name="Object 10">
            <a:extLst>
              <a:ext uri="{FF2B5EF4-FFF2-40B4-BE49-F238E27FC236}">
                <a16:creationId xmlns:a16="http://schemas.microsoft.com/office/drawing/2014/main" id="{6F8D57B4-C5D9-46A7-B5A7-9BE7226D116C}"/>
              </a:ext>
            </a:extLst>
          </p:cNvPr>
          <p:cNvGraphicFramePr>
            <a:graphicFrameLocks noChangeAspect="1"/>
          </p:cNvGraphicFramePr>
          <p:nvPr/>
        </p:nvGraphicFramePr>
        <p:xfrm>
          <a:off x="3149600" y="5494338"/>
          <a:ext cx="350838" cy="504825"/>
        </p:xfrm>
        <a:graphic>
          <a:graphicData uri="http://schemas.openxmlformats.org/presentationml/2006/ole">
            <mc:AlternateContent xmlns:mc="http://schemas.openxmlformats.org/markup-compatibility/2006">
              <mc:Choice xmlns:v="urn:schemas-microsoft-com:vml" Requires="v">
                <p:oleObj spid="_x0000_s51220" name="Формула" r:id="rId9" imgW="152268" imgH="215713" progId="Equation.3">
                  <p:embed/>
                </p:oleObj>
              </mc:Choice>
              <mc:Fallback>
                <p:oleObj name="Формула" r:id="rId9" imgW="152268" imgH="215713"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9600" y="5494338"/>
                        <a:ext cx="3508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11" name="Rectangle 13">
            <a:extLst>
              <a:ext uri="{FF2B5EF4-FFF2-40B4-BE49-F238E27FC236}">
                <a16:creationId xmlns:a16="http://schemas.microsoft.com/office/drawing/2014/main" id="{859D1695-1B2F-4186-8EE9-72B2C2817584}"/>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12" name="Object 12">
            <a:extLst>
              <a:ext uri="{FF2B5EF4-FFF2-40B4-BE49-F238E27FC236}">
                <a16:creationId xmlns:a16="http://schemas.microsoft.com/office/drawing/2014/main" id="{6CE0823D-BB5E-4FE4-87E0-9E02B1E2FC5E}"/>
              </a:ext>
            </a:extLst>
          </p:cNvPr>
          <p:cNvGraphicFramePr>
            <a:graphicFrameLocks noChangeAspect="1"/>
          </p:cNvGraphicFramePr>
          <p:nvPr/>
        </p:nvGraphicFramePr>
        <p:xfrm>
          <a:off x="4076700" y="5494338"/>
          <a:ext cx="417513" cy="504825"/>
        </p:xfrm>
        <a:graphic>
          <a:graphicData uri="http://schemas.openxmlformats.org/presentationml/2006/ole">
            <mc:AlternateContent xmlns:mc="http://schemas.openxmlformats.org/markup-compatibility/2006">
              <mc:Choice xmlns:v="urn:schemas-microsoft-com:vml" Requires="v">
                <p:oleObj spid="_x0000_s51221" name="Формула" r:id="rId11" imgW="177569" imgH="215619" progId="Equation.3">
                  <p:embed/>
                </p:oleObj>
              </mc:Choice>
              <mc:Fallback>
                <p:oleObj name="Формула" r:id="rId11" imgW="177569" imgH="21561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6700" y="5494338"/>
                        <a:ext cx="4175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13" name="Rectangle 15">
            <a:extLst>
              <a:ext uri="{FF2B5EF4-FFF2-40B4-BE49-F238E27FC236}">
                <a16:creationId xmlns:a16="http://schemas.microsoft.com/office/drawing/2014/main" id="{8B0518C2-7435-42A5-AC89-036247268AD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14" name="Object 14">
            <a:extLst>
              <a:ext uri="{FF2B5EF4-FFF2-40B4-BE49-F238E27FC236}">
                <a16:creationId xmlns:a16="http://schemas.microsoft.com/office/drawing/2014/main" id="{5571ADF0-C694-45AB-872B-8A8FC66859AB}"/>
              </a:ext>
            </a:extLst>
          </p:cNvPr>
          <p:cNvGraphicFramePr>
            <a:graphicFrameLocks noChangeAspect="1"/>
          </p:cNvGraphicFramePr>
          <p:nvPr/>
        </p:nvGraphicFramePr>
        <p:xfrm>
          <a:off x="4633913" y="6142038"/>
          <a:ext cx="350837" cy="503237"/>
        </p:xfrm>
        <a:graphic>
          <a:graphicData uri="http://schemas.openxmlformats.org/presentationml/2006/ole">
            <mc:AlternateContent xmlns:mc="http://schemas.openxmlformats.org/markup-compatibility/2006">
              <mc:Choice xmlns:v="urn:schemas-microsoft-com:vml" Requires="v">
                <p:oleObj spid="_x0000_s51222" name="Формула" r:id="rId13" imgW="152268" imgH="215713" progId="Equation.3">
                  <p:embed/>
                </p:oleObj>
              </mc:Choice>
              <mc:Fallback>
                <p:oleObj name="Формула" r:id="rId13" imgW="152268" imgH="215713"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3913" y="6142038"/>
                        <a:ext cx="3508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15" name="Rectangle 17">
            <a:extLst>
              <a:ext uri="{FF2B5EF4-FFF2-40B4-BE49-F238E27FC236}">
                <a16:creationId xmlns:a16="http://schemas.microsoft.com/office/drawing/2014/main" id="{6649E912-1BAB-4807-AC15-194B3D42EAD3}"/>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1216" name="Object 16">
            <a:extLst>
              <a:ext uri="{FF2B5EF4-FFF2-40B4-BE49-F238E27FC236}">
                <a16:creationId xmlns:a16="http://schemas.microsoft.com/office/drawing/2014/main" id="{245032F6-5D28-4165-A707-D1115E62B4B8}"/>
              </a:ext>
            </a:extLst>
          </p:cNvPr>
          <p:cNvGraphicFramePr>
            <a:graphicFrameLocks noChangeAspect="1"/>
          </p:cNvGraphicFramePr>
          <p:nvPr/>
        </p:nvGraphicFramePr>
        <p:xfrm>
          <a:off x="865188" y="6543675"/>
          <a:ext cx="415925" cy="504825"/>
        </p:xfrm>
        <a:graphic>
          <a:graphicData uri="http://schemas.openxmlformats.org/presentationml/2006/ole">
            <mc:AlternateContent xmlns:mc="http://schemas.openxmlformats.org/markup-compatibility/2006">
              <mc:Choice xmlns:v="urn:schemas-microsoft-com:vml" Requires="v">
                <p:oleObj spid="_x0000_s51223" name="Формула" r:id="rId14" imgW="177569" imgH="215619" progId="Equation.3">
                  <p:embed/>
                </p:oleObj>
              </mc:Choice>
              <mc:Fallback>
                <p:oleObj name="Формула" r:id="rId14" imgW="177569" imgH="215619"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188" y="6543675"/>
                        <a:ext cx="4159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228DC894-0D60-4A02-894E-3D58995472B8}"/>
              </a:ext>
            </a:extLst>
          </p:cNvPr>
          <p:cNvSpPr>
            <a:spLocks noGrp="1" noChangeArrowheads="1"/>
          </p:cNvSpPr>
          <p:nvPr>
            <p:ph type="body" idx="1"/>
          </p:nvPr>
        </p:nvSpPr>
        <p:spPr>
          <a:xfrm>
            <a:off x="333375" y="1477963"/>
            <a:ext cx="6172200" cy="6624637"/>
          </a:xfrm>
        </p:spPr>
        <p:txBody>
          <a:bodyPr/>
          <a:lstStyle/>
          <a:p>
            <a:pPr eaLnBrk="1" hangingPunct="1">
              <a:lnSpc>
                <a:spcPct val="80000"/>
              </a:lnSpc>
            </a:pPr>
            <a:r>
              <a:rPr lang="ru-RU" altLang="ru-RU" sz="2400"/>
              <a:t>Выбрать начальную точку      ,  </a:t>
            </a:r>
            <a:r>
              <a:rPr lang="ru-RU" altLang="ru-RU" sz="2400" i="1"/>
              <a:t>   </a:t>
            </a:r>
            <a:r>
              <a:rPr lang="ru-RU" altLang="ru-RU" sz="2400"/>
              <a:t> – шаг по переменной     ,     и       - параметры сходимости.</a:t>
            </a:r>
            <a:endParaRPr lang="en-US" altLang="ru-RU" sz="2400"/>
          </a:p>
          <a:p>
            <a:pPr eaLnBrk="1" hangingPunct="1">
              <a:lnSpc>
                <a:spcPct val="80000"/>
              </a:lnSpc>
            </a:pPr>
            <a:r>
              <a:rPr lang="ru-RU" altLang="ru-RU" sz="2400"/>
              <a:t>Шаг 1: Вычислить              .</a:t>
            </a:r>
          </a:p>
          <a:p>
            <a:pPr eaLnBrk="1" hangingPunct="1">
              <a:lnSpc>
                <a:spcPct val="80000"/>
              </a:lnSpc>
              <a:buFont typeface="Wingdings" panose="05000000000000000000" pitchFamily="2" charset="2"/>
              <a:buNone/>
            </a:pPr>
            <a:r>
              <a:rPr lang="ru-RU" altLang="ru-RU" sz="2400"/>
              <a:t>   Если                    , то вычислить                       </a:t>
            </a:r>
          </a:p>
          <a:p>
            <a:pPr eaLnBrk="1" hangingPunct="1">
              <a:lnSpc>
                <a:spcPct val="80000"/>
              </a:lnSpc>
              <a:buFont typeface="Wingdings" panose="05000000000000000000" pitchFamily="2" charset="2"/>
              <a:buNone/>
            </a:pPr>
            <a:r>
              <a:rPr lang="ru-RU" altLang="ru-RU" sz="2400"/>
              <a:t>                                   , </a:t>
            </a:r>
          </a:p>
          <a:p>
            <a:pPr eaLnBrk="1" hangingPunct="1">
              <a:lnSpc>
                <a:spcPct val="80000"/>
              </a:lnSpc>
              <a:buFont typeface="Wingdings" panose="05000000000000000000" pitchFamily="2" charset="2"/>
              <a:buNone/>
            </a:pPr>
            <a:r>
              <a:rPr lang="ru-RU" altLang="ru-RU" sz="2400"/>
              <a:t>    Если                  ,  то вычислить   </a:t>
            </a:r>
            <a:endParaRPr lang="en-US" altLang="ru-RU" sz="2400" i="1"/>
          </a:p>
          <a:p>
            <a:pPr eaLnBrk="1" hangingPunct="1">
              <a:lnSpc>
                <a:spcPct val="80000"/>
              </a:lnSpc>
              <a:buFont typeface="Wingdings" panose="05000000000000000000" pitchFamily="2" charset="2"/>
              <a:buNone/>
            </a:pPr>
            <a:r>
              <a:rPr lang="ru-RU" altLang="ru-RU" sz="2400" i="1"/>
              <a:t>                                    ,</a:t>
            </a:r>
          </a:p>
          <a:p>
            <a:pPr eaLnBrk="1" hangingPunct="1">
              <a:lnSpc>
                <a:spcPct val="80000"/>
              </a:lnSpc>
              <a:buFont typeface="Wingdings" panose="05000000000000000000" pitchFamily="2" charset="2"/>
              <a:buNone/>
            </a:pPr>
            <a:r>
              <a:rPr lang="ru-RU" altLang="ru-RU" sz="2400" i="1"/>
              <a:t>    </a:t>
            </a:r>
            <a:r>
              <a:rPr lang="ru-RU" altLang="ru-RU" sz="2400"/>
              <a:t>Шаг 2: Вычислить           в точках          ,</a:t>
            </a:r>
          </a:p>
          <a:p>
            <a:pPr eaLnBrk="1" hangingPunct="1">
              <a:lnSpc>
                <a:spcPct val="80000"/>
              </a:lnSpc>
              <a:buFont typeface="Wingdings" panose="05000000000000000000" pitchFamily="2" charset="2"/>
              <a:buNone/>
            </a:pPr>
            <a:r>
              <a:rPr lang="ru-RU" altLang="ru-RU" sz="2400"/>
              <a:t>    вплоть до точки       , в которой </a:t>
            </a:r>
          </a:p>
          <a:p>
            <a:pPr eaLnBrk="1" hangingPunct="1">
              <a:lnSpc>
                <a:spcPct val="80000"/>
              </a:lnSpc>
              <a:buFont typeface="Wingdings" panose="05000000000000000000" pitchFamily="2" charset="2"/>
              <a:buNone/>
            </a:pPr>
            <a:r>
              <a:rPr lang="ru-RU" altLang="ru-RU" sz="2400"/>
              <a:t>                                        . </a:t>
            </a:r>
          </a:p>
          <a:p>
            <a:pPr eaLnBrk="1" hangingPunct="1">
              <a:lnSpc>
                <a:spcPct val="80000"/>
              </a:lnSpc>
              <a:buFont typeface="Wingdings" panose="05000000000000000000" pitchFamily="2" charset="2"/>
              <a:buNone/>
            </a:pPr>
            <a:r>
              <a:rPr lang="ru-RU" altLang="ru-RU" sz="2400"/>
              <a:t>    Затем положить                                     , вычислить          ,          ,           и             .</a:t>
            </a:r>
          </a:p>
          <a:p>
            <a:pPr eaLnBrk="1" hangingPunct="1">
              <a:lnSpc>
                <a:spcPct val="80000"/>
              </a:lnSpc>
            </a:pPr>
            <a:r>
              <a:rPr lang="ru-RU" altLang="ru-RU" sz="2400"/>
              <a:t>Шаг 3: Найти точку  аппроксимирующего полинома (по формуле   </a:t>
            </a:r>
            <a:r>
              <a:rPr lang="ru-RU" altLang="ru-RU" sz="2400">
                <a:solidFill>
                  <a:srgbClr val="CC3300"/>
                </a:solidFill>
              </a:rPr>
              <a:t>(***) </a:t>
            </a:r>
            <a:r>
              <a:rPr lang="ru-RU" altLang="ru-RU" sz="2400"/>
              <a:t>).</a:t>
            </a:r>
          </a:p>
        </p:txBody>
      </p:sp>
      <p:sp>
        <p:nvSpPr>
          <p:cNvPr id="52227" name="Rectangle 4">
            <a:extLst>
              <a:ext uri="{FF2B5EF4-FFF2-40B4-BE49-F238E27FC236}">
                <a16:creationId xmlns:a16="http://schemas.microsoft.com/office/drawing/2014/main" id="{9EF46174-6B40-467E-A0CB-4A7E9FE50B6C}"/>
              </a:ext>
            </a:extLst>
          </p:cNvPr>
          <p:cNvSpPr>
            <a:spLocks noGrp="1" noChangeArrowheads="1"/>
          </p:cNvSpPr>
          <p:nvPr>
            <p:ph type="title"/>
          </p:nvPr>
        </p:nvSpPr>
        <p:spPr>
          <a:xfrm>
            <a:off x="342900" y="369888"/>
            <a:ext cx="6172200" cy="1108075"/>
          </a:xfrm>
          <a:noFill/>
        </p:spPr>
        <p:txBody>
          <a:bodyPr/>
          <a:lstStyle/>
          <a:p>
            <a:pPr algn="ctr" eaLnBrk="1" hangingPunct="1"/>
            <a:r>
              <a:rPr lang="ru-RU" altLang="ru-RU" sz="3200" b="1"/>
              <a:t>Алгоритм метода кубической аппроксимации.</a:t>
            </a:r>
          </a:p>
        </p:txBody>
      </p:sp>
      <p:sp>
        <p:nvSpPr>
          <p:cNvPr id="52228" name="Rectangle 6">
            <a:extLst>
              <a:ext uri="{FF2B5EF4-FFF2-40B4-BE49-F238E27FC236}">
                <a16:creationId xmlns:a16="http://schemas.microsoft.com/office/drawing/2014/main" id="{E0571F5B-E29D-4430-AA79-5A2D72826AB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29" name="Object 5">
            <a:extLst>
              <a:ext uri="{FF2B5EF4-FFF2-40B4-BE49-F238E27FC236}">
                <a16:creationId xmlns:a16="http://schemas.microsoft.com/office/drawing/2014/main" id="{EC84253B-7298-4C9A-889A-31A888AF22F1}"/>
              </a:ext>
            </a:extLst>
          </p:cNvPr>
          <p:cNvGraphicFramePr>
            <a:graphicFrameLocks noChangeAspect="1"/>
          </p:cNvGraphicFramePr>
          <p:nvPr/>
        </p:nvGraphicFramePr>
        <p:xfrm>
          <a:off x="4627563" y="1403350"/>
          <a:ext cx="409575" cy="515938"/>
        </p:xfrm>
        <a:graphic>
          <a:graphicData uri="http://schemas.openxmlformats.org/presentationml/2006/ole">
            <mc:AlternateContent xmlns:mc="http://schemas.openxmlformats.org/markup-compatibility/2006">
              <mc:Choice xmlns:v="urn:schemas-microsoft-com:vml" Requires="v">
                <p:oleObj spid="_x0000_s52271" name="Формула" r:id="rId3" imgW="177646" imgH="228402" progId="Equation.3">
                  <p:embed/>
                </p:oleObj>
              </mc:Choice>
              <mc:Fallback>
                <p:oleObj name="Формула" r:id="rId3" imgW="177646" imgH="22840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63" y="1403350"/>
                        <a:ext cx="4095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0" name="Rectangle 8">
            <a:extLst>
              <a:ext uri="{FF2B5EF4-FFF2-40B4-BE49-F238E27FC236}">
                <a16:creationId xmlns:a16="http://schemas.microsoft.com/office/drawing/2014/main" id="{6F60A35E-3313-490C-9F40-6FA137BD4289}"/>
              </a:ext>
            </a:extLst>
          </p:cNvPr>
          <p:cNvSpPr>
            <a:spLocks noChangeArrowheads="1"/>
          </p:cNvSpPr>
          <p:nvPr/>
        </p:nvSpPr>
        <p:spPr bwMode="auto">
          <a:xfrm>
            <a:off x="0" y="44815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31" name="Object 7">
            <a:extLst>
              <a:ext uri="{FF2B5EF4-FFF2-40B4-BE49-F238E27FC236}">
                <a16:creationId xmlns:a16="http://schemas.microsoft.com/office/drawing/2014/main" id="{3232423B-E0F5-45C7-9C6D-D9BC411E415C}"/>
              </a:ext>
            </a:extLst>
          </p:cNvPr>
          <p:cNvGraphicFramePr>
            <a:graphicFrameLocks noChangeAspect="1"/>
          </p:cNvGraphicFramePr>
          <p:nvPr/>
        </p:nvGraphicFramePr>
        <p:xfrm>
          <a:off x="5157788" y="1403350"/>
          <a:ext cx="312737" cy="455613"/>
        </p:xfrm>
        <a:graphic>
          <a:graphicData uri="http://schemas.openxmlformats.org/presentationml/2006/ole">
            <mc:AlternateContent xmlns:mc="http://schemas.openxmlformats.org/markup-compatibility/2006">
              <mc:Choice xmlns:v="urn:schemas-microsoft-com:vml" Requires="v">
                <p:oleObj spid="_x0000_s52272" name="Формула" r:id="rId5" imgW="126725" imgH="177415" progId="Equation.3">
                  <p:embed/>
                </p:oleObj>
              </mc:Choice>
              <mc:Fallback>
                <p:oleObj name="Формула" r:id="rId5" imgW="126725" imgH="17741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788" y="1403350"/>
                        <a:ext cx="3127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2" name="Rectangle 10">
            <a:extLst>
              <a:ext uri="{FF2B5EF4-FFF2-40B4-BE49-F238E27FC236}">
                <a16:creationId xmlns:a16="http://schemas.microsoft.com/office/drawing/2014/main" id="{D390DD50-FE03-448A-8C1A-6004425019B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2233" name="Rectangle 12">
            <a:extLst>
              <a:ext uri="{FF2B5EF4-FFF2-40B4-BE49-F238E27FC236}">
                <a16:creationId xmlns:a16="http://schemas.microsoft.com/office/drawing/2014/main" id="{648C73FB-6222-4F5E-80E3-8F4E4B4ADD8D}"/>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34" name="Object 11">
            <a:extLst>
              <a:ext uri="{FF2B5EF4-FFF2-40B4-BE49-F238E27FC236}">
                <a16:creationId xmlns:a16="http://schemas.microsoft.com/office/drawing/2014/main" id="{EF8CB580-DBAB-468B-86C8-13A1D12369E0}"/>
              </a:ext>
            </a:extLst>
          </p:cNvPr>
          <p:cNvGraphicFramePr>
            <a:graphicFrameLocks noChangeAspect="1"/>
          </p:cNvGraphicFramePr>
          <p:nvPr/>
        </p:nvGraphicFramePr>
        <p:xfrm>
          <a:off x="3005138" y="1792288"/>
          <a:ext cx="312737" cy="360362"/>
        </p:xfrm>
        <a:graphic>
          <a:graphicData uri="http://schemas.openxmlformats.org/presentationml/2006/ole">
            <mc:AlternateContent xmlns:mc="http://schemas.openxmlformats.org/markup-compatibility/2006">
              <mc:Choice xmlns:v="urn:schemas-microsoft-com:vml" Requires="v">
                <p:oleObj spid="_x0000_s52273" name="Формула" r:id="rId7" imgW="126835" imgH="139518" progId="Equation.3">
                  <p:embed/>
                </p:oleObj>
              </mc:Choice>
              <mc:Fallback>
                <p:oleObj name="Формула" r:id="rId7" imgW="126835" imgH="139518"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5138" y="1792288"/>
                        <a:ext cx="3127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5" name="Rectangle 14">
            <a:extLst>
              <a:ext uri="{FF2B5EF4-FFF2-40B4-BE49-F238E27FC236}">
                <a16:creationId xmlns:a16="http://schemas.microsoft.com/office/drawing/2014/main" id="{4325AFE3-D070-4950-A727-2C0EDA54015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36" name="Object 13">
            <a:extLst>
              <a:ext uri="{FF2B5EF4-FFF2-40B4-BE49-F238E27FC236}">
                <a16:creationId xmlns:a16="http://schemas.microsoft.com/office/drawing/2014/main" id="{A4D32E63-3AB9-4FA6-800D-60ED4349FAF4}"/>
              </a:ext>
            </a:extLst>
          </p:cNvPr>
          <p:cNvGraphicFramePr>
            <a:graphicFrameLocks noChangeAspect="1"/>
          </p:cNvGraphicFramePr>
          <p:nvPr/>
        </p:nvGraphicFramePr>
        <p:xfrm>
          <a:off x="3449638" y="1677988"/>
          <a:ext cx="355600" cy="504825"/>
        </p:xfrm>
        <a:graphic>
          <a:graphicData uri="http://schemas.openxmlformats.org/presentationml/2006/ole">
            <mc:AlternateContent xmlns:mc="http://schemas.openxmlformats.org/markup-compatibility/2006">
              <mc:Choice xmlns:v="urn:schemas-microsoft-com:vml" Requires="v">
                <p:oleObj spid="_x0000_s52274" name="Формула" r:id="rId9" imgW="152268" imgH="215713" progId="Equation.3">
                  <p:embed/>
                </p:oleObj>
              </mc:Choice>
              <mc:Fallback>
                <p:oleObj name="Формула" r:id="rId9" imgW="152268" imgH="215713"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9638" y="1677988"/>
                        <a:ext cx="355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7" name="Rectangle 16">
            <a:extLst>
              <a:ext uri="{FF2B5EF4-FFF2-40B4-BE49-F238E27FC236}">
                <a16:creationId xmlns:a16="http://schemas.microsoft.com/office/drawing/2014/main" id="{8A54B120-0E17-42D6-9C8A-AAFCEB0EEB49}"/>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38" name="Object 15">
            <a:extLst>
              <a:ext uri="{FF2B5EF4-FFF2-40B4-BE49-F238E27FC236}">
                <a16:creationId xmlns:a16="http://schemas.microsoft.com/office/drawing/2014/main" id="{C1763EB9-739B-422D-B790-5E310DB5A571}"/>
              </a:ext>
            </a:extLst>
          </p:cNvPr>
          <p:cNvGraphicFramePr>
            <a:graphicFrameLocks noChangeAspect="1"/>
          </p:cNvGraphicFramePr>
          <p:nvPr/>
        </p:nvGraphicFramePr>
        <p:xfrm>
          <a:off x="4149725" y="1676400"/>
          <a:ext cx="417513" cy="506413"/>
        </p:xfrm>
        <a:graphic>
          <a:graphicData uri="http://schemas.openxmlformats.org/presentationml/2006/ole">
            <mc:AlternateContent xmlns:mc="http://schemas.openxmlformats.org/markup-compatibility/2006">
              <mc:Choice xmlns:v="urn:schemas-microsoft-com:vml" Requires="v">
                <p:oleObj spid="_x0000_s52275" name="Формула" r:id="rId11" imgW="177569" imgH="215619" progId="Equation.3">
                  <p:embed/>
                </p:oleObj>
              </mc:Choice>
              <mc:Fallback>
                <p:oleObj name="Формула" r:id="rId11" imgW="177569" imgH="215619"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9725" y="1676400"/>
                        <a:ext cx="4175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9" name="Rectangle 18">
            <a:extLst>
              <a:ext uri="{FF2B5EF4-FFF2-40B4-BE49-F238E27FC236}">
                <a16:creationId xmlns:a16="http://schemas.microsoft.com/office/drawing/2014/main" id="{7D8B7EB4-C768-4B0B-8728-E9CFE248D83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40" name="Object 17">
            <a:extLst>
              <a:ext uri="{FF2B5EF4-FFF2-40B4-BE49-F238E27FC236}">
                <a16:creationId xmlns:a16="http://schemas.microsoft.com/office/drawing/2014/main" id="{06FE00D4-E504-469C-81D0-F8BB12B8C20A}"/>
              </a:ext>
            </a:extLst>
          </p:cNvPr>
          <p:cNvGraphicFramePr>
            <a:graphicFrameLocks noChangeAspect="1"/>
          </p:cNvGraphicFramePr>
          <p:nvPr/>
        </p:nvGraphicFramePr>
        <p:xfrm>
          <a:off x="1484313" y="2725738"/>
          <a:ext cx="1439862" cy="488950"/>
        </p:xfrm>
        <a:graphic>
          <a:graphicData uri="http://schemas.openxmlformats.org/presentationml/2006/ole">
            <mc:AlternateContent xmlns:mc="http://schemas.openxmlformats.org/markup-compatibility/2006">
              <mc:Choice xmlns:v="urn:schemas-microsoft-com:vml" Requires="v">
                <p:oleObj spid="_x0000_s52276" name="Формула" r:id="rId13" imgW="672808" imgH="228501" progId="Equation.3">
                  <p:embed/>
                </p:oleObj>
              </mc:Choice>
              <mc:Fallback>
                <p:oleObj name="Формула" r:id="rId13" imgW="672808" imgH="228501"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4313" y="2725738"/>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1" name="Rectangle 20">
            <a:extLst>
              <a:ext uri="{FF2B5EF4-FFF2-40B4-BE49-F238E27FC236}">
                <a16:creationId xmlns:a16="http://schemas.microsoft.com/office/drawing/2014/main" id="{1BB66E83-A058-4246-ADE1-F2751CB7ACD3}"/>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42" name="Object 19">
            <a:extLst>
              <a:ext uri="{FF2B5EF4-FFF2-40B4-BE49-F238E27FC236}">
                <a16:creationId xmlns:a16="http://schemas.microsoft.com/office/drawing/2014/main" id="{4B9F37DE-736F-4F49-BF65-3D50855189F3}"/>
              </a:ext>
            </a:extLst>
          </p:cNvPr>
          <p:cNvGraphicFramePr>
            <a:graphicFrameLocks noChangeAspect="1"/>
          </p:cNvGraphicFramePr>
          <p:nvPr/>
        </p:nvGraphicFramePr>
        <p:xfrm>
          <a:off x="836613" y="3059113"/>
          <a:ext cx="2447925" cy="528637"/>
        </p:xfrm>
        <a:graphic>
          <a:graphicData uri="http://schemas.openxmlformats.org/presentationml/2006/ole">
            <mc:AlternateContent xmlns:mc="http://schemas.openxmlformats.org/markup-compatibility/2006">
              <mc:Choice xmlns:v="urn:schemas-microsoft-com:vml" Requires="v">
                <p:oleObj spid="_x0000_s52277" name="Формула" r:id="rId15" imgW="1054100" imgH="228600" progId="Equation.3">
                  <p:embed/>
                </p:oleObj>
              </mc:Choice>
              <mc:Fallback>
                <p:oleObj name="Формула" r:id="rId15" imgW="1054100" imgH="22860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6613" y="3059113"/>
                        <a:ext cx="24479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3" name="Rectangle 22">
            <a:extLst>
              <a:ext uri="{FF2B5EF4-FFF2-40B4-BE49-F238E27FC236}">
                <a16:creationId xmlns:a16="http://schemas.microsoft.com/office/drawing/2014/main" id="{965F2B67-A64D-493E-8B35-75A8F8C5F275}"/>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44" name="Object 21">
            <a:extLst>
              <a:ext uri="{FF2B5EF4-FFF2-40B4-BE49-F238E27FC236}">
                <a16:creationId xmlns:a16="http://schemas.microsoft.com/office/drawing/2014/main" id="{F14786B4-68ED-44F3-ACBC-4CAE4C34C71E}"/>
              </a:ext>
            </a:extLst>
          </p:cNvPr>
          <p:cNvGraphicFramePr>
            <a:graphicFrameLocks noChangeAspect="1"/>
          </p:cNvGraphicFramePr>
          <p:nvPr/>
        </p:nvGraphicFramePr>
        <p:xfrm>
          <a:off x="3644900" y="3132138"/>
          <a:ext cx="1512888" cy="412750"/>
        </p:xfrm>
        <a:graphic>
          <a:graphicData uri="http://schemas.openxmlformats.org/presentationml/2006/ole">
            <mc:AlternateContent xmlns:mc="http://schemas.openxmlformats.org/markup-compatibility/2006">
              <mc:Choice xmlns:v="urn:schemas-microsoft-com:vml" Requires="v">
                <p:oleObj spid="_x0000_s52278" name="Формула" r:id="rId17" imgW="736600" imgH="203200" progId="Equation.3">
                  <p:embed/>
                </p:oleObj>
              </mc:Choice>
              <mc:Fallback>
                <p:oleObj name="Формула" r:id="rId17" imgW="736600" imgH="203200" progId="Equation.3">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3132138"/>
                        <a:ext cx="15128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5" name="Rectangle 24">
            <a:extLst>
              <a:ext uri="{FF2B5EF4-FFF2-40B4-BE49-F238E27FC236}">
                <a16:creationId xmlns:a16="http://schemas.microsoft.com/office/drawing/2014/main" id="{4FAD89F4-D73B-42DC-A69F-DF4CF6227B1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46" name="Object 23">
            <a:extLst>
              <a:ext uri="{FF2B5EF4-FFF2-40B4-BE49-F238E27FC236}">
                <a16:creationId xmlns:a16="http://schemas.microsoft.com/office/drawing/2014/main" id="{FDA6CD28-07BA-4013-BF9C-A71673E2FD1C}"/>
              </a:ext>
            </a:extLst>
          </p:cNvPr>
          <p:cNvGraphicFramePr>
            <a:graphicFrameLocks noChangeAspect="1"/>
          </p:cNvGraphicFramePr>
          <p:nvPr/>
        </p:nvGraphicFramePr>
        <p:xfrm>
          <a:off x="1558925" y="3459163"/>
          <a:ext cx="1433513" cy="477837"/>
        </p:xfrm>
        <a:graphic>
          <a:graphicData uri="http://schemas.openxmlformats.org/presentationml/2006/ole">
            <mc:AlternateContent xmlns:mc="http://schemas.openxmlformats.org/markup-compatibility/2006">
              <mc:Choice xmlns:v="urn:schemas-microsoft-com:vml" Requires="v">
                <p:oleObj spid="_x0000_s52279" name="Формула" r:id="rId19" imgW="685800" imgH="228600" progId="Equation.3">
                  <p:embed/>
                </p:oleObj>
              </mc:Choice>
              <mc:Fallback>
                <p:oleObj name="Формула" r:id="rId19" imgW="685800" imgH="22860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58925" y="3459163"/>
                        <a:ext cx="14335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7" name="Rectangle 26">
            <a:extLst>
              <a:ext uri="{FF2B5EF4-FFF2-40B4-BE49-F238E27FC236}">
                <a16:creationId xmlns:a16="http://schemas.microsoft.com/office/drawing/2014/main" id="{4BC0EB95-677E-4795-8FDC-EF71EB62787F}"/>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48" name="Object 25">
            <a:extLst>
              <a:ext uri="{FF2B5EF4-FFF2-40B4-BE49-F238E27FC236}">
                <a16:creationId xmlns:a16="http://schemas.microsoft.com/office/drawing/2014/main" id="{FAE2F1D1-B38F-476D-98B8-9E42B3BDB004}"/>
              </a:ext>
            </a:extLst>
          </p:cNvPr>
          <p:cNvGraphicFramePr>
            <a:graphicFrameLocks noChangeAspect="1"/>
          </p:cNvGraphicFramePr>
          <p:nvPr/>
        </p:nvGraphicFramePr>
        <p:xfrm>
          <a:off x="836613" y="3779838"/>
          <a:ext cx="2520950" cy="542925"/>
        </p:xfrm>
        <a:graphic>
          <a:graphicData uri="http://schemas.openxmlformats.org/presentationml/2006/ole">
            <mc:AlternateContent xmlns:mc="http://schemas.openxmlformats.org/markup-compatibility/2006">
              <mc:Choice xmlns:v="urn:schemas-microsoft-com:vml" Requires="v">
                <p:oleObj spid="_x0000_s52280" name="Формула" r:id="rId21" imgW="1054100" imgH="228600" progId="Equation.3">
                  <p:embed/>
                </p:oleObj>
              </mc:Choice>
              <mc:Fallback>
                <p:oleObj name="Формула" r:id="rId21" imgW="1054100" imgH="228600" progId="Equation.3">
                  <p:embed/>
                  <p:pic>
                    <p:nvPicPr>
                      <p:cNvPr id="0" name="Object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6613" y="3779838"/>
                        <a:ext cx="25209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9" name="Rectangle 28">
            <a:extLst>
              <a:ext uri="{FF2B5EF4-FFF2-40B4-BE49-F238E27FC236}">
                <a16:creationId xmlns:a16="http://schemas.microsoft.com/office/drawing/2014/main" id="{2B8D283D-7B7C-432E-9387-E58145172850}"/>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50" name="Object 27">
            <a:extLst>
              <a:ext uri="{FF2B5EF4-FFF2-40B4-BE49-F238E27FC236}">
                <a16:creationId xmlns:a16="http://schemas.microsoft.com/office/drawing/2014/main" id="{87DA106C-6D34-400D-89BB-65C0C6EF4966}"/>
              </a:ext>
            </a:extLst>
          </p:cNvPr>
          <p:cNvGraphicFramePr>
            <a:graphicFrameLocks noChangeAspect="1"/>
          </p:cNvGraphicFramePr>
          <p:nvPr/>
        </p:nvGraphicFramePr>
        <p:xfrm>
          <a:off x="3644900" y="3865563"/>
          <a:ext cx="1584325" cy="431800"/>
        </p:xfrm>
        <a:graphic>
          <a:graphicData uri="http://schemas.openxmlformats.org/presentationml/2006/ole">
            <mc:AlternateContent xmlns:mc="http://schemas.openxmlformats.org/markup-compatibility/2006">
              <mc:Choice xmlns:v="urn:schemas-microsoft-com:vml" Requires="v">
                <p:oleObj spid="_x0000_s52281" name="Формула" r:id="rId23" imgW="736600" imgH="203200" progId="Equation.3">
                  <p:embed/>
                </p:oleObj>
              </mc:Choice>
              <mc:Fallback>
                <p:oleObj name="Формула" r:id="rId23" imgW="736600" imgH="203200" progId="Equation.3">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44900" y="3865563"/>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51" name="Rectangle 30">
            <a:extLst>
              <a:ext uri="{FF2B5EF4-FFF2-40B4-BE49-F238E27FC236}">
                <a16:creationId xmlns:a16="http://schemas.microsoft.com/office/drawing/2014/main" id="{371CAD15-5763-4606-B58C-5207045D7804}"/>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52" name="Object 29">
            <a:extLst>
              <a:ext uri="{FF2B5EF4-FFF2-40B4-BE49-F238E27FC236}">
                <a16:creationId xmlns:a16="http://schemas.microsoft.com/office/drawing/2014/main" id="{7B49CEF8-C5CC-4B25-BF54-CE31271415AA}"/>
              </a:ext>
            </a:extLst>
          </p:cNvPr>
          <p:cNvGraphicFramePr>
            <a:graphicFrameLocks noChangeAspect="1"/>
          </p:cNvGraphicFramePr>
          <p:nvPr/>
        </p:nvGraphicFramePr>
        <p:xfrm>
          <a:off x="3357563" y="4241800"/>
          <a:ext cx="792162" cy="417513"/>
        </p:xfrm>
        <a:graphic>
          <a:graphicData uri="http://schemas.openxmlformats.org/presentationml/2006/ole">
            <mc:AlternateContent xmlns:mc="http://schemas.openxmlformats.org/markup-compatibility/2006">
              <mc:Choice xmlns:v="urn:schemas-microsoft-com:vml" Requires="v">
                <p:oleObj spid="_x0000_s52282" name="Формула" r:id="rId25" imgW="380835" imgH="203112" progId="Equation.3">
                  <p:embed/>
                </p:oleObj>
              </mc:Choice>
              <mc:Fallback>
                <p:oleObj name="Формула" r:id="rId25" imgW="380835" imgH="203112" progId="Equation.3">
                  <p:embed/>
                  <p:pic>
                    <p:nvPicPr>
                      <p:cNvPr id="0" name="Object 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7563" y="4241800"/>
                        <a:ext cx="7921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53" name="Rectangle 32">
            <a:extLst>
              <a:ext uri="{FF2B5EF4-FFF2-40B4-BE49-F238E27FC236}">
                <a16:creationId xmlns:a16="http://schemas.microsoft.com/office/drawing/2014/main" id="{A7908B3A-DB63-4EB4-B050-1CFAEEC4111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54" name="Object 31">
            <a:extLst>
              <a:ext uri="{FF2B5EF4-FFF2-40B4-BE49-F238E27FC236}">
                <a16:creationId xmlns:a16="http://schemas.microsoft.com/office/drawing/2014/main" id="{E2C0D7C7-30BB-47E9-A54A-09CA5D09C261}"/>
              </a:ext>
            </a:extLst>
          </p:cNvPr>
          <p:cNvGraphicFramePr>
            <a:graphicFrameLocks noChangeAspect="1"/>
          </p:cNvGraphicFramePr>
          <p:nvPr/>
        </p:nvGraphicFramePr>
        <p:xfrm>
          <a:off x="5516563" y="4164013"/>
          <a:ext cx="649287" cy="479425"/>
        </p:xfrm>
        <a:graphic>
          <a:graphicData uri="http://schemas.openxmlformats.org/presentationml/2006/ole">
            <mc:AlternateContent xmlns:mc="http://schemas.openxmlformats.org/markup-compatibility/2006">
              <mc:Choice xmlns:v="urn:schemas-microsoft-com:vml" Requires="v">
                <p:oleObj spid="_x0000_s52283" name="Формула" r:id="rId27" imgW="291847" imgH="215713" progId="Equation.3">
                  <p:embed/>
                </p:oleObj>
              </mc:Choice>
              <mc:Fallback>
                <p:oleObj name="Формула" r:id="rId27" imgW="291847" imgH="215713" progId="Equation.3">
                  <p:embed/>
                  <p:pic>
                    <p:nvPicPr>
                      <p:cNvPr id="0" name="Object 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16563" y="4164013"/>
                        <a:ext cx="6492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55" name="Rectangle 36">
            <a:extLst>
              <a:ext uri="{FF2B5EF4-FFF2-40B4-BE49-F238E27FC236}">
                <a16:creationId xmlns:a16="http://schemas.microsoft.com/office/drawing/2014/main" id="{BB2C04D5-FCC0-4486-9B33-D86B691611C8}"/>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56" name="Object 35">
            <a:extLst>
              <a:ext uri="{FF2B5EF4-FFF2-40B4-BE49-F238E27FC236}">
                <a16:creationId xmlns:a16="http://schemas.microsoft.com/office/drawing/2014/main" id="{9C9A0F47-1866-4041-9E6C-2E6AE0AF7CC5}"/>
              </a:ext>
            </a:extLst>
          </p:cNvPr>
          <p:cNvGraphicFramePr>
            <a:graphicFrameLocks noChangeAspect="1"/>
          </p:cNvGraphicFramePr>
          <p:nvPr/>
        </p:nvGraphicFramePr>
        <p:xfrm>
          <a:off x="3141663" y="4500563"/>
          <a:ext cx="508000" cy="609600"/>
        </p:xfrm>
        <a:graphic>
          <a:graphicData uri="http://schemas.openxmlformats.org/presentationml/2006/ole">
            <mc:AlternateContent xmlns:mc="http://schemas.openxmlformats.org/markup-compatibility/2006">
              <mc:Choice xmlns:v="urn:schemas-microsoft-com:vml" Requires="v">
                <p:oleObj spid="_x0000_s52284" name="Формула" r:id="rId29" imgW="190500" imgH="228600" progId="Equation.3">
                  <p:embed/>
                </p:oleObj>
              </mc:Choice>
              <mc:Fallback>
                <p:oleObj name="Формула" r:id="rId29" imgW="190500" imgH="228600" progId="Equation.3">
                  <p:embed/>
                  <p:pic>
                    <p:nvPicPr>
                      <p:cNvPr id="0" name="Object 3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41663" y="4500563"/>
                        <a:ext cx="50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57" name="Rectangle 38">
            <a:extLst>
              <a:ext uri="{FF2B5EF4-FFF2-40B4-BE49-F238E27FC236}">
                <a16:creationId xmlns:a16="http://schemas.microsoft.com/office/drawing/2014/main" id="{A6A95361-B9C4-4C3F-922A-BC3FFC0EE3E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58" name="Object 37">
            <a:extLst>
              <a:ext uri="{FF2B5EF4-FFF2-40B4-BE49-F238E27FC236}">
                <a16:creationId xmlns:a16="http://schemas.microsoft.com/office/drawing/2014/main" id="{2BC7A1FB-716D-41B9-A567-368783B60228}"/>
              </a:ext>
            </a:extLst>
          </p:cNvPr>
          <p:cNvGraphicFramePr>
            <a:graphicFrameLocks noChangeAspect="1"/>
          </p:cNvGraphicFramePr>
          <p:nvPr/>
        </p:nvGraphicFramePr>
        <p:xfrm>
          <a:off x="1268413" y="4941888"/>
          <a:ext cx="2520950" cy="434975"/>
        </p:xfrm>
        <a:graphic>
          <a:graphicData uri="http://schemas.openxmlformats.org/presentationml/2006/ole">
            <mc:AlternateContent xmlns:mc="http://schemas.openxmlformats.org/markup-compatibility/2006">
              <mc:Choice xmlns:v="urn:schemas-microsoft-com:vml" Requires="v">
                <p:oleObj spid="_x0000_s52285" name="Формула" r:id="rId31" imgW="1320800" imgH="228600" progId="Equation.3">
                  <p:embed/>
                </p:oleObj>
              </mc:Choice>
              <mc:Fallback>
                <p:oleObj name="Формула" r:id="rId31" imgW="1320800" imgH="228600" progId="Equation.3">
                  <p:embed/>
                  <p:pic>
                    <p:nvPicPr>
                      <p:cNvPr id="0" name="Object 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68413" y="4941888"/>
                        <a:ext cx="2520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59" name="Rectangle 40">
            <a:extLst>
              <a:ext uri="{FF2B5EF4-FFF2-40B4-BE49-F238E27FC236}">
                <a16:creationId xmlns:a16="http://schemas.microsoft.com/office/drawing/2014/main" id="{5D071337-1049-4933-B1DE-50EF4FE9294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60" name="Object 39">
            <a:extLst>
              <a:ext uri="{FF2B5EF4-FFF2-40B4-BE49-F238E27FC236}">
                <a16:creationId xmlns:a16="http://schemas.microsoft.com/office/drawing/2014/main" id="{0E4826BD-7F5A-46B5-90F0-CBB679716219}"/>
              </a:ext>
            </a:extLst>
          </p:cNvPr>
          <p:cNvGraphicFramePr>
            <a:graphicFrameLocks noChangeAspect="1"/>
          </p:cNvGraphicFramePr>
          <p:nvPr/>
        </p:nvGraphicFramePr>
        <p:xfrm>
          <a:off x="3213100" y="5245100"/>
          <a:ext cx="2952750" cy="569913"/>
        </p:xfrm>
        <a:graphic>
          <a:graphicData uri="http://schemas.openxmlformats.org/presentationml/2006/ole">
            <mc:AlternateContent xmlns:mc="http://schemas.openxmlformats.org/markup-compatibility/2006">
              <mc:Choice xmlns:v="urn:schemas-microsoft-com:vml" Requires="v">
                <p:oleObj spid="_x0000_s52286" name="Формула" r:id="rId33" imgW="1193800" imgH="228600" progId="Equation.3">
                  <p:embed/>
                </p:oleObj>
              </mc:Choice>
              <mc:Fallback>
                <p:oleObj name="Формула" r:id="rId33" imgW="1193800" imgH="228600" progId="Equation.3">
                  <p:embed/>
                  <p:pic>
                    <p:nvPicPr>
                      <p:cNvPr id="0" name="Object 3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13100" y="5245100"/>
                        <a:ext cx="29527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61" name="Rectangle 42">
            <a:extLst>
              <a:ext uri="{FF2B5EF4-FFF2-40B4-BE49-F238E27FC236}">
                <a16:creationId xmlns:a16="http://schemas.microsoft.com/office/drawing/2014/main" id="{2CBD1A33-750C-4A40-B5E4-71F30873931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62" name="Object 41">
            <a:extLst>
              <a:ext uri="{FF2B5EF4-FFF2-40B4-BE49-F238E27FC236}">
                <a16:creationId xmlns:a16="http://schemas.microsoft.com/office/drawing/2014/main" id="{60435066-1A33-40C3-81A1-13193A9C0BD4}"/>
              </a:ext>
            </a:extLst>
          </p:cNvPr>
          <p:cNvGraphicFramePr>
            <a:graphicFrameLocks noChangeAspect="1"/>
          </p:cNvGraphicFramePr>
          <p:nvPr/>
        </p:nvGraphicFramePr>
        <p:xfrm>
          <a:off x="2278063" y="5580063"/>
          <a:ext cx="790575" cy="444500"/>
        </p:xfrm>
        <a:graphic>
          <a:graphicData uri="http://schemas.openxmlformats.org/presentationml/2006/ole">
            <mc:AlternateContent xmlns:mc="http://schemas.openxmlformats.org/markup-compatibility/2006">
              <mc:Choice xmlns:v="urn:schemas-microsoft-com:vml" Requires="v">
                <p:oleObj spid="_x0000_s52287" name="Формула" r:id="rId35" imgW="393359" imgH="215713" progId="Equation.3">
                  <p:embed/>
                </p:oleObj>
              </mc:Choice>
              <mc:Fallback>
                <p:oleObj name="Формула" r:id="rId35" imgW="393359" imgH="215713" progId="Equation.3">
                  <p:embed/>
                  <p:pic>
                    <p:nvPicPr>
                      <p:cNvPr id="0" name="Object 4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278063" y="5580063"/>
                        <a:ext cx="7905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63" name="Rectangle 44">
            <a:extLst>
              <a:ext uri="{FF2B5EF4-FFF2-40B4-BE49-F238E27FC236}">
                <a16:creationId xmlns:a16="http://schemas.microsoft.com/office/drawing/2014/main" id="{056007D2-F1BD-464E-9D67-D5BC8FFE3661}"/>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64" name="Object 43">
            <a:extLst>
              <a:ext uri="{FF2B5EF4-FFF2-40B4-BE49-F238E27FC236}">
                <a16:creationId xmlns:a16="http://schemas.microsoft.com/office/drawing/2014/main" id="{96AA6A72-8468-445A-BDC4-0CF73AFFA6BA}"/>
              </a:ext>
            </a:extLst>
          </p:cNvPr>
          <p:cNvGraphicFramePr>
            <a:graphicFrameLocks noChangeAspect="1"/>
          </p:cNvGraphicFramePr>
          <p:nvPr/>
        </p:nvGraphicFramePr>
        <p:xfrm>
          <a:off x="3313113" y="5605463"/>
          <a:ext cx="836612" cy="427037"/>
        </p:xfrm>
        <a:graphic>
          <a:graphicData uri="http://schemas.openxmlformats.org/presentationml/2006/ole">
            <mc:AlternateContent xmlns:mc="http://schemas.openxmlformats.org/markup-compatibility/2006">
              <mc:Choice xmlns:v="urn:schemas-microsoft-com:vml" Requires="v">
                <p:oleObj spid="_x0000_s52288" name="Формула" r:id="rId37" imgW="431613" imgH="215806" progId="Equation.3">
                  <p:embed/>
                </p:oleObj>
              </mc:Choice>
              <mc:Fallback>
                <p:oleObj name="Формула" r:id="rId37" imgW="431613" imgH="215806" progId="Equation.3">
                  <p:embed/>
                  <p:pic>
                    <p:nvPicPr>
                      <p:cNvPr id="0" name="Object 4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313113" y="5605463"/>
                        <a:ext cx="8366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65" name="Rectangle 46">
            <a:extLst>
              <a:ext uri="{FF2B5EF4-FFF2-40B4-BE49-F238E27FC236}">
                <a16:creationId xmlns:a16="http://schemas.microsoft.com/office/drawing/2014/main" id="{A2A71A10-A7A5-4363-B890-45D1E69A3691}"/>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66" name="Object 45">
            <a:extLst>
              <a:ext uri="{FF2B5EF4-FFF2-40B4-BE49-F238E27FC236}">
                <a16:creationId xmlns:a16="http://schemas.microsoft.com/office/drawing/2014/main" id="{2349D86C-55D5-42F5-A4C2-AE977ADCF63A}"/>
              </a:ext>
            </a:extLst>
          </p:cNvPr>
          <p:cNvGraphicFramePr>
            <a:graphicFrameLocks noChangeAspect="1"/>
          </p:cNvGraphicFramePr>
          <p:nvPr/>
        </p:nvGraphicFramePr>
        <p:xfrm>
          <a:off x="4221163" y="5594350"/>
          <a:ext cx="863600" cy="461963"/>
        </p:xfrm>
        <a:graphic>
          <a:graphicData uri="http://schemas.openxmlformats.org/presentationml/2006/ole">
            <mc:AlternateContent xmlns:mc="http://schemas.openxmlformats.org/markup-compatibility/2006">
              <mc:Choice xmlns:v="urn:schemas-microsoft-com:vml" Requires="v">
                <p:oleObj spid="_x0000_s52289" name="Формула" r:id="rId39" imgW="406048" imgH="215713" progId="Equation.3">
                  <p:embed/>
                </p:oleObj>
              </mc:Choice>
              <mc:Fallback>
                <p:oleObj name="Формула" r:id="rId39" imgW="406048" imgH="215713" progId="Equation.3">
                  <p:embed/>
                  <p:pic>
                    <p:nvPicPr>
                      <p:cNvPr id="0" name="Object 4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21163" y="5594350"/>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67" name="Rectangle 48">
            <a:extLst>
              <a:ext uri="{FF2B5EF4-FFF2-40B4-BE49-F238E27FC236}">
                <a16:creationId xmlns:a16="http://schemas.microsoft.com/office/drawing/2014/main" id="{FE03BCD1-2BB4-4404-A5A4-AE5176B33E9F}"/>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68" name="Object 47">
            <a:extLst>
              <a:ext uri="{FF2B5EF4-FFF2-40B4-BE49-F238E27FC236}">
                <a16:creationId xmlns:a16="http://schemas.microsoft.com/office/drawing/2014/main" id="{550EB1F4-058A-45BE-B07A-CC9BD974D5BF}"/>
              </a:ext>
            </a:extLst>
          </p:cNvPr>
          <p:cNvGraphicFramePr>
            <a:graphicFrameLocks noChangeAspect="1"/>
          </p:cNvGraphicFramePr>
          <p:nvPr/>
        </p:nvGraphicFramePr>
        <p:xfrm>
          <a:off x="5300663" y="5638800"/>
          <a:ext cx="808037" cy="395288"/>
        </p:xfrm>
        <a:graphic>
          <a:graphicData uri="http://schemas.openxmlformats.org/presentationml/2006/ole">
            <mc:AlternateContent xmlns:mc="http://schemas.openxmlformats.org/markup-compatibility/2006">
              <mc:Choice xmlns:v="urn:schemas-microsoft-com:vml" Requires="v">
                <p:oleObj spid="_x0000_s52290" name="Формула" r:id="rId41" imgW="444114" imgH="215713" progId="Equation.3">
                  <p:embed/>
                </p:oleObj>
              </mc:Choice>
              <mc:Fallback>
                <p:oleObj name="Формула" r:id="rId41" imgW="444114" imgH="215713" progId="Equation.3">
                  <p:embed/>
                  <p:pic>
                    <p:nvPicPr>
                      <p:cNvPr id="0" name="Object 4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300663" y="5638800"/>
                        <a:ext cx="8080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69" name="Rectangle 50">
            <a:extLst>
              <a:ext uri="{FF2B5EF4-FFF2-40B4-BE49-F238E27FC236}">
                <a16:creationId xmlns:a16="http://schemas.microsoft.com/office/drawing/2014/main" id="{3B4AAFFA-2FBC-4C4F-BCA8-5EAE676F3B2D}"/>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2270" name="Object 49">
            <a:extLst>
              <a:ext uri="{FF2B5EF4-FFF2-40B4-BE49-F238E27FC236}">
                <a16:creationId xmlns:a16="http://schemas.microsoft.com/office/drawing/2014/main" id="{828D94AA-2034-47D0-BA53-372C80F11FEC}"/>
              </a:ext>
            </a:extLst>
          </p:cNvPr>
          <p:cNvGraphicFramePr>
            <a:graphicFrameLocks noChangeAspect="1"/>
          </p:cNvGraphicFramePr>
          <p:nvPr/>
        </p:nvGraphicFramePr>
        <p:xfrm>
          <a:off x="3429000" y="2366963"/>
          <a:ext cx="936625" cy="476250"/>
        </p:xfrm>
        <a:graphic>
          <a:graphicData uri="http://schemas.openxmlformats.org/presentationml/2006/ole">
            <mc:AlternateContent xmlns:mc="http://schemas.openxmlformats.org/markup-compatibility/2006">
              <mc:Choice xmlns:v="urn:schemas-microsoft-com:vml" Requires="v">
                <p:oleObj spid="_x0000_s52291" name="Формула" r:id="rId43" imgW="444307" imgH="228501" progId="Equation.3">
                  <p:embed/>
                </p:oleObj>
              </mc:Choice>
              <mc:Fallback>
                <p:oleObj name="Формула" r:id="rId43" imgW="444307" imgH="228501" progId="Equation.3">
                  <p:embed/>
                  <p:pic>
                    <p:nvPicPr>
                      <p:cNvPr id="0" name="Object 4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429000" y="2366963"/>
                        <a:ext cx="936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D018D976-8666-4ED8-912E-DCF5F3AF1108}"/>
              </a:ext>
            </a:extLst>
          </p:cNvPr>
          <p:cNvSpPr>
            <a:spLocks noGrp="1" noChangeArrowheads="1"/>
          </p:cNvSpPr>
          <p:nvPr>
            <p:ph type="body" idx="1"/>
          </p:nvPr>
        </p:nvSpPr>
        <p:spPr>
          <a:xfrm>
            <a:off x="333375" y="5364163"/>
            <a:ext cx="6172200" cy="2809875"/>
          </a:xfrm>
        </p:spPr>
        <p:txBody>
          <a:bodyPr/>
          <a:lstStyle/>
          <a:p>
            <a:pPr eaLnBrk="1" hangingPunct="1">
              <a:lnSpc>
                <a:spcPct val="90000"/>
              </a:lnSpc>
            </a:pPr>
            <a:endParaRPr lang="ru-RU" altLang="ru-RU" sz="2400"/>
          </a:p>
          <a:p>
            <a:pPr eaLnBrk="1" hangingPunct="1">
              <a:lnSpc>
                <a:spcPct val="90000"/>
              </a:lnSpc>
            </a:pPr>
            <a:r>
              <a:rPr lang="ru-RU" altLang="ru-RU" sz="2400"/>
              <a:t>Шаг 4: Если ,                      перейти к шагу 5. Иначе вычислять          по</a:t>
            </a:r>
          </a:p>
          <a:p>
            <a:pPr eaLnBrk="1" hangingPunct="1">
              <a:lnSpc>
                <a:spcPct val="90000"/>
              </a:lnSpc>
              <a:buFont typeface="Wingdings" panose="05000000000000000000" pitchFamily="2" charset="2"/>
              <a:buNone/>
            </a:pPr>
            <a:r>
              <a:rPr lang="en-US" altLang="ru-RU" sz="2400"/>
              <a:t>	</a:t>
            </a:r>
            <a:r>
              <a:rPr lang="ru-RU" altLang="ru-RU" sz="2400"/>
              <a:t> формуле                                    </a:t>
            </a:r>
          </a:p>
          <a:p>
            <a:pPr eaLnBrk="1" hangingPunct="1">
              <a:lnSpc>
                <a:spcPct val="90000"/>
              </a:lnSpc>
              <a:buFont typeface="Wingdings" panose="05000000000000000000" pitchFamily="2" charset="2"/>
              <a:buNone/>
            </a:pPr>
            <a:r>
              <a:rPr lang="ru-RU" altLang="ru-RU" sz="2400"/>
              <a:t>	</a:t>
            </a:r>
          </a:p>
          <a:p>
            <a:pPr eaLnBrk="1" hangingPunct="1">
              <a:lnSpc>
                <a:spcPct val="90000"/>
              </a:lnSpc>
              <a:buFont typeface="Wingdings" panose="05000000000000000000" pitchFamily="2" charset="2"/>
              <a:buNone/>
            </a:pPr>
            <a:r>
              <a:rPr lang="ru-RU" altLang="ru-RU" sz="2400"/>
              <a:t>	до тех пор, пока не будет выполнено условие                                         .</a:t>
            </a:r>
          </a:p>
        </p:txBody>
      </p:sp>
      <p:sp>
        <p:nvSpPr>
          <p:cNvPr id="53251" name="Rectangle 5">
            <a:extLst>
              <a:ext uri="{FF2B5EF4-FFF2-40B4-BE49-F238E27FC236}">
                <a16:creationId xmlns:a16="http://schemas.microsoft.com/office/drawing/2014/main" id="{F132379B-1E12-427D-AB13-9372EF3218E1}"/>
              </a:ext>
            </a:extLst>
          </p:cNvPr>
          <p:cNvSpPr>
            <a:spLocks noChangeArrowheads="1"/>
          </p:cNvSpPr>
          <p:nvPr/>
        </p:nvSpPr>
        <p:spPr bwMode="auto">
          <a:xfrm>
            <a:off x="0" y="42148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3252" name="Object 4">
            <a:extLst>
              <a:ext uri="{FF2B5EF4-FFF2-40B4-BE49-F238E27FC236}">
                <a16:creationId xmlns:a16="http://schemas.microsoft.com/office/drawing/2014/main" id="{785EDABF-09AF-4865-82E2-53E3D27C1455}"/>
              </a:ext>
            </a:extLst>
          </p:cNvPr>
          <p:cNvGraphicFramePr>
            <a:graphicFrameLocks noChangeAspect="1"/>
          </p:cNvGraphicFramePr>
          <p:nvPr/>
        </p:nvGraphicFramePr>
        <p:xfrm>
          <a:off x="765175" y="468313"/>
          <a:ext cx="5184775" cy="1511300"/>
        </p:xfrm>
        <a:graphic>
          <a:graphicData uri="http://schemas.openxmlformats.org/presentationml/2006/ole">
            <mc:AlternateContent xmlns:mc="http://schemas.openxmlformats.org/markup-compatibility/2006">
              <mc:Choice xmlns:v="urn:schemas-microsoft-com:vml" Requires="v">
                <p:oleObj spid="_x0000_s53264" name="Формула" r:id="rId3" imgW="2451100" imgH="711200" progId="Equation.3">
                  <p:embed/>
                </p:oleObj>
              </mc:Choice>
              <mc:Fallback>
                <p:oleObj name="Формула" r:id="rId3" imgW="2451100" imgH="71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468313"/>
                        <a:ext cx="51847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Rectangle 7">
            <a:extLst>
              <a:ext uri="{FF2B5EF4-FFF2-40B4-BE49-F238E27FC236}">
                <a16:creationId xmlns:a16="http://schemas.microsoft.com/office/drawing/2014/main" id="{D4DEB5DB-F1DC-4303-97D2-0AD05AB2909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3254" name="Object 6">
            <a:extLst>
              <a:ext uri="{FF2B5EF4-FFF2-40B4-BE49-F238E27FC236}">
                <a16:creationId xmlns:a16="http://schemas.microsoft.com/office/drawing/2014/main" id="{2EBB9EBC-16AE-490D-9ECC-F0B801F97A54}"/>
              </a:ext>
            </a:extLst>
          </p:cNvPr>
          <p:cNvGraphicFramePr>
            <a:graphicFrameLocks noChangeAspect="1"/>
          </p:cNvGraphicFramePr>
          <p:nvPr/>
        </p:nvGraphicFramePr>
        <p:xfrm>
          <a:off x="479425" y="2547938"/>
          <a:ext cx="6378575" cy="2962275"/>
        </p:xfrm>
        <a:graphic>
          <a:graphicData uri="http://schemas.openxmlformats.org/presentationml/2006/ole">
            <mc:AlternateContent xmlns:mc="http://schemas.openxmlformats.org/markup-compatibility/2006">
              <mc:Choice xmlns:v="urn:schemas-microsoft-com:vml" Requires="v">
                <p:oleObj spid="_x0000_s53265" name="Формула" r:id="rId5" imgW="3035300" imgH="1409700" progId="Equation.3">
                  <p:embed/>
                </p:oleObj>
              </mc:Choice>
              <mc:Fallback>
                <p:oleObj name="Формула" r:id="rId5" imgW="3035300" imgH="1409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2547938"/>
                        <a:ext cx="63785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5" name="Text Box 8">
            <a:extLst>
              <a:ext uri="{FF2B5EF4-FFF2-40B4-BE49-F238E27FC236}">
                <a16:creationId xmlns:a16="http://schemas.microsoft.com/office/drawing/2014/main" id="{4D723431-4AE2-4182-A4C8-0BDADE788304}"/>
              </a:ext>
            </a:extLst>
          </p:cNvPr>
          <p:cNvSpPr txBox="1">
            <a:spLocks noChangeArrowheads="1"/>
          </p:cNvSpPr>
          <p:nvPr/>
        </p:nvSpPr>
        <p:spPr bwMode="auto">
          <a:xfrm>
            <a:off x="692150" y="205105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где</a:t>
            </a:r>
          </a:p>
        </p:txBody>
      </p:sp>
      <p:sp>
        <p:nvSpPr>
          <p:cNvPr id="53256" name="Rectangle 10">
            <a:extLst>
              <a:ext uri="{FF2B5EF4-FFF2-40B4-BE49-F238E27FC236}">
                <a16:creationId xmlns:a16="http://schemas.microsoft.com/office/drawing/2014/main" id="{4ED3EAFB-0643-47AE-B2BF-C6FD2A23CFC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3257" name="Object 9">
            <a:extLst>
              <a:ext uri="{FF2B5EF4-FFF2-40B4-BE49-F238E27FC236}">
                <a16:creationId xmlns:a16="http://schemas.microsoft.com/office/drawing/2014/main" id="{470ABB0E-377C-409C-A5C6-6679B44B343B}"/>
              </a:ext>
            </a:extLst>
          </p:cNvPr>
          <p:cNvGraphicFramePr>
            <a:graphicFrameLocks noChangeAspect="1"/>
          </p:cNvGraphicFramePr>
          <p:nvPr/>
        </p:nvGraphicFramePr>
        <p:xfrm>
          <a:off x="2492375" y="5713413"/>
          <a:ext cx="1800225" cy="471487"/>
        </p:xfrm>
        <a:graphic>
          <a:graphicData uri="http://schemas.openxmlformats.org/presentationml/2006/ole">
            <mc:AlternateContent xmlns:mc="http://schemas.openxmlformats.org/markup-compatibility/2006">
              <mc:Choice xmlns:v="urn:schemas-microsoft-com:vml" Requires="v">
                <p:oleObj spid="_x0000_s53266" name="Формула" r:id="rId7" imgW="837836" imgH="215806" progId="Equation.3">
                  <p:embed/>
                </p:oleObj>
              </mc:Choice>
              <mc:Fallback>
                <p:oleObj name="Формула" r:id="rId7" imgW="837836" imgH="215806"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5713413"/>
                        <a:ext cx="18002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8" name="Rectangle 13">
            <a:extLst>
              <a:ext uri="{FF2B5EF4-FFF2-40B4-BE49-F238E27FC236}">
                <a16:creationId xmlns:a16="http://schemas.microsoft.com/office/drawing/2014/main" id="{77A86105-3340-4834-BD48-B1B355C53BD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3259" name="Object 12">
            <a:extLst>
              <a:ext uri="{FF2B5EF4-FFF2-40B4-BE49-F238E27FC236}">
                <a16:creationId xmlns:a16="http://schemas.microsoft.com/office/drawing/2014/main" id="{300FC9C3-1AC8-4BBE-A3F6-5854D89139A9}"/>
              </a:ext>
            </a:extLst>
          </p:cNvPr>
          <p:cNvGraphicFramePr>
            <a:graphicFrameLocks noChangeAspect="1"/>
          </p:cNvGraphicFramePr>
          <p:nvPr/>
        </p:nvGraphicFramePr>
        <p:xfrm>
          <a:off x="4494213" y="6056313"/>
          <a:ext cx="390525" cy="431800"/>
        </p:xfrm>
        <a:graphic>
          <a:graphicData uri="http://schemas.openxmlformats.org/presentationml/2006/ole">
            <mc:AlternateContent xmlns:mc="http://schemas.openxmlformats.org/markup-compatibility/2006">
              <mc:Choice xmlns:v="urn:schemas-microsoft-com:vml" Requires="v">
                <p:oleObj spid="_x0000_s53267" name="Формула" r:id="rId9" imgW="177569" imgH="202936" progId="Equation.3">
                  <p:embed/>
                </p:oleObj>
              </mc:Choice>
              <mc:Fallback>
                <p:oleObj name="Формула" r:id="rId9" imgW="177569" imgH="202936"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4213" y="6056313"/>
                        <a:ext cx="390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0" name="Rectangle 15">
            <a:extLst>
              <a:ext uri="{FF2B5EF4-FFF2-40B4-BE49-F238E27FC236}">
                <a16:creationId xmlns:a16="http://schemas.microsoft.com/office/drawing/2014/main" id="{A4FC1AE5-9F61-420E-B4AC-ABFEE35E9B1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3261" name="Object 14">
            <a:extLst>
              <a:ext uri="{FF2B5EF4-FFF2-40B4-BE49-F238E27FC236}">
                <a16:creationId xmlns:a16="http://schemas.microsoft.com/office/drawing/2014/main" id="{EDFC4D4A-4153-4054-A879-3CDDAF8AA80A}"/>
              </a:ext>
            </a:extLst>
          </p:cNvPr>
          <p:cNvGraphicFramePr>
            <a:graphicFrameLocks noChangeAspect="1"/>
          </p:cNvGraphicFramePr>
          <p:nvPr/>
        </p:nvGraphicFramePr>
        <p:xfrm>
          <a:off x="2347913" y="6373813"/>
          <a:ext cx="2952750" cy="908050"/>
        </p:xfrm>
        <a:graphic>
          <a:graphicData uri="http://schemas.openxmlformats.org/presentationml/2006/ole">
            <mc:AlternateContent xmlns:mc="http://schemas.openxmlformats.org/markup-compatibility/2006">
              <mc:Choice xmlns:v="urn:schemas-microsoft-com:vml" Requires="v">
                <p:oleObj spid="_x0000_s53268" name="Формула" r:id="rId11" imgW="1269449" imgH="393529" progId="Equation.3">
                  <p:embed/>
                </p:oleObj>
              </mc:Choice>
              <mc:Fallback>
                <p:oleObj name="Формула" r:id="rId11" imgW="1269449" imgH="393529"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7913" y="6373813"/>
                        <a:ext cx="29527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2" name="Rectangle 17">
            <a:extLst>
              <a:ext uri="{FF2B5EF4-FFF2-40B4-BE49-F238E27FC236}">
                <a16:creationId xmlns:a16="http://schemas.microsoft.com/office/drawing/2014/main" id="{9FFD71DD-FF05-4661-A0D4-577722A845CD}"/>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3263" name="Object 16">
            <a:extLst>
              <a:ext uri="{FF2B5EF4-FFF2-40B4-BE49-F238E27FC236}">
                <a16:creationId xmlns:a16="http://schemas.microsoft.com/office/drawing/2014/main" id="{9843904C-8CFF-402D-9BC7-9D624FECC261}"/>
              </a:ext>
            </a:extLst>
          </p:cNvPr>
          <p:cNvGraphicFramePr>
            <a:graphicFrameLocks noChangeAspect="1"/>
          </p:cNvGraphicFramePr>
          <p:nvPr/>
        </p:nvGraphicFramePr>
        <p:xfrm>
          <a:off x="2071688" y="7624763"/>
          <a:ext cx="1879600" cy="469900"/>
        </p:xfrm>
        <a:graphic>
          <a:graphicData uri="http://schemas.openxmlformats.org/presentationml/2006/ole">
            <mc:AlternateContent xmlns:mc="http://schemas.openxmlformats.org/markup-compatibility/2006">
              <mc:Choice xmlns:v="urn:schemas-microsoft-com:vml" Requires="v">
                <p:oleObj spid="_x0000_s53269" name="Формула" r:id="rId13" imgW="914400" imgH="228600" progId="Equation.3">
                  <p:embed/>
                </p:oleObj>
              </mc:Choice>
              <mc:Fallback>
                <p:oleObj name="Формула" r:id="rId13" imgW="914400" imgH="2286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1688" y="7624763"/>
                        <a:ext cx="1879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BBB1B44-7908-4B46-BF6E-EB665CDF95FC}"/>
              </a:ext>
            </a:extLst>
          </p:cNvPr>
          <p:cNvSpPr>
            <a:spLocks noGrp="1" noChangeArrowheads="1"/>
          </p:cNvSpPr>
          <p:nvPr>
            <p:ph type="title"/>
          </p:nvPr>
        </p:nvSpPr>
        <p:spPr/>
        <p:txBody>
          <a:bodyPr/>
          <a:lstStyle/>
          <a:p>
            <a:pPr eaLnBrk="1" hangingPunct="1"/>
            <a:endParaRPr lang="ru-RU" altLang="ru-RU"/>
          </a:p>
        </p:txBody>
      </p:sp>
      <p:sp>
        <p:nvSpPr>
          <p:cNvPr id="54275" name="Rectangle 3">
            <a:extLst>
              <a:ext uri="{FF2B5EF4-FFF2-40B4-BE49-F238E27FC236}">
                <a16:creationId xmlns:a16="http://schemas.microsoft.com/office/drawing/2014/main" id="{D6A13227-75A0-4AED-8E09-55C2CDE4A494}"/>
              </a:ext>
            </a:extLst>
          </p:cNvPr>
          <p:cNvSpPr>
            <a:spLocks noGrp="1" noChangeArrowheads="1"/>
          </p:cNvSpPr>
          <p:nvPr>
            <p:ph type="body" idx="1"/>
          </p:nvPr>
        </p:nvSpPr>
        <p:spPr/>
        <p:txBody>
          <a:bodyPr/>
          <a:lstStyle/>
          <a:p>
            <a:pPr eaLnBrk="1" hangingPunct="1"/>
            <a:r>
              <a:rPr lang="ru-RU" altLang="ru-RU" sz="2400"/>
              <a:t>Шаг 5: Условие окончания поиска.</a:t>
            </a:r>
          </a:p>
          <a:p>
            <a:pPr eaLnBrk="1" hangingPunct="1">
              <a:buFont typeface="Wingdings" panose="05000000000000000000" pitchFamily="2" charset="2"/>
              <a:buNone/>
            </a:pPr>
            <a:r>
              <a:rPr lang="ru-RU" altLang="ru-RU" sz="2400"/>
              <a:t>	Если                     и                                ,                  то поиск завершён. </a:t>
            </a:r>
          </a:p>
          <a:p>
            <a:pPr eaLnBrk="1" hangingPunct="1">
              <a:buFont typeface="Wingdings" panose="05000000000000000000" pitchFamily="2" charset="2"/>
              <a:buNone/>
            </a:pPr>
            <a:r>
              <a:rPr lang="ru-RU" altLang="ru-RU" sz="2400"/>
              <a:t>	Иначе положить, либо </a:t>
            </a:r>
          </a:p>
          <a:p>
            <a:pPr eaLnBrk="1" hangingPunct="1">
              <a:buFont typeface="Wingdings" panose="05000000000000000000" pitchFamily="2" charset="2"/>
              <a:buNone/>
            </a:pPr>
            <a:r>
              <a:rPr lang="ru-RU" altLang="ru-RU" sz="2400"/>
              <a:t>	если                                          ,</a:t>
            </a:r>
          </a:p>
          <a:p>
            <a:pPr eaLnBrk="1" hangingPunct="1">
              <a:buFont typeface="Wingdings" panose="05000000000000000000" pitchFamily="2" charset="2"/>
              <a:buNone/>
            </a:pPr>
            <a:r>
              <a:rPr lang="ru-RU" altLang="ru-RU" sz="2400"/>
              <a:t>	либо</a:t>
            </a:r>
          </a:p>
          <a:p>
            <a:pPr eaLnBrk="1" hangingPunct="1">
              <a:buFont typeface="Wingdings" panose="05000000000000000000" pitchFamily="2" charset="2"/>
              <a:buNone/>
            </a:pPr>
            <a:r>
              <a:rPr lang="ru-RU" altLang="ru-RU" sz="2400"/>
              <a:t>	если                                   .</a:t>
            </a:r>
          </a:p>
          <a:p>
            <a:pPr eaLnBrk="1" hangingPunct="1">
              <a:buFont typeface="Wingdings" panose="05000000000000000000" pitchFamily="2" charset="2"/>
              <a:buNone/>
            </a:pPr>
            <a:r>
              <a:rPr lang="ru-RU" altLang="ru-RU" sz="2400"/>
              <a:t>	Затем перейти к шагу 3.</a:t>
            </a:r>
          </a:p>
          <a:p>
            <a:pPr eaLnBrk="1" hangingPunct="1"/>
            <a:endParaRPr lang="ru-RU" altLang="ru-RU" sz="2400"/>
          </a:p>
        </p:txBody>
      </p:sp>
      <p:sp>
        <p:nvSpPr>
          <p:cNvPr id="54276" name="Rectangle 5">
            <a:extLst>
              <a:ext uri="{FF2B5EF4-FFF2-40B4-BE49-F238E27FC236}">
                <a16:creationId xmlns:a16="http://schemas.microsoft.com/office/drawing/2014/main" id="{E33760E4-CBAE-4828-B8F5-5DBF3D9B5D3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4277" name="Object 4">
            <a:extLst>
              <a:ext uri="{FF2B5EF4-FFF2-40B4-BE49-F238E27FC236}">
                <a16:creationId xmlns:a16="http://schemas.microsoft.com/office/drawing/2014/main" id="{3FF6FEB5-C0C7-406A-8DE7-B015E3243E38}"/>
              </a:ext>
            </a:extLst>
          </p:cNvPr>
          <p:cNvGraphicFramePr>
            <a:graphicFrameLocks noChangeAspect="1"/>
          </p:cNvGraphicFramePr>
          <p:nvPr/>
        </p:nvGraphicFramePr>
        <p:xfrm>
          <a:off x="1628775" y="2527300"/>
          <a:ext cx="1584325" cy="604838"/>
        </p:xfrm>
        <a:graphic>
          <a:graphicData uri="http://schemas.openxmlformats.org/presentationml/2006/ole">
            <mc:AlternateContent xmlns:mc="http://schemas.openxmlformats.org/markup-compatibility/2006">
              <mc:Choice xmlns:v="urn:schemas-microsoft-com:vml" Requires="v">
                <p:oleObj spid="_x0000_s54288" name="Формула" r:id="rId3" imgW="723586" imgH="279279" progId="Equation.3">
                  <p:embed/>
                </p:oleObj>
              </mc:Choice>
              <mc:Fallback>
                <p:oleObj name="Формула" r:id="rId3" imgW="723586" imgH="27927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2527300"/>
                        <a:ext cx="15843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8" name="Rectangle 7">
            <a:extLst>
              <a:ext uri="{FF2B5EF4-FFF2-40B4-BE49-F238E27FC236}">
                <a16:creationId xmlns:a16="http://schemas.microsoft.com/office/drawing/2014/main" id="{15E99F8A-654C-43C9-81D0-5FA675EFCAE6}"/>
              </a:ext>
            </a:extLst>
          </p:cNvPr>
          <p:cNvSpPr>
            <a:spLocks noChangeArrowheads="1"/>
          </p:cNvSpPr>
          <p:nvPr/>
        </p:nvSpPr>
        <p:spPr bwMode="auto">
          <a:xfrm>
            <a:off x="0" y="4716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4279" name="Object 6">
            <a:extLst>
              <a:ext uri="{FF2B5EF4-FFF2-40B4-BE49-F238E27FC236}">
                <a16:creationId xmlns:a16="http://schemas.microsoft.com/office/drawing/2014/main" id="{EB98F138-9402-4822-9D31-E90CF0FC10B6}"/>
              </a:ext>
            </a:extLst>
          </p:cNvPr>
          <p:cNvGraphicFramePr>
            <a:graphicFrameLocks noChangeAspect="1"/>
          </p:cNvGraphicFramePr>
          <p:nvPr/>
        </p:nvGraphicFramePr>
        <p:xfrm>
          <a:off x="3573463" y="2527300"/>
          <a:ext cx="2519362" cy="609600"/>
        </p:xfrm>
        <a:graphic>
          <a:graphicData uri="http://schemas.openxmlformats.org/presentationml/2006/ole">
            <mc:AlternateContent xmlns:mc="http://schemas.openxmlformats.org/markup-compatibility/2006">
              <mc:Choice xmlns:v="urn:schemas-microsoft-com:vml" Requires="v">
                <p:oleObj spid="_x0000_s54289" name="Формула" r:id="rId5" imgW="1143000" imgH="279400" progId="Equation.3">
                  <p:embed/>
                </p:oleObj>
              </mc:Choice>
              <mc:Fallback>
                <p:oleObj name="Формула" r:id="rId5" imgW="1143000" imgH="279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463" y="2527300"/>
                        <a:ext cx="25193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0" name="Rectangle 9">
            <a:extLst>
              <a:ext uri="{FF2B5EF4-FFF2-40B4-BE49-F238E27FC236}">
                <a16:creationId xmlns:a16="http://schemas.microsoft.com/office/drawing/2014/main" id="{A1D1FB01-73EB-435F-9F86-AC599487D2A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4281" name="Object 8">
            <a:extLst>
              <a:ext uri="{FF2B5EF4-FFF2-40B4-BE49-F238E27FC236}">
                <a16:creationId xmlns:a16="http://schemas.microsoft.com/office/drawing/2014/main" id="{B1200213-2D9C-4E58-A884-D33BC0448690}"/>
              </a:ext>
            </a:extLst>
          </p:cNvPr>
          <p:cNvGraphicFramePr>
            <a:graphicFrameLocks noChangeAspect="1"/>
          </p:cNvGraphicFramePr>
          <p:nvPr/>
        </p:nvGraphicFramePr>
        <p:xfrm>
          <a:off x="4005263" y="3302000"/>
          <a:ext cx="2854325" cy="552450"/>
        </p:xfrm>
        <a:graphic>
          <a:graphicData uri="http://schemas.openxmlformats.org/presentationml/2006/ole">
            <mc:AlternateContent xmlns:mc="http://schemas.openxmlformats.org/markup-compatibility/2006">
              <mc:Choice xmlns:v="urn:schemas-microsoft-com:vml" Requires="v">
                <p:oleObj spid="_x0000_s54290" name="Формула" r:id="rId7" imgW="1181100" imgH="228600" progId="Equation.3">
                  <p:embed/>
                </p:oleObj>
              </mc:Choice>
              <mc:Fallback>
                <p:oleObj name="Формула" r:id="rId7" imgW="11811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5263" y="3302000"/>
                        <a:ext cx="28543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2" name="Rectangle 11">
            <a:extLst>
              <a:ext uri="{FF2B5EF4-FFF2-40B4-BE49-F238E27FC236}">
                <a16:creationId xmlns:a16="http://schemas.microsoft.com/office/drawing/2014/main" id="{37A71A28-97AE-4149-A709-422026F5A9BB}"/>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4283" name="Object 10">
            <a:extLst>
              <a:ext uri="{FF2B5EF4-FFF2-40B4-BE49-F238E27FC236}">
                <a16:creationId xmlns:a16="http://schemas.microsoft.com/office/drawing/2014/main" id="{AFA67A23-C482-4DC0-AB61-F4D373008852}"/>
              </a:ext>
            </a:extLst>
          </p:cNvPr>
          <p:cNvGraphicFramePr>
            <a:graphicFrameLocks noChangeAspect="1"/>
          </p:cNvGraphicFramePr>
          <p:nvPr/>
        </p:nvGraphicFramePr>
        <p:xfrm>
          <a:off x="1554163" y="3765550"/>
          <a:ext cx="2813050" cy="544513"/>
        </p:xfrm>
        <a:graphic>
          <a:graphicData uri="http://schemas.openxmlformats.org/presentationml/2006/ole">
            <mc:AlternateContent xmlns:mc="http://schemas.openxmlformats.org/markup-compatibility/2006">
              <mc:Choice xmlns:v="urn:schemas-microsoft-com:vml" Requires="v">
                <p:oleObj spid="_x0000_s54291" name="Формула" r:id="rId9" imgW="1181100" imgH="228600" progId="Equation.3">
                  <p:embed/>
                </p:oleObj>
              </mc:Choice>
              <mc:Fallback>
                <p:oleObj name="Формула" r:id="rId9" imgW="11811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4163" y="3765550"/>
                        <a:ext cx="2813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4" name="Rectangle 13">
            <a:extLst>
              <a:ext uri="{FF2B5EF4-FFF2-40B4-BE49-F238E27FC236}">
                <a16:creationId xmlns:a16="http://schemas.microsoft.com/office/drawing/2014/main" id="{86915DAE-FF32-4606-AD3B-F1FACFF656D8}"/>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4285" name="Object 12">
            <a:extLst>
              <a:ext uri="{FF2B5EF4-FFF2-40B4-BE49-F238E27FC236}">
                <a16:creationId xmlns:a16="http://schemas.microsoft.com/office/drawing/2014/main" id="{17606646-14CE-48A8-B45E-4F9D5593608C}"/>
              </a:ext>
            </a:extLst>
          </p:cNvPr>
          <p:cNvGraphicFramePr>
            <a:graphicFrameLocks noChangeAspect="1"/>
          </p:cNvGraphicFramePr>
          <p:nvPr/>
        </p:nvGraphicFramePr>
        <p:xfrm>
          <a:off x="1630363" y="4197350"/>
          <a:ext cx="1652587" cy="550863"/>
        </p:xfrm>
        <a:graphic>
          <a:graphicData uri="http://schemas.openxmlformats.org/presentationml/2006/ole">
            <mc:AlternateContent xmlns:mc="http://schemas.openxmlformats.org/markup-compatibility/2006">
              <mc:Choice xmlns:v="urn:schemas-microsoft-com:vml" Requires="v">
                <p:oleObj spid="_x0000_s54292" name="Формула" r:id="rId11" imgW="685800" imgH="228600" progId="Equation.3">
                  <p:embed/>
                </p:oleObj>
              </mc:Choice>
              <mc:Fallback>
                <p:oleObj name="Формула" r:id="rId11" imgW="685800" imgH="2286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0363" y="4197350"/>
                        <a:ext cx="165258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6" name="Rectangle 15">
            <a:extLst>
              <a:ext uri="{FF2B5EF4-FFF2-40B4-BE49-F238E27FC236}">
                <a16:creationId xmlns:a16="http://schemas.microsoft.com/office/drawing/2014/main" id="{B86E0986-88F5-44D3-A6E3-272531B3460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4287" name="Object 14">
            <a:extLst>
              <a:ext uri="{FF2B5EF4-FFF2-40B4-BE49-F238E27FC236}">
                <a16:creationId xmlns:a16="http://schemas.microsoft.com/office/drawing/2014/main" id="{75DC5B4B-01C7-430B-B794-A4DA8799FE2B}"/>
              </a:ext>
            </a:extLst>
          </p:cNvPr>
          <p:cNvGraphicFramePr>
            <a:graphicFrameLocks noChangeAspect="1"/>
          </p:cNvGraphicFramePr>
          <p:nvPr/>
        </p:nvGraphicFramePr>
        <p:xfrm>
          <a:off x="1484313" y="4643438"/>
          <a:ext cx="2884487" cy="552450"/>
        </p:xfrm>
        <a:graphic>
          <a:graphicData uri="http://schemas.openxmlformats.org/presentationml/2006/ole">
            <mc:AlternateContent xmlns:mc="http://schemas.openxmlformats.org/markup-compatibility/2006">
              <mc:Choice xmlns:v="urn:schemas-microsoft-com:vml" Requires="v">
                <p:oleObj spid="_x0000_s54293" name="Формула" r:id="rId13" imgW="1193800" imgH="228600" progId="Equation.3">
                  <p:embed/>
                </p:oleObj>
              </mc:Choice>
              <mc:Fallback>
                <p:oleObj name="Формула" r:id="rId13" imgW="1193800" imgH="2286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4313" y="4643438"/>
                        <a:ext cx="28844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a:extLst>
              <a:ext uri="{FF2B5EF4-FFF2-40B4-BE49-F238E27FC236}">
                <a16:creationId xmlns:a16="http://schemas.microsoft.com/office/drawing/2014/main" id="{C61B988C-E4E5-4F02-BBD4-FD971B62A576}"/>
              </a:ext>
            </a:extLst>
          </p:cNvPr>
          <p:cNvSpPr>
            <a:spLocks noChangeArrowheads="1"/>
          </p:cNvSpPr>
          <p:nvPr/>
        </p:nvSpPr>
        <p:spPr bwMode="auto">
          <a:xfrm>
            <a:off x="549275" y="3205163"/>
            <a:ext cx="6081713" cy="2289175"/>
          </a:xfrm>
          <a:prstGeom prst="rect">
            <a:avLst/>
          </a:prstGeom>
          <a:noFill/>
          <a:ln w="9525">
            <a:noFill/>
            <a:miter lim="800000"/>
            <a:headEnd/>
            <a:tailEnd/>
          </a:ln>
          <a:effectLst/>
        </p:spPr>
        <p:txBody>
          <a:bodyPr wrap="none">
            <a:spAutoFit/>
          </a:bodyPr>
          <a:lstStyle/>
          <a:p>
            <a:pPr algn="l">
              <a:defRPr/>
            </a:pPr>
            <a:r>
              <a:rPr lang="ru-RU" sz="3600">
                <a:effectLst>
                  <a:outerShdw blurRad="38100" dist="38100" dir="2700000" algn="tl">
                    <a:srgbClr val="000000"/>
                  </a:outerShdw>
                </a:effectLst>
                <a:latin typeface="Arial" charset="0"/>
              </a:rPr>
              <a:t>Поиск минимума функции</a:t>
            </a:r>
          </a:p>
          <a:p>
            <a:pPr algn="l">
              <a:defRPr/>
            </a:pPr>
            <a:r>
              <a:rPr lang="ru-RU" sz="3600">
                <a:effectLst>
                  <a:outerShdw blurRad="38100" dist="38100" dir="2700000" algn="tl">
                    <a:srgbClr val="000000"/>
                  </a:outerShdw>
                </a:effectLst>
                <a:latin typeface="Arial" charset="0"/>
              </a:rPr>
              <a:t> нескольких переменных.</a:t>
            </a:r>
            <a:endParaRPr lang="en-US" sz="3600">
              <a:effectLst>
                <a:outerShdw blurRad="38100" dist="38100" dir="2700000" algn="tl">
                  <a:srgbClr val="000000"/>
                </a:outerShdw>
              </a:effectLst>
              <a:latin typeface="Arial" charset="0"/>
            </a:endParaRPr>
          </a:p>
          <a:p>
            <a:pPr algn="l">
              <a:defRPr/>
            </a:pPr>
            <a:r>
              <a:rPr lang="ru-RU" sz="3600">
                <a:effectLst>
                  <a:outerShdw blurRad="38100" dist="38100" dir="2700000" algn="tl">
                    <a:srgbClr val="000000"/>
                  </a:outerShdw>
                </a:effectLst>
                <a:latin typeface="Arial" charset="0"/>
              </a:rPr>
              <a:t>(безусловная оптимизация)</a:t>
            </a:r>
            <a:endParaRPr lang="en-US" sz="3600">
              <a:effectLst>
                <a:outerShdw blurRad="38100" dist="38100" dir="2700000" algn="tl">
                  <a:srgbClr val="000000"/>
                </a:outerShdw>
              </a:effectLst>
              <a:latin typeface="Arial" charset="0"/>
            </a:endParaRPr>
          </a:p>
          <a:p>
            <a:pPr algn="l">
              <a:defRPr/>
            </a:pPr>
            <a:endParaRPr lang="ru-RU" sz="3600">
              <a:effectLst>
                <a:outerShdw blurRad="38100" dist="38100" dir="2700000" algn="tl">
                  <a:srgbClr val="000000"/>
                </a:outerShdw>
              </a:effectLst>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24160825-EC12-4F79-BBC0-15C5226AD134}"/>
              </a:ext>
            </a:extLst>
          </p:cNvPr>
          <p:cNvSpPr>
            <a:spLocks noGrp="1" noChangeArrowheads="1"/>
          </p:cNvSpPr>
          <p:nvPr>
            <p:ph type="body" idx="1"/>
          </p:nvPr>
        </p:nvSpPr>
        <p:spPr>
          <a:xfrm>
            <a:off x="342900" y="252413"/>
            <a:ext cx="6172200" cy="7921625"/>
          </a:xfrm>
        </p:spPr>
        <p:txBody>
          <a:bodyPr/>
          <a:lstStyle/>
          <a:p>
            <a:pPr eaLnBrk="1" hangingPunct="1">
              <a:lnSpc>
                <a:spcPct val="90000"/>
              </a:lnSpc>
            </a:pPr>
            <a:r>
              <a:rPr lang="ru-RU" altLang="ru-RU" sz="2400"/>
              <a:t>Оптимизационные задачи разделяются на классы по свойствам целевой функции и функциям ограничения.</a:t>
            </a:r>
            <a:endParaRPr lang="en-US" altLang="ru-RU" sz="2400"/>
          </a:p>
          <a:p>
            <a:pPr eaLnBrk="1" hangingPunct="1">
              <a:lnSpc>
                <a:spcPct val="90000"/>
              </a:lnSpc>
            </a:pPr>
            <a:r>
              <a:rPr lang="ru-RU" altLang="ru-RU" sz="2400"/>
              <a:t> Целевая функция может быть квадратичной, полиномом, однородной, составной, дробной и т.д. </a:t>
            </a:r>
            <a:endParaRPr lang="en-US" altLang="ru-RU" sz="2400"/>
          </a:p>
          <a:p>
            <a:pPr eaLnBrk="1" hangingPunct="1">
              <a:lnSpc>
                <a:spcPct val="90000"/>
              </a:lnSpc>
            </a:pPr>
            <a:r>
              <a:rPr lang="ru-RU" altLang="ru-RU" sz="2400"/>
              <a:t>Функции ограничения могут быть нелинейными, квадратичными, полиномами, линейными и т.д. Ограничения могут быть односторонними, двусторонними или вообще отсутствовать. </a:t>
            </a:r>
            <a:endParaRPr lang="en-US" altLang="ru-RU" sz="2400"/>
          </a:p>
          <a:p>
            <a:pPr eaLnBrk="1" hangingPunct="1">
              <a:lnSpc>
                <a:spcPct val="90000"/>
              </a:lnSpc>
            </a:pPr>
            <a:r>
              <a:rPr lang="ru-RU" altLang="ru-RU" sz="2400"/>
              <a:t>Различные сочетания видов целевой функции и ограничений определяют различные типы задач безусловной и условной оптимизации. </a:t>
            </a:r>
          </a:p>
          <a:p>
            <a:pPr eaLnBrk="1" hangingPunct="1">
              <a:lnSpc>
                <a:spcPct val="90000"/>
              </a:lnSpc>
            </a:pPr>
            <a:r>
              <a:rPr lang="ru-RU" altLang="ru-RU" sz="2400"/>
              <a:t>Методы поиска минимума целевой функции различаются способами построения базовых и пробных точек в пространстве поиска, определением направления  и способом движения к минимуму целевой функции.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EBF5F46-88F0-49F7-8080-FD6458C97979}"/>
              </a:ext>
            </a:extLst>
          </p:cNvPr>
          <p:cNvSpPr>
            <a:spLocks noGrp="1" noChangeArrowheads="1"/>
          </p:cNvSpPr>
          <p:nvPr>
            <p:ph type="body" idx="1"/>
          </p:nvPr>
        </p:nvSpPr>
        <p:spPr>
          <a:xfrm>
            <a:off x="342900" y="468313"/>
            <a:ext cx="6172200" cy="7705725"/>
          </a:xfrm>
        </p:spPr>
        <p:txBody>
          <a:bodyPr/>
          <a:lstStyle/>
          <a:p>
            <a:pPr eaLnBrk="1" hangingPunct="1"/>
            <a:r>
              <a:rPr lang="ru-RU" altLang="ru-RU"/>
              <a:t>Построение упрощённой</a:t>
            </a:r>
            <a:r>
              <a:rPr lang="ru-RU" altLang="ru-RU" i="1"/>
              <a:t> </a:t>
            </a:r>
            <a:r>
              <a:rPr lang="ru-RU" altLang="ru-RU" i="1">
                <a:solidFill>
                  <a:srgbClr val="FF3300"/>
                </a:solidFill>
              </a:rPr>
              <a:t>модели</a:t>
            </a:r>
            <a:r>
              <a:rPr lang="ru-RU" altLang="ru-RU"/>
              <a:t> решаемой задачи, отражающей основные действующие факторы, и установление закономерностей, которыми определяется поведение рассматриваемой системы. Построение модели начинается с </a:t>
            </a:r>
            <a:r>
              <a:rPr lang="ru-RU" altLang="ru-RU" i="1"/>
              <a:t>определения </a:t>
            </a:r>
            <a:r>
              <a:rPr lang="ru-RU" altLang="ru-RU" i="1">
                <a:solidFill>
                  <a:srgbClr val="FF3300"/>
                </a:solidFill>
              </a:rPr>
              <a:t>границ</a:t>
            </a:r>
            <a:r>
              <a:rPr lang="ru-RU" altLang="ru-RU"/>
              <a:t> изучаемой системы. Границы служат средством выделения системы из окружающей среды.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43515D8-6A8A-4E74-B879-03770610179B}"/>
              </a:ext>
            </a:extLst>
          </p:cNvPr>
          <p:cNvSpPr>
            <a:spLocks noGrp="1" noChangeArrowheads="1"/>
          </p:cNvSpPr>
          <p:nvPr>
            <p:ph type="title"/>
          </p:nvPr>
        </p:nvSpPr>
        <p:spPr>
          <a:xfrm>
            <a:off x="333375" y="395288"/>
            <a:ext cx="6172200" cy="746125"/>
          </a:xfrm>
        </p:spPr>
        <p:txBody>
          <a:bodyPr/>
          <a:lstStyle/>
          <a:p>
            <a:pPr eaLnBrk="1" hangingPunct="1"/>
            <a:r>
              <a:rPr lang="ru-RU" altLang="ru-RU"/>
              <a:t>Общая постановка задачи</a:t>
            </a:r>
          </a:p>
        </p:txBody>
      </p:sp>
      <p:sp>
        <p:nvSpPr>
          <p:cNvPr id="57347" name="Rectangle 3">
            <a:extLst>
              <a:ext uri="{FF2B5EF4-FFF2-40B4-BE49-F238E27FC236}">
                <a16:creationId xmlns:a16="http://schemas.microsoft.com/office/drawing/2014/main" id="{568B9E1D-04CB-4F65-8761-BA636B1E5C2A}"/>
              </a:ext>
            </a:extLst>
          </p:cNvPr>
          <p:cNvSpPr>
            <a:spLocks noGrp="1" noChangeArrowheads="1"/>
          </p:cNvSpPr>
          <p:nvPr>
            <p:ph type="body" idx="1"/>
          </p:nvPr>
        </p:nvSpPr>
        <p:spPr>
          <a:xfrm>
            <a:off x="342900" y="1477963"/>
            <a:ext cx="6172200" cy="6696075"/>
          </a:xfrm>
        </p:spPr>
        <p:txBody>
          <a:bodyPr/>
          <a:lstStyle/>
          <a:p>
            <a:pPr eaLnBrk="1" hangingPunct="1">
              <a:lnSpc>
                <a:spcPct val="90000"/>
              </a:lnSpc>
            </a:pPr>
            <a:r>
              <a:rPr lang="ru-RU" altLang="ru-RU" sz="2400"/>
              <a:t>Запишем вектор       , определённый в евклидовом пространстве           через его компоненты                              . </a:t>
            </a:r>
          </a:p>
          <a:p>
            <a:pPr eaLnBrk="1" hangingPunct="1">
              <a:lnSpc>
                <a:spcPct val="90000"/>
              </a:lnSpc>
            </a:pPr>
            <a:r>
              <a:rPr lang="ru-RU" altLang="ru-RU" sz="2400"/>
              <a:t>Функцию многих переменных можно разложить в ряд Тейлора</a:t>
            </a:r>
          </a:p>
          <a:p>
            <a:pPr eaLnBrk="1" hangingPunct="1">
              <a:lnSpc>
                <a:spcPct val="90000"/>
              </a:lnSpc>
              <a:buFont typeface="Wingdings" panose="05000000000000000000" pitchFamily="2" charset="2"/>
              <a:buNone/>
            </a:pPr>
            <a:r>
              <a:rPr lang="ru-RU" altLang="ru-RU" sz="2400"/>
              <a:t>	        </a:t>
            </a:r>
          </a:p>
          <a:p>
            <a:pPr eaLnBrk="1" hangingPunct="1">
              <a:lnSpc>
                <a:spcPct val="90000"/>
              </a:lnSpc>
            </a:pPr>
            <a:endParaRPr lang="ru-RU" altLang="ru-RU" sz="2400"/>
          </a:p>
          <a:p>
            <a:pPr eaLnBrk="1" hangingPunct="1">
              <a:lnSpc>
                <a:spcPct val="90000"/>
              </a:lnSpc>
              <a:buFont typeface="Wingdings" panose="05000000000000000000" pitchFamily="2" charset="2"/>
              <a:buNone/>
            </a:pPr>
            <a:r>
              <a:rPr lang="en-US" altLang="ru-RU" sz="2400"/>
              <a:t>	</a:t>
            </a:r>
            <a:r>
              <a:rPr lang="ru-RU" altLang="ru-RU" sz="2400"/>
              <a:t>где         - точка разложения функции из пространства            ,</a:t>
            </a:r>
          </a:p>
          <a:p>
            <a:pPr eaLnBrk="1" hangingPunct="1">
              <a:lnSpc>
                <a:spcPct val="90000"/>
              </a:lnSpc>
              <a:buFont typeface="Wingdings" panose="05000000000000000000" pitchFamily="2" charset="2"/>
              <a:buNone/>
            </a:pPr>
            <a:r>
              <a:rPr lang="en-US" altLang="ru-RU" sz="2400"/>
              <a:t>	</a:t>
            </a:r>
            <a:r>
              <a:rPr lang="ru-RU" altLang="ru-RU" sz="2400"/>
              <a:t>                       - величина изменения    , </a:t>
            </a:r>
          </a:p>
          <a:p>
            <a:pPr eaLnBrk="1" hangingPunct="1">
              <a:lnSpc>
                <a:spcPct val="90000"/>
              </a:lnSpc>
              <a:buFont typeface="Wingdings" panose="05000000000000000000" pitchFamily="2" charset="2"/>
              <a:buNone/>
            </a:pPr>
            <a:r>
              <a:rPr lang="ru-RU" altLang="ru-RU" sz="2400"/>
              <a:t>                  - </a:t>
            </a:r>
            <a:r>
              <a:rPr lang="en-US" altLang="ru-RU" sz="2400" i="1"/>
              <a:t>n</a:t>
            </a:r>
            <a:r>
              <a:rPr lang="ru-RU" altLang="ru-RU" sz="2400"/>
              <a:t>-мерный вектор-столбец первых производных функции  вычисленных в точке        , </a:t>
            </a:r>
          </a:p>
          <a:p>
            <a:pPr eaLnBrk="1" hangingPunct="1">
              <a:lnSpc>
                <a:spcPct val="90000"/>
              </a:lnSpc>
              <a:buFont typeface="Wingdings" panose="05000000000000000000" pitchFamily="2" charset="2"/>
              <a:buNone/>
            </a:pPr>
            <a:r>
              <a:rPr lang="ru-RU" altLang="ru-RU" sz="2400"/>
              <a:t>                                      - симметрическая матрица размерности                </a:t>
            </a:r>
            <a:r>
              <a:rPr lang="ru-RU" altLang="ru-RU" sz="2400" i="1"/>
              <a:t> </a:t>
            </a:r>
            <a:r>
              <a:rPr lang="ru-RU" altLang="ru-RU" sz="2400"/>
              <a:t>вторых частных производных функции  вычисленных в точке          (матрица Гессе).</a:t>
            </a:r>
          </a:p>
        </p:txBody>
      </p:sp>
      <p:sp>
        <p:nvSpPr>
          <p:cNvPr id="57348" name="Rectangle 5">
            <a:extLst>
              <a:ext uri="{FF2B5EF4-FFF2-40B4-BE49-F238E27FC236}">
                <a16:creationId xmlns:a16="http://schemas.microsoft.com/office/drawing/2014/main" id="{FDE7ADC0-A0DE-4301-8F99-5A269EA506C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49" name="Object 4">
            <a:extLst>
              <a:ext uri="{FF2B5EF4-FFF2-40B4-BE49-F238E27FC236}">
                <a16:creationId xmlns:a16="http://schemas.microsoft.com/office/drawing/2014/main" id="{BD477388-58F9-45FF-9509-E345EDD804B8}"/>
              </a:ext>
            </a:extLst>
          </p:cNvPr>
          <p:cNvGraphicFramePr>
            <a:graphicFrameLocks noChangeAspect="1"/>
          </p:cNvGraphicFramePr>
          <p:nvPr/>
        </p:nvGraphicFramePr>
        <p:xfrm>
          <a:off x="3284538" y="1522413"/>
          <a:ext cx="311150" cy="357187"/>
        </p:xfrm>
        <a:graphic>
          <a:graphicData uri="http://schemas.openxmlformats.org/presentationml/2006/ole">
            <mc:AlternateContent xmlns:mc="http://schemas.openxmlformats.org/markup-compatibility/2006">
              <mc:Choice xmlns:v="urn:schemas-microsoft-com:vml" Requires="v">
                <p:oleObj spid="_x0000_s57378" name="Формула" r:id="rId3" imgW="126835" imgH="139518" progId="Equation.3">
                  <p:embed/>
                </p:oleObj>
              </mc:Choice>
              <mc:Fallback>
                <p:oleObj name="Формула" r:id="rId3" imgW="126835" imgH="1395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538" y="1522413"/>
                        <a:ext cx="3111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0" name="Rectangle 7">
            <a:extLst>
              <a:ext uri="{FF2B5EF4-FFF2-40B4-BE49-F238E27FC236}">
                <a16:creationId xmlns:a16="http://schemas.microsoft.com/office/drawing/2014/main" id="{EFE5E233-5029-4C22-A289-EF4A59D3E3ED}"/>
              </a:ext>
            </a:extLst>
          </p:cNvPr>
          <p:cNvSpPr>
            <a:spLocks noChangeArrowheads="1"/>
          </p:cNvSpPr>
          <p:nvPr/>
        </p:nvSpPr>
        <p:spPr bwMode="auto">
          <a:xfrm>
            <a:off x="0" y="447675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51" name="Object 6">
            <a:extLst>
              <a:ext uri="{FF2B5EF4-FFF2-40B4-BE49-F238E27FC236}">
                <a16:creationId xmlns:a16="http://schemas.microsoft.com/office/drawing/2014/main" id="{47F8F8F9-81A3-4515-8AB7-3548894EE067}"/>
              </a:ext>
            </a:extLst>
          </p:cNvPr>
          <p:cNvGraphicFramePr>
            <a:graphicFrameLocks noChangeAspect="1"/>
          </p:cNvGraphicFramePr>
          <p:nvPr/>
        </p:nvGraphicFramePr>
        <p:xfrm>
          <a:off x="4652963" y="1751013"/>
          <a:ext cx="431800" cy="409575"/>
        </p:xfrm>
        <a:graphic>
          <a:graphicData uri="http://schemas.openxmlformats.org/presentationml/2006/ole">
            <mc:AlternateContent xmlns:mc="http://schemas.openxmlformats.org/markup-compatibility/2006">
              <mc:Choice xmlns:v="urn:schemas-microsoft-com:vml" Requires="v">
                <p:oleObj spid="_x0000_s57379" name="Формула" r:id="rId5" imgW="203112" imgH="190417" progId="Equation.3">
                  <p:embed/>
                </p:oleObj>
              </mc:Choice>
              <mc:Fallback>
                <p:oleObj name="Формула" r:id="rId5" imgW="203112" imgH="190417"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963" y="1751013"/>
                        <a:ext cx="431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Rectangle 9">
            <a:extLst>
              <a:ext uri="{FF2B5EF4-FFF2-40B4-BE49-F238E27FC236}">
                <a16:creationId xmlns:a16="http://schemas.microsoft.com/office/drawing/2014/main" id="{726A39EE-7275-466F-BECC-2E7B4B15CD6D}"/>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53" name="Object 8">
            <a:extLst>
              <a:ext uri="{FF2B5EF4-FFF2-40B4-BE49-F238E27FC236}">
                <a16:creationId xmlns:a16="http://schemas.microsoft.com/office/drawing/2014/main" id="{778051CC-2349-41A7-AE04-834712FAC08B}"/>
              </a:ext>
            </a:extLst>
          </p:cNvPr>
          <p:cNvGraphicFramePr>
            <a:graphicFrameLocks noChangeAspect="1"/>
          </p:cNvGraphicFramePr>
          <p:nvPr/>
        </p:nvGraphicFramePr>
        <p:xfrm>
          <a:off x="3140075" y="2036763"/>
          <a:ext cx="2667000" cy="571500"/>
        </p:xfrm>
        <a:graphic>
          <a:graphicData uri="http://schemas.openxmlformats.org/presentationml/2006/ole">
            <mc:AlternateContent xmlns:mc="http://schemas.openxmlformats.org/markup-compatibility/2006">
              <mc:Choice xmlns:v="urn:schemas-microsoft-com:vml" Requires="v">
                <p:oleObj spid="_x0000_s57380" name="Формула" r:id="rId7" imgW="1066800" imgH="228600" progId="Equation.3">
                  <p:embed/>
                </p:oleObj>
              </mc:Choice>
              <mc:Fallback>
                <p:oleObj name="Формула" r:id="rId7" imgW="10668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0075" y="2036763"/>
                        <a:ext cx="2667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4" name="Rectangle 11">
            <a:extLst>
              <a:ext uri="{FF2B5EF4-FFF2-40B4-BE49-F238E27FC236}">
                <a16:creationId xmlns:a16="http://schemas.microsoft.com/office/drawing/2014/main" id="{273E2B68-DCC4-443D-8CF0-54C318BBDDA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7355" name="Rectangle 13">
            <a:extLst>
              <a:ext uri="{FF2B5EF4-FFF2-40B4-BE49-F238E27FC236}">
                <a16:creationId xmlns:a16="http://schemas.microsoft.com/office/drawing/2014/main" id="{41A2735A-AD18-4076-9D4B-8D57D38D469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56" name="Object 12">
            <a:extLst>
              <a:ext uri="{FF2B5EF4-FFF2-40B4-BE49-F238E27FC236}">
                <a16:creationId xmlns:a16="http://schemas.microsoft.com/office/drawing/2014/main" id="{BE06C610-41D1-4CFE-9BA7-B6863D1AE0BF}"/>
              </a:ext>
            </a:extLst>
          </p:cNvPr>
          <p:cNvGraphicFramePr>
            <a:graphicFrameLocks noChangeAspect="1"/>
          </p:cNvGraphicFramePr>
          <p:nvPr/>
        </p:nvGraphicFramePr>
        <p:xfrm>
          <a:off x="1338263" y="3924300"/>
          <a:ext cx="522287" cy="576263"/>
        </p:xfrm>
        <a:graphic>
          <a:graphicData uri="http://schemas.openxmlformats.org/presentationml/2006/ole">
            <mc:AlternateContent xmlns:mc="http://schemas.openxmlformats.org/markup-compatibility/2006">
              <mc:Choice xmlns:v="urn:schemas-microsoft-com:vml" Requires="v">
                <p:oleObj spid="_x0000_s57381" name="Формула" r:id="rId9" imgW="177569" imgH="202936" progId="Equation.3">
                  <p:embed/>
                </p:oleObj>
              </mc:Choice>
              <mc:Fallback>
                <p:oleObj name="Формула" r:id="rId9" imgW="177569" imgH="202936"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8263" y="3924300"/>
                        <a:ext cx="5222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7" name="Rectangle 15">
            <a:extLst>
              <a:ext uri="{FF2B5EF4-FFF2-40B4-BE49-F238E27FC236}">
                <a16:creationId xmlns:a16="http://schemas.microsoft.com/office/drawing/2014/main" id="{F1B6D89B-ADE0-468B-B0E8-5324E7D4E6F3}"/>
              </a:ext>
            </a:extLst>
          </p:cNvPr>
          <p:cNvSpPr>
            <a:spLocks noChangeArrowheads="1"/>
          </p:cNvSpPr>
          <p:nvPr/>
        </p:nvSpPr>
        <p:spPr bwMode="auto">
          <a:xfrm>
            <a:off x="0" y="447675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58" name="Object 14">
            <a:extLst>
              <a:ext uri="{FF2B5EF4-FFF2-40B4-BE49-F238E27FC236}">
                <a16:creationId xmlns:a16="http://schemas.microsoft.com/office/drawing/2014/main" id="{88FC9EB0-CA6E-4393-BB33-0BF886A5D4D7}"/>
              </a:ext>
            </a:extLst>
          </p:cNvPr>
          <p:cNvGraphicFramePr>
            <a:graphicFrameLocks noChangeAspect="1"/>
          </p:cNvGraphicFramePr>
          <p:nvPr/>
        </p:nvGraphicFramePr>
        <p:xfrm>
          <a:off x="3213100" y="4362450"/>
          <a:ext cx="431800" cy="411163"/>
        </p:xfrm>
        <a:graphic>
          <a:graphicData uri="http://schemas.openxmlformats.org/presentationml/2006/ole">
            <mc:AlternateContent xmlns:mc="http://schemas.openxmlformats.org/markup-compatibility/2006">
              <mc:Choice xmlns:v="urn:schemas-microsoft-com:vml" Requires="v">
                <p:oleObj spid="_x0000_s57382" name="Формула" r:id="rId11" imgW="203112" imgH="190417" progId="Equation.3">
                  <p:embed/>
                </p:oleObj>
              </mc:Choice>
              <mc:Fallback>
                <p:oleObj name="Формула" r:id="rId11" imgW="203112" imgH="190417"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3100" y="4362450"/>
                        <a:ext cx="431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9" name="Rectangle 17">
            <a:extLst>
              <a:ext uri="{FF2B5EF4-FFF2-40B4-BE49-F238E27FC236}">
                <a16:creationId xmlns:a16="http://schemas.microsoft.com/office/drawing/2014/main" id="{A927B001-C410-461B-8111-7ECBC81E06B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60" name="Object 16">
            <a:extLst>
              <a:ext uri="{FF2B5EF4-FFF2-40B4-BE49-F238E27FC236}">
                <a16:creationId xmlns:a16="http://schemas.microsoft.com/office/drawing/2014/main" id="{ED596181-0D5F-42B7-A352-DD727F762045}"/>
              </a:ext>
            </a:extLst>
          </p:cNvPr>
          <p:cNvGraphicFramePr>
            <a:graphicFrameLocks noChangeAspect="1"/>
          </p:cNvGraphicFramePr>
          <p:nvPr/>
        </p:nvGraphicFramePr>
        <p:xfrm>
          <a:off x="765175" y="4673600"/>
          <a:ext cx="1871663" cy="519113"/>
        </p:xfrm>
        <a:graphic>
          <a:graphicData uri="http://schemas.openxmlformats.org/presentationml/2006/ole">
            <mc:AlternateContent xmlns:mc="http://schemas.openxmlformats.org/markup-compatibility/2006">
              <mc:Choice xmlns:v="urn:schemas-microsoft-com:vml" Requires="v">
                <p:oleObj spid="_x0000_s57383" name="Формула" r:id="rId13" imgW="723586" imgH="203112" progId="Equation.3">
                  <p:embed/>
                </p:oleObj>
              </mc:Choice>
              <mc:Fallback>
                <p:oleObj name="Формула" r:id="rId13" imgW="723586" imgH="203112"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175" y="4673600"/>
                        <a:ext cx="1871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1" name="Rectangle 19">
            <a:extLst>
              <a:ext uri="{FF2B5EF4-FFF2-40B4-BE49-F238E27FC236}">
                <a16:creationId xmlns:a16="http://schemas.microsoft.com/office/drawing/2014/main" id="{B67C992D-17F7-4F40-B6E8-7F2E45EDBBDB}"/>
              </a:ext>
            </a:extLst>
          </p:cNvPr>
          <p:cNvSpPr>
            <a:spLocks noChangeArrowheads="1"/>
          </p:cNvSpPr>
          <p:nvPr/>
        </p:nvSpPr>
        <p:spPr bwMode="auto">
          <a:xfrm>
            <a:off x="0" y="45005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62" name="Object 18">
            <a:extLst>
              <a:ext uri="{FF2B5EF4-FFF2-40B4-BE49-F238E27FC236}">
                <a16:creationId xmlns:a16="http://schemas.microsoft.com/office/drawing/2014/main" id="{53E262CD-5F38-40A2-9E5C-6F0D063E3067}"/>
              </a:ext>
            </a:extLst>
          </p:cNvPr>
          <p:cNvGraphicFramePr>
            <a:graphicFrameLocks noChangeAspect="1"/>
          </p:cNvGraphicFramePr>
          <p:nvPr/>
        </p:nvGraphicFramePr>
        <p:xfrm>
          <a:off x="5949950" y="4830763"/>
          <a:ext cx="312738" cy="361950"/>
        </p:xfrm>
        <a:graphic>
          <a:graphicData uri="http://schemas.openxmlformats.org/presentationml/2006/ole">
            <mc:AlternateContent xmlns:mc="http://schemas.openxmlformats.org/markup-compatibility/2006">
              <mc:Choice xmlns:v="urn:schemas-microsoft-com:vml" Requires="v">
                <p:oleObj spid="_x0000_s57384" name="Формула" r:id="rId15" imgW="126835" imgH="139518" progId="Equation.3">
                  <p:embed/>
                </p:oleObj>
              </mc:Choice>
              <mc:Fallback>
                <p:oleObj name="Формула" r:id="rId15" imgW="126835" imgH="139518"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9950" y="4830763"/>
                        <a:ext cx="3127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3" name="Rectangle 21">
            <a:extLst>
              <a:ext uri="{FF2B5EF4-FFF2-40B4-BE49-F238E27FC236}">
                <a16:creationId xmlns:a16="http://schemas.microsoft.com/office/drawing/2014/main" id="{A5CC63EA-249B-4730-B1D3-510544F8085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64" name="Object 20">
            <a:extLst>
              <a:ext uri="{FF2B5EF4-FFF2-40B4-BE49-F238E27FC236}">
                <a16:creationId xmlns:a16="http://schemas.microsoft.com/office/drawing/2014/main" id="{5667C426-9784-4EF6-9E4C-80788610FC05}"/>
              </a:ext>
            </a:extLst>
          </p:cNvPr>
          <p:cNvGraphicFramePr>
            <a:graphicFrameLocks noChangeAspect="1"/>
          </p:cNvGraphicFramePr>
          <p:nvPr/>
        </p:nvGraphicFramePr>
        <p:xfrm>
          <a:off x="908050" y="5183188"/>
          <a:ext cx="1079500" cy="482600"/>
        </p:xfrm>
        <a:graphic>
          <a:graphicData uri="http://schemas.openxmlformats.org/presentationml/2006/ole">
            <mc:AlternateContent xmlns:mc="http://schemas.openxmlformats.org/markup-compatibility/2006">
              <mc:Choice xmlns:v="urn:schemas-microsoft-com:vml" Requires="v">
                <p:oleObj spid="_x0000_s57385" name="Формула" r:id="rId17" imgW="444307" imgH="203112" progId="Equation.3">
                  <p:embed/>
                </p:oleObj>
              </mc:Choice>
              <mc:Fallback>
                <p:oleObj name="Формула" r:id="rId17" imgW="444307" imgH="203112"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8050" y="5183188"/>
                        <a:ext cx="1079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5" name="Rectangle 23">
            <a:extLst>
              <a:ext uri="{FF2B5EF4-FFF2-40B4-BE49-F238E27FC236}">
                <a16:creationId xmlns:a16="http://schemas.microsoft.com/office/drawing/2014/main" id="{A14A36A2-3D72-4213-8EB9-DD53C5BB9083}"/>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66" name="Object 22">
            <a:extLst>
              <a:ext uri="{FF2B5EF4-FFF2-40B4-BE49-F238E27FC236}">
                <a16:creationId xmlns:a16="http://schemas.microsoft.com/office/drawing/2014/main" id="{57BA5C0D-C957-42BF-A05F-E376DF8CEFDB}"/>
              </a:ext>
            </a:extLst>
          </p:cNvPr>
          <p:cNvGraphicFramePr>
            <a:graphicFrameLocks noChangeAspect="1"/>
          </p:cNvGraphicFramePr>
          <p:nvPr/>
        </p:nvGraphicFramePr>
        <p:xfrm>
          <a:off x="5157788" y="5549900"/>
          <a:ext cx="792162" cy="461963"/>
        </p:xfrm>
        <a:graphic>
          <a:graphicData uri="http://schemas.openxmlformats.org/presentationml/2006/ole">
            <mc:AlternateContent xmlns:mc="http://schemas.openxmlformats.org/markup-compatibility/2006">
              <mc:Choice xmlns:v="urn:schemas-microsoft-com:vml" Requires="v">
                <p:oleObj spid="_x0000_s57386" name="Формула" r:id="rId19" imgW="342751" imgH="203112" progId="Equation.3">
                  <p:embed/>
                </p:oleObj>
              </mc:Choice>
              <mc:Fallback>
                <p:oleObj name="Формула" r:id="rId19" imgW="342751" imgH="203112" progId="Equation.3">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57788" y="554990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7" name="Rectangle 25">
            <a:extLst>
              <a:ext uri="{FF2B5EF4-FFF2-40B4-BE49-F238E27FC236}">
                <a16:creationId xmlns:a16="http://schemas.microsoft.com/office/drawing/2014/main" id="{B0E641AC-2D03-4A95-B329-6647A9E0521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68" name="Object 24">
            <a:extLst>
              <a:ext uri="{FF2B5EF4-FFF2-40B4-BE49-F238E27FC236}">
                <a16:creationId xmlns:a16="http://schemas.microsoft.com/office/drawing/2014/main" id="{D82CE12E-29B9-4768-8A2A-B79B82143528}"/>
              </a:ext>
            </a:extLst>
          </p:cNvPr>
          <p:cNvGraphicFramePr>
            <a:graphicFrameLocks noChangeAspect="1"/>
          </p:cNvGraphicFramePr>
          <p:nvPr/>
        </p:nvGraphicFramePr>
        <p:xfrm>
          <a:off x="3976688" y="5726113"/>
          <a:ext cx="506412" cy="560387"/>
        </p:xfrm>
        <a:graphic>
          <a:graphicData uri="http://schemas.openxmlformats.org/presentationml/2006/ole">
            <mc:AlternateContent xmlns:mc="http://schemas.openxmlformats.org/markup-compatibility/2006">
              <mc:Choice xmlns:v="urn:schemas-microsoft-com:vml" Requires="v">
                <p:oleObj spid="_x0000_s57387" name="Формула" r:id="rId21" imgW="177569" imgH="202936" progId="Equation.3">
                  <p:embed/>
                </p:oleObj>
              </mc:Choice>
              <mc:Fallback>
                <p:oleObj name="Формула" r:id="rId21" imgW="177569" imgH="202936" progId="Equation.3">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6688" y="5726113"/>
                        <a:ext cx="5064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9" name="Rectangle 27">
            <a:extLst>
              <a:ext uri="{FF2B5EF4-FFF2-40B4-BE49-F238E27FC236}">
                <a16:creationId xmlns:a16="http://schemas.microsoft.com/office/drawing/2014/main" id="{B4F8022C-2DF0-4D4C-86A0-FB6FE40101A0}"/>
              </a:ext>
            </a:extLst>
          </p:cNvPr>
          <p:cNvSpPr>
            <a:spLocks noChangeArrowheads="1"/>
          </p:cNvSpPr>
          <p:nvPr/>
        </p:nvSpPr>
        <p:spPr bwMode="auto">
          <a:xfrm>
            <a:off x="0" y="44434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70" name="Object 26">
            <a:extLst>
              <a:ext uri="{FF2B5EF4-FFF2-40B4-BE49-F238E27FC236}">
                <a16:creationId xmlns:a16="http://schemas.microsoft.com/office/drawing/2014/main" id="{79E427DB-35CB-48C7-B2F2-12E968BCCB1F}"/>
              </a:ext>
            </a:extLst>
          </p:cNvPr>
          <p:cNvGraphicFramePr>
            <a:graphicFrameLocks noChangeAspect="1"/>
          </p:cNvGraphicFramePr>
          <p:nvPr/>
        </p:nvGraphicFramePr>
        <p:xfrm>
          <a:off x="981075" y="6221413"/>
          <a:ext cx="2592388" cy="584200"/>
        </p:xfrm>
        <a:graphic>
          <a:graphicData uri="http://schemas.openxmlformats.org/presentationml/2006/ole">
            <mc:AlternateContent xmlns:mc="http://schemas.openxmlformats.org/markup-compatibility/2006">
              <mc:Choice xmlns:v="urn:schemas-microsoft-com:vml" Requires="v">
                <p:oleObj spid="_x0000_s57388" name="Формула" r:id="rId22" imgW="1143000" imgH="254000" progId="Equation.3">
                  <p:embed/>
                </p:oleObj>
              </mc:Choice>
              <mc:Fallback>
                <p:oleObj name="Формула" r:id="rId22" imgW="1143000" imgH="254000" progId="Equation.3">
                  <p:embed/>
                  <p:pic>
                    <p:nvPicPr>
                      <p:cNvPr id="0" name="Object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1075" y="6221413"/>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71" name="Rectangle 29">
            <a:extLst>
              <a:ext uri="{FF2B5EF4-FFF2-40B4-BE49-F238E27FC236}">
                <a16:creationId xmlns:a16="http://schemas.microsoft.com/office/drawing/2014/main" id="{A7A69F64-23C8-44F1-9F9D-649FF4453E0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72" name="Object 28">
            <a:extLst>
              <a:ext uri="{FF2B5EF4-FFF2-40B4-BE49-F238E27FC236}">
                <a16:creationId xmlns:a16="http://schemas.microsoft.com/office/drawing/2014/main" id="{84C64019-02DF-4988-9148-9E8F46385184}"/>
              </a:ext>
            </a:extLst>
          </p:cNvPr>
          <p:cNvGraphicFramePr>
            <a:graphicFrameLocks noChangeAspect="1"/>
          </p:cNvGraphicFramePr>
          <p:nvPr/>
        </p:nvGraphicFramePr>
        <p:xfrm>
          <a:off x="4221163" y="6650038"/>
          <a:ext cx="863600" cy="371475"/>
        </p:xfrm>
        <a:graphic>
          <a:graphicData uri="http://schemas.openxmlformats.org/presentationml/2006/ole">
            <mc:AlternateContent xmlns:mc="http://schemas.openxmlformats.org/markup-compatibility/2006">
              <mc:Choice xmlns:v="urn:schemas-microsoft-com:vml" Requires="v">
                <p:oleObj spid="_x0000_s57389" name="Формула" r:id="rId24" imgW="330200" imgH="139700" progId="Equation.3">
                  <p:embed/>
                </p:oleObj>
              </mc:Choice>
              <mc:Fallback>
                <p:oleObj name="Формула" r:id="rId24" imgW="330200" imgH="139700" progId="Equation.3">
                  <p:embed/>
                  <p:pic>
                    <p:nvPicPr>
                      <p:cNvPr id="0" name="Object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21163" y="6650038"/>
                        <a:ext cx="863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73" name="Rectangle 31">
            <a:extLst>
              <a:ext uri="{FF2B5EF4-FFF2-40B4-BE49-F238E27FC236}">
                <a16:creationId xmlns:a16="http://schemas.microsoft.com/office/drawing/2014/main" id="{75BC57E2-C06B-44E5-AB41-7DFFD00ACB22}"/>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74" name="Object 30">
            <a:extLst>
              <a:ext uri="{FF2B5EF4-FFF2-40B4-BE49-F238E27FC236}">
                <a16:creationId xmlns:a16="http://schemas.microsoft.com/office/drawing/2014/main" id="{8D010843-9130-4425-8043-ADB178FD816E}"/>
              </a:ext>
            </a:extLst>
          </p:cNvPr>
          <p:cNvGraphicFramePr>
            <a:graphicFrameLocks noChangeAspect="1"/>
          </p:cNvGraphicFramePr>
          <p:nvPr/>
        </p:nvGraphicFramePr>
        <p:xfrm>
          <a:off x="5229225" y="6877050"/>
          <a:ext cx="863600" cy="503238"/>
        </p:xfrm>
        <a:graphic>
          <a:graphicData uri="http://schemas.openxmlformats.org/presentationml/2006/ole">
            <mc:AlternateContent xmlns:mc="http://schemas.openxmlformats.org/markup-compatibility/2006">
              <mc:Choice xmlns:v="urn:schemas-microsoft-com:vml" Requires="v">
                <p:oleObj spid="_x0000_s57390" name="Формула" r:id="rId26" imgW="342751" imgH="203112" progId="Equation.3">
                  <p:embed/>
                </p:oleObj>
              </mc:Choice>
              <mc:Fallback>
                <p:oleObj name="Формула" r:id="rId26" imgW="342751" imgH="203112" progId="Equation.3">
                  <p:embed/>
                  <p:pic>
                    <p:nvPicPr>
                      <p:cNvPr id="0" name="Object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29225" y="6877050"/>
                        <a:ext cx="863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75" name="Rectangle 33">
            <a:extLst>
              <a:ext uri="{FF2B5EF4-FFF2-40B4-BE49-F238E27FC236}">
                <a16:creationId xmlns:a16="http://schemas.microsoft.com/office/drawing/2014/main" id="{12A30759-DDFC-4A29-9949-4EECBCE23D4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7376" name="Object 32">
            <a:extLst>
              <a:ext uri="{FF2B5EF4-FFF2-40B4-BE49-F238E27FC236}">
                <a16:creationId xmlns:a16="http://schemas.microsoft.com/office/drawing/2014/main" id="{364D185E-2FAE-478E-B38F-F0C2E139A587}"/>
              </a:ext>
            </a:extLst>
          </p:cNvPr>
          <p:cNvGraphicFramePr>
            <a:graphicFrameLocks noChangeAspect="1"/>
          </p:cNvGraphicFramePr>
          <p:nvPr/>
        </p:nvGraphicFramePr>
        <p:xfrm>
          <a:off x="4076700" y="7091363"/>
          <a:ext cx="520700" cy="577850"/>
        </p:xfrm>
        <a:graphic>
          <a:graphicData uri="http://schemas.openxmlformats.org/presentationml/2006/ole">
            <mc:AlternateContent xmlns:mc="http://schemas.openxmlformats.org/markup-compatibility/2006">
              <mc:Choice xmlns:v="urn:schemas-microsoft-com:vml" Requires="v">
                <p:oleObj spid="_x0000_s57391" name="Формула" r:id="rId27" imgW="177569" imgH="202936" progId="Equation.3">
                  <p:embed/>
                </p:oleObj>
              </mc:Choice>
              <mc:Fallback>
                <p:oleObj name="Формула" r:id="rId27" imgW="177569" imgH="202936"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6700" y="7091363"/>
                        <a:ext cx="520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77" name="Object 34">
            <a:extLst>
              <a:ext uri="{FF2B5EF4-FFF2-40B4-BE49-F238E27FC236}">
                <a16:creationId xmlns:a16="http://schemas.microsoft.com/office/drawing/2014/main" id="{364A921D-35BB-4F07-86AA-A1D63542E922}"/>
              </a:ext>
            </a:extLst>
          </p:cNvPr>
          <p:cNvGraphicFramePr>
            <a:graphicFrameLocks noChangeAspect="1"/>
          </p:cNvGraphicFramePr>
          <p:nvPr/>
        </p:nvGraphicFramePr>
        <p:xfrm>
          <a:off x="1054100" y="3144838"/>
          <a:ext cx="4535488" cy="1096962"/>
        </p:xfrm>
        <a:graphic>
          <a:graphicData uri="http://schemas.openxmlformats.org/presentationml/2006/ole">
            <mc:AlternateContent xmlns:mc="http://schemas.openxmlformats.org/markup-compatibility/2006">
              <mc:Choice xmlns:v="urn:schemas-microsoft-com:vml" Requires="v">
                <p:oleObj spid="_x0000_s57392" name="Формула" r:id="rId28" imgW="2082800" imgH="508000" progId="Equation.3">
                  <p:embed/>
                </p:oleObj>
              </mc:Choice>
              <mc:Fallback>
                <p:oleObj name="Формула" r:id="rId28" imgW="2082800" imgH="508000" progId="Equation.3">
                  <p:embed/>
                  <p:pic>
                    <p:nvPicPr>
                      <p:cNvPr id="0" name="Object 3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54100" y="3144838"/>
                        <a:ext cx="45354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9">
            <a:extLst>
              <a:ext uri="{FF2B5EF4-FFF2-40B4-BE49-F238E27FC236}">
                <a16:creationId xmlns:a16="http://schemas.microsoft.com/office/drawing/2014/main" id="{845DD2EA-39B9-4087-B97B-7BBB82A9F5C6}"/>
              </a:ext>
            </a:extLst>
          </p:cNvPr>
          <p:cNvSpPr>
            <a:spLocks noChangeArrowheads="1"/>
          </p:cNvSpPr>
          <p:nvPr/>
        </p:nvSpPr>
        <p:spPr bwMode="auto">
          <a:xfrm>
            <a:off x="1196975" y="4500563"/>
            <a:ext cx="3816350" cy="503237"/>
          </a:xfrm>
          <a:prstGeom prst="rect">
            <a:avLst/>
          </a:prstGeom>
          <a:solidFill>
            <a:srgbClr val="EAF830"/>
          </a:soli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8371" name="Rectangle 18">
            <a:extLst>
              <a:ext uri="{FF2B5EF4-FFF2-40B4-BE49-F238E27FC236}">
                <a16:creationId xmlns:a16="http://schemas.microsoft.com/office/drawing/2014/main" id="{34AD17E7-B952-4F1E-9076-288E4B1944D6}"/>
              </a:ext>
            </a:extLst>
          </p:cNvPr>
          <p:cNvSpPr>
            <a:spLocks noChangeArrowheads="1"/>
          </p:cNvSpPr>
          <p:nvPr/>
        </p:nvSpPr>
        <p:spPr bwMode="auto">
          <a:xfrm>
            <a:off x="765175" y="2716213"/>
            <a:ext cx="5327650" cy="1079500"/>
          </a:xfrm>
          <a:prstGeom prst="rect">
            <a:avLst/>
          </a:prstGeom>
          <a:solidFill>
            <a:srgbClr val="EAF830"/>
          </a:soli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8372" name="Rectangle 3">
            <a:extLst>
              <a:ext uri="{FF2B5EF4-FFF2-40B4-BE49-F238E27FC236}">
                <a16:creationId xmlns:a16="http://schemas.microsoft.com/office/drawing/2014/main" id="{26517AF1-398F-4043-B3FD-1044F18B12C0}"/>
              </a:ext>
            </a:extLst>
          </p:cNvPr>
          <p:cNvSpPr>
            <a:spLocks noGrp="1" noChangeArrowheads="1"/>
          </p:cNvSpPr>
          <p:nvPr>
            <p:ph type="body" idx="1"/>
          </p:nvPr>
        </p:nvSpPr>
        <p:spPr>
          <a:xfrm>
            <a:off x="342900" y="395288"/>
            <a:ext cx="6172200" cy="7778750"/>
          </a:xfrm>
        </p:spPr>
        <p:txBody>
          <a:bodyPr/>
          <a:lstStyle/>
          <a:p>
            <a:pPr eaLnBrk="1" hangingPunct="1"/>
            <a:r>
              <a:rPr lang="ru-RU" altLang="ru-RU" sz="2800">
                <a:solidFill>
                  <a:srgbClr val="FF3300"/>
                </a:solidFill>
              </a:rPr>
              <a:t>Пренебрегая</a:t>
            </a:r>
            <a:r>
              <a:rPr lang="ru-RU" altLang="ru-RU" sz="2400">
                <a:solidFill>
                  <a:srgbClr val="FF3300"/>
                </a:solidFill>
              </a:rPr>
              <a:t>  членами высших порядков, можно представить целевую функцию как </a:t>
            </a:r>
            <a:r>
              <a:rPr lang="ru-RU" altLang="ru-RU" sz="2400" u="sng">
                <a:solidFill>
                  <a:srgbClr val="FF3300"/>
                </a:solidFill>
              </a:rPr>
              <a:t>квадратичную функцию.</a:t>
            </a:r>
            <a:endParaRPr lang="ru-RU" altLang="ru-RU">
              <a:solidFill>
                <a:srgbClr val="FF3300"/>
              </a:solidFill>
            </a:endParaRPr>
          </a:p>
          <a:p>
            <a:pPr eaLnBrk="1" hangingPunct="1"/>
            <a:r>
              <a:rPr lang="ru-RU" altLang="ru-RU" sz="2400"/>
              <a:t>Для произвольного значения  изменение целевой функции можно записать как        </a:t>
            </a:r>
          </a:p>
          <a:p>
            <a:pPr eaLnBrk="1" hangingPunct="1">
              <a:buFont typeface="Wingdings" panose="05000000000000000000" pitchFamily="2" charset="2"/>
              <a:buNone/>
            </a:pPr>
            <a:r>
              <a:rPr lang="en-US" altLang="ru-RU" sz="2400"/>
              <a:t>                                                             </a:t>
            </a:r>
            <a:r>
              <a:rPr lang="en-US" altLang="ru-RU" sz="2400">
                <a:solidFill>
                  <a:srgbClr val="CC3300"/>
                </a:solidFill>
              </a:rPr>
              <a:t>(*)</a:t>
            </a:r>
            <a:endParaRPr lang="ru-RU" altLang="ru-RU" sz="2400">
              <a:solidFill>
                <a:srgbClr val="CC3300"/>
              </a:solidFill>
            </a:endParaRPr>
          </a:p>
          <a:p>
            <a:pPr eaLnBrk="1" hangingPunct="1"/>
            <a:endParaRPr lang="ru-RU" altLang="ru-RU" sz="2400"/>
          </a:p>
          <a:p>
            <a:pPr eaLnBrk="1" hangingPunct="1"/>
            <a:r>
              <a:rPr lang="ru-RU" altLang="ru-RU" sz="2400"/>
              <a:t>В окрестности точки минимума выполняется условие</a:t>
            </a:r>
          </a:p>
          <a:p>
            <a:pPr eaLnBrk="1" hangingPunct="1">
              <a:buFont typeface="Wingdings" panose="05000000000000000000" pitchFamily="2" charset="2"/>
              <a:buNone/>
            </a:pPr>
            <a:r>
              <a:rPr lang="ru-RU" altLang="ru-RU" sz="2400"/>
              <a:t>	</a:t>
            </a:r>
          </a:p>
          <a:p>
            <a:pPr eaLnBrk="1" hangingPunct="1">
              <a:buFont typeface="Wingdings" panose="05000000000000000000" pitchFamily="2" charset="2"/>
              <a:buNone/>
            </a:pPr>
            <a:r>
              <a:rPr lang="en-US" altLang="ru-RU" sz="2400"/>
              <a:t>	</a:t>
            </a:r>
            <a:r>
              <a:rPr lang="ru-RU" altLang="ru-RU" sz="2400"/>
              <a:t>Если это условие выполняется для всех                 , то обозначим             как точку </a:t>
            </a:r>
            <a:r>
              <a:rPr lang="ru-RU" altLang="ru-RU" sz="2400" i="1">
                <a:solidFill>
                  <a:srgbClr val="FF3300"/>
                </a:solidFill>
              </a:rPr>
              <a:t>глобального</a:t>
            </a:r>
            <a:r>
              <a:rPr lang="ru-RU" altLang="ru-RU" sz="2400" i="1"/>
              <a:t> </a:t>
            </a:r>
            <a:r>
              <a:rPr lang="ru-RU" altLang="ru-RU" sz="2400">
                <a:solidFill>
                  <a:srgbClr val="FF3300"/>
                </a:solidFill>
              </a:rPr>
              <a:t>минимума</a:t>
            </a:r>
            <a:r>
              <a:rPr lang="ru-RU" altLang="ru-RU" sz="2400"/>
              <a:t> функции многих переменных. Если это условие справедливо только в окрестности </a:t>
            </a:r>
            <a:r>
              <a:rPr lang="en-US" altLang="ru-RU" sz="2400"/>
              <a:t>        </a:t>
            </a:r>
            <a:r>
              <a:rPr lang="ru-RU" altLang="ru-RU" sz="2400"/>
              <a:t>, эта точка соответствует </a:t>
            </a:r>
            <a:r>
              <a:rPr lang="ru-RU" altLang="ru-RU" sz="2400" i="1">
                <a:solidFill>
                  <a:srgbClr val="FF3300"/>
                </a:solidFill>
              </a:rPr>
              <a:t>локальному</a:t>
            </a:r>
            <a:r>
              <a:rPr lang="ru-RU" altLang="ru-RU" sz="2400"/>
              <a:t> </a:t>
            </a:r>
            <a:r>
              <a:rPr lang="ru-RU" altLang="ru-RU" sz="2400">
                <a:solidFill>
                  <a:srgbClr val="FF3300"/>
                </a:solidFill>
              </a:rPr>
              <a:t>минимуму</a:t>
            </a:r>
            <a:r>
              <a:rPr lang="ru-RU" altLang="ru-RU" sz="2400"/>
              <a:t>.</a:t>
            </a:r>
          </a:p>
        </p:txBody>
      </p:sp>
      <p:sp>
        <p:nvSpPr>
          <p:cNvPr id="58373" name="Rectangle 5">
            <a:extLst>
              <a:ext uri="{FF2B5EF4-FFF2-40B4-BE49-F238E27FC236}">
                <a16:creationId xmlns:a16="http://schemas.microsoft.com/office/drawing/2014/main" id="{F7326195-B36F-4D2C-989F-0688BBC076B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8374" name="Object 4">
            <a:extLst>
              <a:ext uri="{FF2B5EF4-FFF2-40B4-BE49-F238E27FC236}">
                <a16:creationId xmlns:a16="http://schemas.microsoft.com/office/drawing/2014/main" id="{6396D141-E918-4180-8F70-0664CAF58225}"/>
              </a:ext>
            </a:extLst>
          </p:cNvPr>
          <p:cNvGraphicFramePr>
            <a:graphicFrameLocks noChangeAspect="1"/>
          </p:cNvGraphicFramePr>
          <p:nvPr/>
        </p:nvGraphicFramePr>
        <p:xfrm>
          <a:off x="5157788" y="1677988"/>
          <a:ext cx="311150" cy="358775"/>
        </p:xfrm>
        <a:graphic>
          <a:graphicData uri="http://schemas.openxmlformats.org/presentationml/2006/ole">
            <mc:AlternateContent xmlns:mc="http://schemas.openxmlformats.org/markup-compatibility/2006">
              <mc:Choice xmlns:v="urn:schemas-microsoft-com:vml" Requires="v">
                <p:oleObj spid="_x0000_s58387" name="Формула" r:id="rId3" imgW="126835" imgH="139518" progId="Equation.3">
                  <p:embed/>
                </p:oleObj>
              </mc:Choice>
              <mc:Fallback>
                <p:oleObj name="Формула" r:id="rId3" imgW="126835" imgH="1395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1677988"/>
                        <a:ext cx="3111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5" name="Rectangle 7">
            <a:extLst>
              <a:ext uri="{FF2B5EF4-FFF2-40B4-BE49-F238E27FC236}">
                <a16:creationId xmlns:a16="http://schemas.microsoft.com/office/drawing/2014/main" id="{B7C590FB-1637-4C42-972A-140874AE8BE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8376" name="Rectangle 9">
            <a:extLst>
              <a:ext uri="{FF2B5EF4-FFF2-40B4-BE49-F238E27FC236}">
                <a16:creationId xmlns:a16="http://schemas.microsoft.com/office/drawing/2014/main" id="{9B4F38E1-D9C0-41B3-A921-2A3A3BEE97E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8377" name="Object 8">
            <a:extLst>
              <a:ext uri="{FF2B5EF4-FFF2-40B4-BE49-F238E27FC236}">
                <a16:creationId xmlns:a16="http://schemas.microsoft.com/office/drawing/2014/main" id="{30C76753-192B-48E7-BF59-71C5218267F0}"/>
              </a:ext>
            </a:extLst>
          </p:cNvPr>
          <p:cNvGraphicFramePr>
            <a:graphicFrameLocks noChangeAspect="1"/>
          </p:cNvGraphicFramePr>
          <p:nvPr/>
        </p:nvGraphicFramePr>
        <p:xfrm>
          <a:off x="1196975" y="4457700"/>
          <a:ext cx="3816350" cy="546100"/>
        </p:xfrm>
        <a:graphic>
          <a:graphicData uri="http://schemas.openxmlformats.org/presentationml/2006/ole">
            <mc:AlternateContent xmlns:mc="http://schemas.openxmlformats.org/markup-compatibility/2006">
              <mc:Choice xmlns:v="urn:schemas-microsoft-com:vml" Requires="v">
                <p:oleObj spid="_x0000_s58388" name="Формула" r:id="rId5" imgW="1600200" imgH="228600" progId="Equation.3">
                  <p:embed/>
                </p:oleObj>
              </mc:Choice>
              <mc:Fallback>
                <p:oleObj name="Формула" r:id="rId5" imgW="160020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975" y="4457700"/>
                        <a:ext cx="38163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8" name="Rectangle 11">
            <a:extLst>
              <a:ext uri="{FF2B5EF4-FFF2-40B4-BE49-F238E27FC236}">
                <a16:creationId xmlns:a16="http://schemas.microsoft.com/office/drawing/2014/main" id="{B137DCAA-9242-4AE0-9FF7-DC755C6134A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8379" name="Object 10">
            <a:extLst>
              <a:ext uri="{FF2B5EF4-FFF2-40B4-BE49-F238E27FC236}">
                <a16:creationId xmlns:a16="http://schemas.microsoft.com/office/drawing/2014/main" id="{FAA5CCE4-E7D4-4790-98F1-7B7B87BBC726}"/>
              </a:ext>
            </a:extLst>
          </p:cNvPr>
          <p:cNvGraphicFramePr>
            <a:graphicFrameLocks noChangeAspect="1"/>
          </p:cNvGraphicFramePr>
          <p:nvPr/>
        </p:nvGraphicFramePr>
        <p:xfrm>
          <a:off x="1628775" y="5218113"/>
          <a:ext cx="1079500" cy="482600"/>
        </p:xfrm>
        <a:graphic>
          <a:graphicData uri="http://schemas.openxmlformats.org/presentationml/2006/ole">
            <mc:AlternateContent xmlns:mc="http://schemas.openxmlformats.org/markup-compatibility/2006">
              <mc:Choice xmlns:v="urn:schemas-microsoft-com:vml" Requires="v">
                <p:oleObj spid="_x0000_s58389" name="Формула" r:id="rId7" imgW="444307" imgH="203112" progId="Equation.3">
                  <p:embed/>
                </p:oleObj>
              </mc:Choice>
              <mc:Fallback>
                <p:oleObj name="Формула" r:id="rId7" imgW="444307" imgH="203112"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8775" y="5218113"/>
                        <a:ext cx="1079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0" name="Rectangle 13">
            <a:extLst>
              <a:ext uri="{FF2B5EF4-FFF2-40B4-BE49-F238E27FC236}">
                <a16:creationId xmlns:a16="http://schemas.microsoft.com/office/drawing/2014/main" id="{8D950E1C-304F-4232-9E5E-033A89E1717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8381" name="Object 12">
            <a:extLst>
              <a:ext uri="{FF2B5EF4-FFF2-40B4-BE49-F238E27FC236}">
                <a16:creationId xmlns:a16="http://schemas.microsoft.com/office/drawing/2014/main" id="{0ECC38B8-7AE1-4C2C-89EF-20AD72824F30}"/>
              </a:ext>
            </a:extLst>
          </p:cNvPr>
          <p:cNvGraphicFramePr>
            <a:graphicFrameLocks noChangeAspect="1"/>
          </p:cNvGraphicFramePr>
          <p:nvPr/>
        </p:nvGraphicFramePr>
        <p:xfrm>
          <a:off x="5084763" y="5192713"/>
          <a:ext cx="1441450" cy="603250"/>
        </p:xfrm>
        <a:graphic>
          <a:graphicData uri="http://schemas.openxmlformats.org/presentationml/2006/ole">
            <mc:AlternateContent xmlns:mc="http://schemas.openxmlformats.org/markup-compatibility/2006">
              <mc:Choice xmlns:v="urn:schemas-microsoft-com:vml" Requires="v">
                <p:oleObj spid="_x0000_s58390" name="Формула" r:id="rId9" imgW="545863" imgH="228501" progId="Equation.3">
                  <p:embed/>
                </p:oleObj>
              </mc:Choice>
              <mc:Fallback>
                <p:oleObj name="Формула" r:id="rId9" imgW="545863" imgH="228501"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4763" y="5192713"/>
                        <a:ext cx="14414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2" name="Rectangle 15">
            <a:extLst>
              <a:ext uri="{FF2B5EF4-FFF2-40B4-BE49-F238E27FC236}">
                <a16:creationId xmlns:a16="http://schemas.microsoft.com/office/drawing/2014/main" id="{56A9E076-9C11-4FE6-AFF9-524EEE575599}"/>
              </a:ext>
            </a:extLst>
          </p:cNvPr>
          <p:cNvSpPr>
            <a:spLocks noChangeArrowheads="1"/>
          </p:cNvSpPr>
          <p:nvPr/>
        </p:nvSpPr>
        <p:spPr bwMode="auto">
          <a:xfrm>
            <a:off x="0" y="43291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8383" name="Rectangle 17">
            <a:extLst>
              <a:ext uri="{FF2B5EF4-FFF2-40B4-BE49-F238E27FC236}">
                <a16:creationId xmlns:a16="http://schemas.microsoft.com/office/drawing/2014/main" id="{158FCBB8-D375-4CCF-BB02-CFE52431B957}"/>
              </a:ext>
            </a:extLst>
          </p:cNvPr>
          <p:cNvSpPr>
            <a:spLocks noChangeArrowheads="1"/>
          </p:cNvSpPr>
          <p:nvPr/>
        </p:nvSpPr>
        <p:spPr bwMode="auto">
          <a:xfrm>
            <a:off x="0" y="43291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8384" name="Object 16">
            <a:extLst>
              <a:ext uri="{FF2B5EF4-FFF2-40B4-BE49-F238E27FC236}">
                <a16:creationId xmlns:a16="http://schemas.microsoft.com/office/drawing/2014/main" id="{4E4AFDF6-28F4-41C3-9014-FB50239C08BC}"/>
              </a:ext>
            </a:extLst>
          </p:cNvPr>
          <p:cNvGraphicFramePr>
            <a:graphicFrameLocks noChangeAspect="1"/>
          </p:cNvGraphicFramePr>
          <p:nvPr/>
        </p:nvGraphicFramePr>
        <p:xfrm>
          <a:off x="765175" y="2730500"/>
          <a:ext cx="5111750" cy="998538"/>
        </p:xfrm>
        <a:graphic>
          <a:graphicData uri="http://schemas.openxmlformats.org/presentationml/2006/ole">
            <mc:AlternateContent xmlns:mc="http://schemas.openxmlformats.org/markup-compatibility/2006">
              <mc:Choice xmlns:v="urn:schemas-microsoft-com:vml" Requires="v">
                <p:oleObj spid="_x0000_s58391" name="Формула" r:id="rId11" imgW="2489200" imgH="482600" progId="Equation.3">
                  <p:embed/>
                </p:oleObj>
              </mc:Choice>
              <mc:Fallback>
                <p:oleObj name="Формула" r:id="rId11" imgW="2489200" imgH="48260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5175" y="2730500"/>
                        <a:ext cx="51117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5" name="Rectangle 21">
            <a:extLst>
              <a:ext uri="{FF2B5EF4-FFF2-40B4-BE49-F238E27FC236}">
                <a16:creationId xmlns:a16="http://schemas.microsoft.com/office/drawing/2014/main" id="{DD479F9C-6CF7-4223-8AB7-6ECD6844B7BA}"/>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8386" name="Object 20">
            <a:extLst>
              <a:ext uri="{FF2B5EF4-FFF2-40B4-BE49-F238E27FC236}">
                <a16:creationId xmlns:a16="http://schemas.microsoft.com/office/drawing/2014/main" id="{C6DD1E54-1B9F-45AC-B626-4C5D0238C033}"/>
              </a:ext>
            </a:extLst>
          </p:cNvPr>
          <p:cNvGraphicFramePr>
            <a:graphicFrameLocks noChangeAspect="1"/>
          </p:cNvGraphicFramePr>
          <p:nvPr/>
        </p:nvGraphicFramePr>
        <p:xfrm>
          <a:off x="2771775" y="6675438"/>
          <a:ext cx="441325" cy="488950"/>
        </p:xfrm>
        <a:graphic>
          <a:graphicData uri="http://schemas.openxmlformats.org/presentationml/2006/ole">
            <mc:AlternateContent xmlns:mc="http://schemas.openxmlformats.org/markup-compatibility/2006">
              <mc:Choice xmlns:v="urn:schemas-microsoft-com:vml" Requires="v">
                <p:oleObj spid="_x0000_s58392" name="Формула" r:id="rId13" imgW="177569" imgH="202936" progId="Equation.3">
                  <p:embed/>
                </p:oleObj>
              </mc:Choice>
              <mc:Fallback>
                <p:oleObj name="Формула" r:id="rId13" imgW="177569" imgH="202936"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1775" y="6675438"/>
                        <a:ext cx="441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77" name="Rectangle 33">
            <a:extLst>
              <a:ext uri="{FF2B5EF4-FFF2-40B4-BE49-F238E27FC236}">
                <a16:creationId xmlns:a16="http://schemas.microsoft.com/office/drawing/2014/main" id="{91B35EAD-CD2F-4498-8073-EE6C8162625C}"/>
              </a:ext>
            </a:extLst>
          </p:cNvPr>
          <p:cNvSpPr>
            <a:spLocks noChangeArrowheads="1"/>
          </p:cNvSpPr>
          <p:nvPr/>
        </p:nvSpPr>
        <p:spPr bwMode="auto">
          <a:xfrm>
            <a:off x="1196975" y="6732588"/>
            <a:ext cx="4319588" cy="576262"/>
          </a:xfrm>
          <a:prstGeom prst="rect">
            <a:avLst/>
          </a:prstGeom>
          <a:gradFill rotWithShape="1">
            <a:gsLst>
              <a:gs pos="0">
                <a:srgbClr val="FFCCFF">
                  <a:alpha val="27000"/>
                </a:srgbClr>
              </a:gs>
              <a:gs pos="50000">
                <a:srgbClr val="FFCCFF">
                  <a:gamma/>
                  <a:shade val="46275"/>
                  <a:invGamma/>
                  <a:alpha val="30000"/>
                </a:srgbClr>
              </a:gs>
              <a:gs pos="100000">
                <a:srgbClr val="FFCCFF">
                  <a:alpha val="27000"/>
                </a:srgbClr>
              </a:gs>
            </a:gsLst>
            <a:lin ang="5400000" scaled="1"/>
          </a:gradFill>
          <a:ln w="9525">
            <a:solidFill>
              <a:schemeClr val="tx1"/>
            </a:solidFill>
            <a:miter lim="800000"/>
            <a:headEnd/>
            <a:tailEnd/>
          </a:ln>
          <a:effectLst/>
        </p:spPr>
        <p:txBody>
          <a:bodyPr wrap="none" anchor="ctr"/>
          <a:lstStyle/>
          <a:p>
            <a:pPr>
              <a:defRPr/>
            </a:pPr>
            <a:endParaRPr lang="ru-RU">
              <a:latin typeface="Arial" charset="0"/>
            </a:endParaRPr>
          </a:p>
        </p:txBody>
      </p:sp>
      <p:sp>
        <p:nvSpPr>
          <p:cNvPr id="210976" name="Rectangle 32">
            <a:extLst>
              <a:ext uri="{FF2B5EF4-FFF2-40B4-BE49-F238E27FC236}">
                <a16:creationId xmlns:a16="http://schemas.microsoft.com/office/drawing/2014/main" id="{5D935BFB-8C07-4B14-9087-C766B7F97249}"/>
              </a:ext>
            </a:extLst>
          </p:cNvPr>
          <p:cNvSpPr>
            <a:spLocks noChangeArrowheads="1"/>
          </p:cNvSpPr>
          <p:nvPr/>
        </p:nvSpPr>
        <p:spPr bwMode="auto">
          <a:xfrm>
            <a:off x="1557338" y="5795963"/>
            <a:ext cx="2232025" cy="504825"/>
          </a:xfrm>
          <a:prstGeom prst="rect">
            <a:avLst/>
          </a:prstGeom>
          <a:gradFill rotWithShape="1">
            <a:gsLst>
              <a:gs pos="0">
                <a:srgbClr val="FFCCFF">
                  <a:gamma/>
                  <a:shade val="46275"/>
                  <a:invGamma/>
                  <a:alpha val="19000"/>
                </a:srgbClr>
              </a:gs>
              <a:gs pos="50000">
                <a:srgbClr val="FFCCFF">
                  <a:alpha val="21001"/>
                </a:srgbClr>
              </a:gs>
              <a:gs pos="100000">
                <a:srgbClr val="FFCCFF">
                  <a:gamma/>
                  <a:shade val="46275"/>
                  <a:invGamma/>
                  <a:alpha val="19000"/>
                </a:srgbClr>
              </a:gs>
            </a:gsLst>
            <a:lin ang="5400000" scaled="1"/>
          </a:gradFill>
          <a:ln w="9525">
            <a:solidFill>
              <a:schemeClr val="tx1"/>
            </a:solidFill>
            <a:miter lim="800000"/>
            <a:headEnd/>
            <a:tailEnd/>
          </a:ln>
          <a:effectLst/>
        </p:spPr>
        <p:txBody>
          <a:bodyPr wrap="none" anchor="ctr"/>
          <a:lstStyle/>
          <a:p>
            <a:pPr>
              <a:defRPr/>
            </a:pPr>
            <a:endParaRPr lang="ru-RU">
              <a:latin typeface="Arial" charset="0"/>
            </a:endParaRPr>
          </a:p>
        </p:txBody>
      </p:sp>
      <p:sp>
        <p:nvSpPr>
          <p:cNvPr id="59400" name="Rectangle 3">
            <a:extLst>
              <a:ext uri="{FF2B5EF4-FFF2-40B4-BE49-F238E27FC236}">
                <a16:creationId xmlns:a16="http://schemas.microsoft.com/office/drawing/2014/main" id="{35FCE21F-C38C-4F54-9280-DF79919430FA}"/>
              </a:ext>
            </a:extLst>
          </p:cNvPr>
          <p:cNvSpPr>
            <a:spLocks noGrp="1" noChangeArrowheads="1"/>
          </p:cNvSpPr>
          <p:nvPr>
            <p:ph type="body" idx="1"/>
          </p:nvPr>
        </p:nvSpPr>
        <p:spPr>
          <a:xfrm>
            <a:off x="342900" y="395288"/>
            <a:ext cx="6172200" cy="7778750"/>
          </a:xfrm>
        </p:spPr>
        <p:txBody>
          <a:bodyPr/>
          <a:lstStyle/>
          <a:p>
            <a:pPr eaLnBrk="1" hangingPunct="1">
              <a:buFont typeface="Wingdings" panose="05000000000000000000" pitchFamily="2" charset="2"/>
              <a:buNone/>
            </a:pPr>
            <a:r>
              <a:rPr lang="en-US" altLang="ru-RU" sz="2400"/>
              <a:t>	</a:t>
            </a:r>
            <a:r>
              <a:rPr lang="ru-RU" altLang="ru-RU" sz="2400"/>
              <a:t>Если </a:t>
            </a:r>
            <a:r>
              <a:rPr lang="en-US" altLang="ru-RU" sz="2400"/>
              <a:t>                </a:t>
            </a:r>
            <a:r>
              <a:rPr lang="ru-RU" altLang="ru-RU" sz="2400"/>
              <a:t>, то имеет место </a:t>
            </a:r>
            <a:r>
              <a:rPr lang="ru-RU" altLang="ru-RU" sz="2400" i="1">
                <a:solidFill>
                  <a:srgbClr val="3399FF"/>
                </a:solidFill>
              </a:rPr>
              <a:t>локальный</a:t>
            </a:r>
            <a:r>
              <a:rPr lang="ru-RU" altLang="ru-RU" sz="2400">
                <a:solidFill>
                  <a:srgbClr val="3399FF"/>
                </a:solidFill>
              </a:rPr>
              <a:t> максимум</a:t>
            </a:r>
            <a:r>
              <a:rPr lang="ru-RU" altLang="ru-RU" sz="2400"/>
              <a:t>, если </a:t>
            </a:r>
            <a:r>
              <a:rPr lang="en-US" altLang="ru-RU" sz="2400"/>
              <a:t>  </a:t>
            </a:r>
            <a:r>
              <a:rPr lang="ru-RU" altLang="ru-RU" sz="2400"/>
              <a:t>принимает положительные, отрицательные значения или равна нулю в </a:t>
            </a:r>
            <a:r>
              <a:rPr lang="ru-RU" altLang="ru-RU" sz="2400" i="1"/>
              <a:t>δ</a:t>
            </a:r>
            <a:r>
              <a:rPr lang="ru-RU" altLang="ru-RU" sz="2400"/>
              <a:t>-окрестности, то  </a:t>
            </a:r>
            <a:r>
              <a:rPr lang="en-US" altLang="ru-RU" sz="2400"/>
              <a:t>  </a:t>
            </a:r>
            <a:r>
              <a:rPr lang="ru-RU" altLang="ru-RU" sz="2400"/>
              <a:t> - </a:t>
            </a:r>
            <a:r>
              <a:rPr lang="ru-RU" altLang="ru-RU" sz="2400" i="1">
                <a:solidFill>
                  <a:srgbClr val="3399FF"/>
                </a:solidFill>
              </a:rPr>
              <a:t>седловая</a:t>
            </a:r>
            <a:r>
              <a:rPr lang="ru-RU" altLang="ru-RU" sz="2400">
                <a:solidFill>
                  <a:srgbClr val="3399FF"/>
                </a:solidFill>
              </a:rPr>
              <a:t> точка.</a:t>
            </a:r>
          </a:p>
          <a:p>
            <a:pPr eaLnBrk="1" hangingPunct="1"/>
            <a:r>
              <a:rPr lang="ru-RU" altLang="ru-RU" sz="2400"/>
              <a:t>В предположении, что  </a:t>
            </a:r>
            <a:r>
              <a:rPr lang="en-US" altLang="ru-RU" sz="2400"/>
              <a:t>                   </a:t>
            </a:r>
            <a:r>
              <a:rPr lang="ru-RU" altLang="ru-RU" sz="2400"/>
              <a:t>и</a:t>
            </a:r>
            <a:endParaRPr lang="en-US" altLang="ru-RU" sz="2400"/>
          </a:p>
          <a:p>
            <a:pPr eaLnBrk="1" hangingPunct="1">
              <a:buFont typeface="Wingdings" panose="05000000000000000000" pitchFamily="2" charset="2"/>
              <a:buNone/>
            </a:pPr>
            <a:r>
              <a:rPr lang="en-US" altLang="ru-RU" sz="2400"/>
              <a:t>        </a:t>
            </a:r>
            <a:r>
              <a:rPr lang="ru-RU" altLang="ru-RU" sz="2400"/>
              <a:t>   </a:t>
            </a:r>
            <a:r>
              <a:rPr lang="en-US" altLang="ru-RU" sz="2400"/>
              <a:t>      </a:t>
            </a:r>
            <a:r>
              <a:rPr lang="ru-RU" altLang="ru-RU" sz="2400"/>
              <a:t>существуют и непрерывны для всех </a:t>
            </a:r>
            <a:r>
              <a:rPr lang="en-US" altLang="ru-RU" sz="2400"/>
              <a:t>              </a:t>
            </a:r>
            <a:r>
              <a:rPr lang="ru-RU" altLang="ru-RU" sz="2400"/>
              <a:t>, знак </a:t>
            </a:r>
            <a:r>
              <a:rPr lang="en-US" altLang="ru-RU" sz="2400"/>
              <a:t>       </a:t>
            </a:r>
            <a:r>
              <a:rPr lang="ru-RU" altLang="ru-RU" sz="2400"/>
              <a:t>не меняется при произвольном варьировании </a:t>
            </a:r>
            <a:r>
              <a:rPr lang="en-US" altLang="ru-RU" sz="2400"/>
              <a:t>      </a:t>
            </a:r>
            <a:r>
              <a:rPr lang="ru-RU" altLang="ru-RU" sz="2400"/>
              <a:t>только в случае </a:t>
            </a:r>
            <a:r>
              <a:rPr lang="en-US" altLang="ru-RU" sz="2400"/>
              <a:t>                      </a:t>
            </a:r>
            <a:r>
              <a:rPr lang="ru-RU" altLang="ru-RU" sz="2400"/>
              <a:t>.</a:t>
            </a:r>
          </a:p>
          <a:p>
            <a:pPr eaLnBrk="1" hangingPunct="1">
              <a:buFont typeface="Wingdings" panose="05000000000000000000" pitchFamily="2" charset="2"/>
              <a:buNone/>
            </a:pPr>
            <a:r>
              <a:rPr lang="en-US" altLang="ru-RU" sz="2400"/>
              <a:t>	</a:t>
            </a:r>
            <a:r>
              <a:rPr lang="ru-RU" altLang="ru-RU" sz="2400"/>
              <a:t>Точка </a:t>
            </a:r>
            <a:r>
              <a:rPr lang="en-US" altLang="ru-RU" sz="2400"/>
              <a:t>         </a:t>
            </a:r>
            <a:r>
              <a:rPr lang="ru-RU" altLang="ru-RU" sz="2400"/>
              <a:t>является </a:t>
            </a:r>
            <a:r>
              <a:rPr lang="ru-RU" altLang="ru-RU" sz="2400" i="1">
                <a:solidFill>
                  <a:srgbClr val="FF3300"/>
                </a:solidFill>
              </a:rPr>
              <a:t>стационарной</a:t>
            </a:r>
            <a:r>
              <a:rPr lang="ru-RU" altLang="ru-RU" sz="2400">
                <a:solidFill>
                  <a:srgbClr val="FF3300"/>
                </a:solidFill>
              </a:rPr>
              <a:t> точкой</a:t>
            </a:r>
            <a:r>
              <a:rPr lang="ru-RU" altLang="ru-RU" sz="2400"/>
              <a:t>. Следовательно, условие стационарности</a:t>
            </a:r>
          </a:p>
          <a:p>
            <a:pPr eaLnBrk="1" hangingPunct="1">
              <a:buFont typeface="Wingdings" panose="05000000000000000000" pitchFamily="2" charset="2"/>
              <a:buNone/>
            </a:pPr>
            <a:r>
              <a:rPr lang="ru-RU" altLang="ru-RU" sz="2400"/>
              <a:t>			</a:t>
            </a:r>
          </a:p>
          <a:p>
            <a:pPr eaLnBrk="1" hangingPunct="1">
              <a:buFont typeface="Wingdings" panose="05000000000000000000" pitchFamily="2" charset="2"/>
              <a:buNone/>
            </a:pPr>
            <a:r>
              <a:rPr lang="en-US" altLang="ru-RU" sz="2400"/>
              <a:t>	</a:t>
            </a:r>
            <a:r>
              <a:rPr lang="ru-RU" altLang="ru-RU" sz="2400"/>
              <a:t>и уравнение  </a:t>
            </a:r>
            <a:r>
              <a:rPr lang="ru-RU" altLang="ru-RU" sz="2400">
                <a:solidFill>
                  <a:srgbClr val="CC3300"/>
                </a:solidFill>
              </a:rPr>
              <a:t>(</a:t>
            </a:r>
            <a:r>
              <a:rPr lang="en-US" altLang="ru-RU" sz="2400">
                <a:solidFill>
                  <a:srgbClr val="CC3300"/>
                </a:solidFill>
              </a:rPr>
              <a:t>*</a:t>
            </a:r>
            <a:r>
              <a:rPr lang="ru-RU" altLang="ru-RU" sz="2400">
                <a:solidFill>
                  <a:srgbClr val="CC3300"/>
                </a:solidFill>
              </a:rPr>
              <a:t>)</a:t>
            </a:r>
            <a:r>
              <a:rPr lang="ru-RU" altLang="ru-RU" sz="2400"/>
              <a:t>  принимает вид</a:t>
            </a:r>
          </a:p>
          <a:p>
            <a:pPr eaLnBrk="1" hangingPunct="1">
              <a:buFont typeface="Wingdings" panose="05000000000000000000" pitchFamily="2" charset="2"/>
              <a:buNone/>
            </a:pPr>
            <a:r>
              <a:rPr lang="ru-RU" altLang="ru-RU" sz="2400"/>
              <a:t>		</a:t>
            </a:r>
          </a:p>
        </p:txBody>
      </p:sp>
      <p:sp>
        <p:nvSpPr>
          <p:cNvPr id="59401" name="Rectangle 5">
            <a:extLst>
              <a:ext uri="{FF2B5EF4-FFF2-40B4-BE49-F238E27FC236}">
                <a16:creationId xmlns:a16="http://schemas.microsoft.com/office/drawing/2014/main" id="{A950FE1A-66FB-41BE-9CB4-F0ADDED6923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02" name="Object 4">
            <a:extLst>
              <a:ext uri="{FF2B5EF4-FFF2-40B4-BE49-F238E27FC236}">
                <a16:creationId xmlns:a16="http://schemas.microsoft.com/office/drawing/2014/main" id="{0A2364DF-DD1D-42F5-B3CD-D3E6C6AC3BFD}"/>
              </a:ext>
            </a:extLst>
          </p:cNvPr>
          <p:cNvGraphicFramePr>
            <a:graphicFrameLocks noChangeAspect="1"/>
          </p:cNvGraphicFramePr>
          <p:nvPr/>
        </p:nvGraphicFramePr>
        <p:xfrm>
          <a:off x="1700213" y="430213"/>
          <a:ext cx="1008062" cy="441325"/>
        </p:xfrm>
        <a:graphic>
          <a:graphicData uri="http://schemas.openxmlformats.org/presentationml/2006/ole">
            <mc:AlternateContent xmlns:mc="http://schemas.openxmlformats.org/markup-compatibility/2006">
              <mc:Choice xmlns:v="urn:schemas-microsoft-com:vml" Requires="v">
                <p:oleObj spid="_x0000_s59426" name="Формула" r:id="rId3" imgW="457002" imgH="203112" progId="Equation.3">
                  <p:embed/>
                </p:oleObj>
              </mc:Choice>
              <mc:Fallback>
                <p:oleObj name="Формула" r:id="rId3" imgW="457002"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430213"/>
                        <a:ext cx="10080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3" name="Rectangle 7">
            <a:extLst>
              <a:ext uri="{FF2B5EF4-FFF2-40B4-BE49-F238E27FC236}">
                <a16:creationId xmlns:a16="http://schemas.microsoft.com/office/drawing/2014/main" id="{373F00F1-8B48-4AE0-86F5-6A7B11DB865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04" name="Object 6">
            <a:extLst>
              <a:ext uri="{FF2B5EF4-FFF2-40B4-BE49-F238E27FC236}">
                <a16:creationId xmlns:a16="http://schemas.microsoft.com/office/drawing/2014/main" id="{AB21EB07-CC24-4B0E-9342-E309938554F0}"/>
              </a:ext>
            </a:extLst>
          </p:cNvPr>
          <p:cNvGraphicFramePr>
            <a:graphicFrameLocks noChangeAspect="1"/>
          </p:cNvGraphicFramePr>
          <p:nvPr/>
        </p:nvGraphicFramePr>
        <p:xfrm>
          <a:off x="4797425" y="773113"/>
          <a:ext cx="503238" cy="457200"/>
        </p:xfrm>
        <a:graphic>
          <a:graphicData uri="http://schemas.openxmlformats.org/presentationml/2006/ole">
            <mc:AlternateContent xmlns:mc="http://schemas.openxmlformats.org/markup-compatibility/2006">
              <mc:Choice xmlns:v="urn:schemas-microsoft-com:vml" Requires="v">
                <p:oleObj spid="_x0000_s59427" name="Формула" r:id="rId5" imgW="215713" imgH="203024" progId="Equation.3">
                  <p:embed/>
                </p:oleObj>
              </mc:Choice>
              <mc:Fallback>
                <p:oleObj name="Формула" r:id="rId5" imgW="215713" imgH="2030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773113"/>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5" name="Rectangle 9">
            <a:extLst>
              <a:ext uri="{FF2B5EF4-FFF2-40B4-BE49-F238E27FC236}">
                <a16:creationId xmlns:a16="http://schemas.microsoft.com/office/drawing/2014/main" id="{1585571E-0FF5-4A46-A542-CE6AD6F63E6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06" name="Object 8">
            <a:extLst>
              <a:ext uri="{FF2B5EF4-FFF2-40B4-BE49-F238E27FC236}">
                <a16:creationId xmlns:a16="http://schemas.microsoft.com/office/drawing/2014/main" id="{6C683FB4-1C43-498A-A06F-38778C350CE0}"/>
              </a:ext>
            </a:extLst>
          </p:cNvPr>
          <p:cNvGraphicFramePr>
            <a:graphicFrameLocks noChangeAspect="1"/>
          </p:cNvGraphicFramePr>
          <p:nvPr/>
        </p:nvGraphicFramePr>
        <p:xfrm>
          <a:off x="4427538" y="1782763"/>
          <a:ext cx="441325" cy="485775"/>
        </p:xfrm>
        <a:graphic>
          <a:graphicData uri="http://schemas.openxmlformats.org/presentationml/2006/ole">
            <mc:AlternateContent xmlns:mc="http://schemas.openxmlformats.org/markup-compatibility/2006">
              <mc:Choice xmlns:v="urn:schemas-microsoft-com:vml" Requires="v">
                <p:oleObj spid="_x0000_s59428" name="Формула" r:id="rId7" imgW="177569" imgH="202936" progId="Equation.3">
                  <p:embed/>
                </p:oleObj>
              </mc:Choice>
              <mc:Fallback>
                <p:oleObj name="Формула" r:id="rId7" imgW="177569" imgH="202936"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1782763"/>
                        <a:ext cx="441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7" name="Rectangle 11">
            <a:extLst>
              <a:ext uri="{FF2B5EF4-FFF2-40B4-BE49-F238E27FC236}">
                <a16:creationId xmlns:a16="http://schemas.microsoft.com/office/drawing/2014/main" id="{23DF6CCF-DF71-4F2C-909E-2D4CC02FFCB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08" name="Object 10">
            <a:extLst>
              <a:ext uri="{FF2B5EF4-FFF2-40B4-BE49-F238E27FC236}">
                <a16:creationId xmlns:a16="http://schemas.microsoft.com/office/drawing/2014/main" id="{545AB386-C450-4FFA-A3C7-7B5AEA44B5B1}"/>
              </a:ext>
            </a:extLst>
          </p:cNvPr>
          <p:cNvGraphicFramePr>
            <a:graphicFrameLocks noChangeAspect="1"/>
          </p:cNvGraphicFramePr>
          <p:nvPr/>
        </p:nvGraphicFramePr>
        <p:xfrm>
          <a:off x="4076700" y="2678113"/>
          <a:ext cx="1584325" cy="454025"/>
        </p:xfrm>
        <a:graphic>
          <a:graphicData uri="http://schemas.openxmlformats.org/presentationml/2006/ole">
            <mc:AlternateContent xmlns:mc="http://schemas.openxmlformats.org/markup-compatibility/2006">
              <mc:Choice xmlns:v="urn:schemas-microsoft-com:vml" Requires="v">
                <p:oleObj spid="_x0000_s59429" name="Формула" r:id="rId9" imgW="761669" imgH="215806" progId="Equation.3">
                  <p:embed/>
                </p:oleObj>
              </mc:Choice>
              <mc:Fallback>
                <p:oleObj name="Формула" r:id="rId9" imgW="761669" imgH="215806"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6700" y="2678113"/>
                        <a:ext cx="15843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9" name="Rectangle 13">
            <a:extLst>
              <a:ext uri="{FF2B5EF4-FFF2-40B4-BE49-F238E27FC236}">
                <a16:creationId xmlns:a16="http://schemas.microsoft.com/office/drawing/2014/main" id="{18DC5969-0412-4A2A-93C4-9D5E51672FA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10" name="Object 16">
            <a:extLst>
              <a:ext uri="{FF2B5EF4-FFF2-40B4-BE49-F238E27FC236}">
                <a16:creationId xmlns:a16="http://schemas.microsoft.com/office/drawing/2014/main" id="{8D81411F-62BE-4A09-8668-8EA9ED6C6D96}"/>
              </a:ext>
            </a:extLst>
          </p:cNvPr>
          <p:cNvGraphicFramePr>
            <a:graphicFrameLocks noChangeAspect="1"/>
          </p:cNvGraphicFramePr>
          <p:nvPr/>
        </p:nvGraphicFramePr>
        <p:xfrm>
          <a:off x="695325" y="3065463"/>
          <a:ext cx="1079500" cy="498475"/>
        </p:xfrm>
        <a:graphic>
          <a:graphicData uri="http://schemas.openxmlformats.org/presentationml/2006/ole">
            <mc:AlternateContent xmlns:mc="http://schemas.openxmlformats.org/markup-compatibility/2006">
              <mc:Choice xmlns:v="urn:schemas-microsoft-com:vml" Requires="v">
                <p:oleObj spid="_x0000_s59430" name="Формула" r:id="rId11" imgW="495085" imgH="228501" progId="Equation.3">
                  <p:embed/>
                </p:oleObj>
              </mc:Choice>
              <mc:Fallback>
                <p:oleObj name="Формула" r:id="rId11" imgW="495085" imgH="228501"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325" y="3065463"/>
                        <a:ext cx="10795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11" name="Rectangle 19">
            <a:extLst>
              <a:ext uri="{FF2B5EF4-FFF2-40B4-BE49-F238E27FC236}">
                <a16:creationId xmlns:a16="http://schemas.microsoft.com/office/drawing/2014/main" id="{9A39AA25-2A1A-4266-B56E-6A46BD3894B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12" name="Object 18">
            <a:extLst>
              <a:ext uri="{FF2B5EF4-FFF2-40B4-BE49-F238E27FC236}">
                <a16:creationId xmlns:a16="http://schemas.microsoft.com/office/drawing/2014/main" id="{AF382369-C749-4CF1-9341-E01A9C125921}"/>
              </a:ext>
            </a:extLst>
          </p:cNvPr>
          <p:cNvGraphicFramePr>
            <a:graphicFrameLocks noChangeAspect="1"/>
          </p:cNvGraphicFramePr>
          <p:nvPr/>
        </p:nvGraphicFramePr>
        <p:xfrm>
          <a:off x="1555750" y="3405188"/>
          <a:ext cx="1081088" cy="485775"/>
        </p:xfrm>
        <a:graphic>
          <a:graphicData uri="http://schemas.openxmlformats.org/presentationml/2006/ole">
            <mc:AlternateContent xmlns:mc="http://schemas.openxmlformats.org/markup-compatibility/2006">
              <mc:Choice xmlns:v="urn:schemas-microsoft-com:vml" Requires="v">
                <p:oleObj spid="_x0000_s59431" name="Формула" r:id="rId13" imgW="444307" imgH="203112" progId="Equation.3">
                  <p:embed/>
                </p:oleObj>
              </mc:Choice>
              <mc:Fallback>
                <p:oleObj name="Формула" r:id="rId13" imgW="444307" imgH="203112"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5750" y="3405188"/>
                        <a:ext cx="10810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13" name="Rectangle 21">
            <a:extLst>
              <a:ext uri="{FF2B5EF4-FFF2-40B4-BE49-F238E27FC236}">
                <a16:creationId xmlns:a16="http://schemas.microsoft.com/office/drawing/2014/main" id="{33C6F3F3-00BD-4E47-BAAF-A126E99AEF2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14" name="Object 20">
            <a:extLst>
              <a:ext uri="{FF2B5EF4-FFF2-40B4-BE49-F238E27FC236}">
                <a16:creationId xmlns:a16="http://schemas.microsoft.com/office/drawing/2014/main" id="{FD7229A0-49FA-40BF-834C-C423DB2365CB}"/>
              </a:ext>
            </a:extLst>
          </p:cNvPr>
          <p:cNvGraphicFramePr>
            <a:graphicFrameLocks noChangeAspect="1"/>
          </p:cNvGraphicFramePr>
          <p:nvPr/>
        </p:nvGraphicFramePr>
        <p:xfrm>
          <a:off x="3573463" y="3479800"/>
          <a:ext cx="503237" cy="458788"/>
        </p:xfrm>
        <a:graphic>
          <a:graphicData uri="http://schemas.openxmlformats.org/presentationml/2006/ole">
            <mc:AlternateContent xmlns:mc="http://schemas.openxmlformats.org/markup-compatibility/2006">
              <mc:Choice xmlns:v="urn:schemas-microsoft-com:vml" Requires="v">
                <p:oleObj spid="_x0000_s59432" name="Формула" r:id="rId15" imgW="215713" imgH="203024" progId="Equation.3">
                  <p:embed/>
                </p:oleObj>
              </mc:Choice>
              <mc:Fallback>
                <p:oleObj name="Формула" r:id="rId15" imgW="215713" imgH="203024"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463" y="3479800"/>
                        <a:ext cx="5032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15" name="Rectangle 23">
            <a:extLst>
              <a:ext uri="{FF2B5EF4-FFF2-40B4-BE49-F238E27FC236}">
                <a16:creationId xmlns:a16="http://schemas.microsoft.com/office/drawing/2014/main" id="{EDDD1AFF-3764-4214-AD9A-E1285EFE08D9}"/>
              </a:ext>
            </a:extLst>
          </p:cNvPr>
          <p:cNvSpPr>
            <a:spLocks noChangeArrowheads="1"/>
          </p:cNvSpPr>
          <p:nvPr/>
        </p:nvSpPr>
        <p:spPr bwMode="auto">
          <a:xfrm>
            <a:off x="-242888" y="3492500"/>
            <a:ext cx="6858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16" name="Object 22">
            <a:extLst>
              <a:ext uri="{FF2B5EF4-FFF2-40B4-BE49-F238E27FC236}">
                <a16:creationId xmlns:a16="http://schemas.microsoft.com/office/drawing/2014/main" id="{4F93C07C-9A58-49F7-B36A-23EF6755961F}"/>
              </a:ext>
            </a:extLst>
          </p:cNvPr>
          <p:cNvGraphicFramePr>
            <a:graphicFrameLocks noChangeAspect="1"/>
          </p:cNvGraphicFramePr>
          <p:nvPr/>
        </p:nvGraphicFramePr>
        <p:xfrm>
          <a:off x="5589588" y="3836988"/>
          <a:ext cx="504825" cy="415925"/>
        </p:xfrm>
        <a:graphic>
          <a:graphicData uri="http://schemas.openxmlformats.org/presentationml/2006/ole">
            <mc:AlternateContent xmlns:mc="http://schemas.openxmlformats.org/markup-compatibility/2006">
              <mc:Choice xmlns:v="urn:schemas-microsoft-com:vml" Requires="v">
                <p:oleObj spid="_x0000_s59433" name="Формула" r:id="rId16" imgW="215619" imgH="177569" progId="Equation.3">
                  <p:embed/>
                </p:oleObj>
              </mc:Choice>
              <mc:Fallback>
                <p:oleObj name="Формула" r:id="rId16" imgW="215619" imgH="177569" progId="Equation.3">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9588" y="3836988"/>
                        <a:ext cx="504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17" name="Rectangle 25">
            <a:extLst>
              <a:ext uri="{FF2B5EF4-FFF2-40B4-BE49-F238E27FC236}">
                <a16:creationId xmlns:a16="http://schemas.microsoft.com/office/drawing/2014/main" id="{A6BF001E-52AF-4E33-B359-820BEDDFC3F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18" name="Object 24">
            <a:extLst>
              <a:ext uri="{FF2B5EF4-FFF2-40B4-BE49-F238E27FC236}">
                <a16:creationId xmlns:a16="http://schemas.microsoft.com/office/drawing/2014/main" id="{3B705A94-63D3-407D-AC7E-D913851CB042}"/>
              </a:ext>
            </a:extLst>
          </p:cNvPr>
          <p:cNvGraphicFramePr>
            <a:graphicFrameLocks noChangeAspect="1"/>
          </p:cNvGraphicFramePr>
          <p:nvPr/>
        </p:nvGraphicFramePr>
        <p:xfrm>
          <a:off x="3141663" y="4164013"/>
          <a:ext cx="1582737" cy="508000"/>
        </p:xfrm>
        <a:graphic>
          <a:graphicData uri="http://schemas.openxmlformats.org/presentationml/2006/ole">
            <mc:AlternateContent xmlns:mc="http://schemas.openxmlformats.org/markup-compatibility/2006">
              <mc:Choice xmlns:v="urn:schemas-microsoft-com:vml" Requires="v">
                <p:oleObj spid="_x0000_s59434" name="Формула" r:id="rId18" imgW="711200" imgH="228600" progId="Equation.3">
                  <p:embed/>
                </p:oleObj>
              </mc:Choice>
              <mc:Fallback>
                <p:oleObj name="Формула" r:id="rId18" imgW="711200" imgH="228600" progId="Equation.3">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1663" y="4164013"/>
                        <a:ext cx="15827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19" name="Rectangle 27">
            <a:extLst>
              <a:ext uri="{FF2B5EF4-FFF2-40B4-BE49-F238E27FC236}">
                <a16:creationId xmlns:a16="http://schemas.microsoft.com/office/drawing/2014/main" id="{8F28AF30-3A07-43A4-B915-0BD702D5057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20" name="Object 26">
            <a:extLst>
              <a:ext uri="{FF2B5EF4-FFF2-40B4-BE49-F238E27FC236}">
                <a16:creationId xmlns:a16="http://schemas.microsoft.com/office/drawing/2014/main" id="{0E4DB313-4984-4B2E-9220-EA3A13F1C0DE}"/>
              </a:ext>
            </a:extLst>
          </p:cNvPr>
          <p:cNvGraphicFramePr>
            <a:graphicFrameLocks noChangeAspect="1"/>
          </p:cNvGraphicFramePr>
          <p:nvPr/>
        </p:nvGraphicFramePr>
        <p:xfrm>
          <a:off x="1787525" y="4560888"/>
          <a:ext cx="441325" cy="487362"/>
        </p:xfrm>
        <a:graphic>
          <a:graphicData uri="http://schemas.openxmlformats.org/presentationml/2006/ole">
            <mc:AlternateContent xmlns:mc="http://schemas.openxmlformats.org/markup-compatibility/2006">
              <mc:Choice xmlns:v="urn:schemas-microsoft-com:vml" Requires="v">
                <p:oleObj spid="_x0000_s59435" name="Формула" r:id="rId20" imgW="177569" imgH="202936" progId="Equation.3">
                  <p:embed/>
                </p:oleObj>
              </mc:Choice>
              <mc:Fallback>
                <p:oleObj name="Формула" r:id="rId20" imgW="177569" imgH="202936"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7525" y="4560888"/>
                        <a:ext cx="441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21" name="Rectangle 29">
            <a:extLst>
              <a:ext uri="{FF2B5EF4-FFF2-40B4-BE49-F238E27FC236}">
                <a16:creationId xmlns:a16="http://schemas.microsoft.com/office/drawing/2014/main" id="{F2987FD3-EE28-4AFC-8F86-A2C400728ABB}"/>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22" name="Object 28">
            <a:extLst>
              <a:ext uri="{FF2B5EF4-FFF2-40B4-BE49-F238E27FC236}">
                <a16:creationId xmlns:a16="http://schemas.microsoft.com/office/drawing/2014/main" id="{4E26F57A-B007-4660-B883-3C49333B4315}"/>
              </a:ext>
            </a:extLst>
          </p:cNvPr>
          <p:cNvGraphicFramePr>
            <a:graphicFrameLocks noChangeAspect="1"/>
          </p:cNvGraphicFramePr>
          <p:nvPr/>
        </p:nvGraphicFramePr>
        <p:xfrm>
          <a:off x="1846263" y="5745163"/>
          <a:ext cx="1511300" cy="482600"/>
        </p:xfrm>
        <a:graphic>
          <a:graphicData uri="http://schemas.openxmlformats.org/presentationml/2006/ole">
            <mc:AlternateContent xmlns:mc="http://schemas.openxmlformats.org/markup-compatibility/2006">
              <mc:Choice xmlns:v="urn:schemas-microsoft-com:vml" Requires="v">
                <p:oleObj spid="_x0000_s59436" name="Формула" r:id="rId21" imgW="711200" imgH="228600" progId="Equation.3">
                  <p:embed/>
                </p:oleObj>
              </mc:Choice>
              <mc:Fallback>
                <p:oleObj name="Формула" r:id="rId21" imgW="711200" imgH="228600"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6263" y="5745163"/>
                        <a:ext cx="1511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23" name="Rectangle 31">
            <a:extLst>
              <a:ext uri="{FF2B5EF4-FFF2-40B4-BE49-F238E27FC236}">
                <a16:creationId xmlns:a16="http://schemas.microsoft.com/office/drawing/2014/main" id="{F36FDCD0-03A8-417E-9DE3-0C09D19EF16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59424" name="Rectangle 35">
            <a:extLst>
              <a:ext uri="{FF2B5EF4-FFF2-40B4-BE49-F238E27FC236}">
                <a16:creationId xmlns:a16="http://schemas.microsoft.com/office/drawing/2014/main" id="{573D9F81-5485-4908-991A-F8A5DBC25CAB}"/>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59425" name="Object 34">
            <a:extLst>
              <a:ext uri="{FF2B5EF4-FFF2-40B4-BE49-F238E27FC236}">
                <a16:creationId xmlns:a16="http://schemas.microsoft.com/office/drawing/2014/main" id="{33970790-3CA6-4310-B522-E8B2B27D3992}"/>
              </a:ext>
            </a:extLst>
          </p:cNvPr>
          <p:cNvGraphicFramePr>
            <a:graphicFrameLocks noChangeAspect="1"/>
          </p:cNvGraphicFramePr>
          <p:nvPr/>
        </p:nvGraphicFramePr>
        <p:xfrm>
          <a:off x="1341438" y="6764338"/>
          <a:ext cx="3959225" cy="530225"/>
        </p:xfrm>
        <a:graphic>
          <a:graphicData uri="http://schemas.openxmlformats.org/presentationml/2006/ole">
            <mc:AlternateContent xmlns:mc="http://schemas.openxmlformats.org/markup-compatibility/2006">
              <mc:Choice xmlns:v="urn:schemas-microsoft-com:vml" Requires="v">
                <p:oleObj spid="_x0000_s59437" name="Формула" r:id="rId22" imgW="1714500" imgH="228600" progId="Equation.3">
                  <p:embed/>
                </p:oleObj>
              </mc:Choice>
              <mc:Fallback>
                <p:oleObj name="Формула" r:id="rId22" imgW="1714500" imgH="2286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41438" y="6764338"/>
                        <a:ext cx="3959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E4FD7699-B3B9-4113-8E27-2AD0B15DC411}"/>
              </a:ext>
            </a:extLst>
          </p:cNvPr>
          <p:cNvSpPr>
            <a:spLocks noGrp="1" noChangeArrowheads="1"/>
          </p:cNvSpPr>
          <p:nvPr>
            <p:ph type="body" idx="1"/>
          </p:nvPr>
        </p:nvSpPr>
        <p:spPr>
          <a:xfrm>
            <a:off x="342900" y="395288"/>
            <a:ext cx="6172200" cy="7778750"/>
          </a:xfrm>
        </p:spPr>
        <p:txBody>
          <a:bodyPr/>
          <a:lstStyle/>
          <a:p>
            <a:pPr eaLnBrk="1" hangingPunct="1">
              <a:lnSpc>
                <a:spcPct val="80000"/>
              </a:lnSpc>
            </a:pPr>
            <a:r>
              <a:rPr lang="ru-RU" altLang="ru-RU" sz="2400"/>
              <a:t>Знак  </a:t>
            </a:r>
            <a:r>
              <a:rPr lang="en-US" altLang="ru-RU" sz="2400"/>
              <a:t>         </a:t>
            </a:r>
            <a:r>
              <a:rPr lang="ru-RU" altLang="ru-RU" sz="2400"/>
              <a:t>определяется квадратичной формой </a:t>
            </a:r>
          </a:p>
          <a:p>
            <a:pPr eaLnBrk="1" hangingPunct="1">
              <a:lnSpc>
                <a:spcPct val="80000"/>
              </a:lnSpc>
              <a:buFont typeface="Wingdings" panose="05000000000000000000" pitchFamily="2" charset="2"/>
              <a:buNone/>
            </a:pPr>
            <a:r>
              <a:rPr lang="ru-RU" altLang="ru-RU" sz="2400"/>
              <a:t>		     </a:t>
            </a:r>
            <a:endParaRPr lang="en-US" altLang="ru-RU" sz="2400"/>
          </a:p>
          <a:p>
            <a:pPr eaLnBrk="1" hangingPunct="1">
              <a:lnSpc>
                <a:spcPct val="80000"/>
              </a:lnSpc>
              <a:buFont typeface="Wingdings" panose="05000000000000000000" pitchFamily="2" charset="2"/>
              <a:buNone/>
            </a:pPr>
            <a:r>
              <a:rPr lang="en-US" altLang="ru-RU" sz="2400"/>
              <a:t>	</a:t>
            </a:r>
            <a:r>
              <a:rPr lang="ru-RU" altLang="ru-RU" sz="2400"/>
              <a:t>или   	</a:t>
            </a:r>
            <a:r>
              <a:rPr lang="en-US" altLang="ru-RU" sz="2400"/>
              <a:t>            </a:t>
            </a:r>
          </a:p>
          <a:p>
            <a:pPr eaLnBrk="1" hangingPunct="1">
              <a:lnSpc>
                <a:spcPct val="80000"/>
              </a:lnSpc>
              <a:buFont typeface="Wingdings" panose="05000000000000000000" pitchFamily="2" charset="2"/>
              <a:buNone/>
            </a:pPr>
            <a:r>
              <a:rPr lang="en-US" altLang="ru-RU" sz="2400"/>
              <a:t>	</a:t>
            </a:r>
            <a:r>
              <a:rPr lang="ru-RU" altLang="ru-RU" sz="2400">
                <a:solidFill>
                  <a:srgbClr val="FF3300"/>
                </a:solidFill>
              </a:rPr>
              <a:t>Стационарная точка </a:t>
            </a:r>
            <a:r>
              <a:rPr lang="en-US" altLang="ru-RU" sz="2400">
                <a:solidFill>
                  <a:srgbClr val="FF3300"/>
                </a:solidFill>
              </a:rPr>
              <a:t>         </a:t>
            </a:r>
            <a:r>
              <a:rPr lang="ru-RU" altLang="ru-RU" sz="2400">
                <a:solidFill>
                  <a:srgbClr val="FF3300"/>
                </a:solidFill>
              </a:rPr>
              <a:t> - точка минимума, если матрица </a:t>
            </a:r>
            <a:r>
              <a:rPr lang="en-US" altLang="ru-RU" sz="2400" b="1" i="1">
                <a:solidFill>
                  <a:srgbClr val="FF3300"/>
                </a:solidFill>
              </a:rPr>
              <a:t>A</a:t>
            </a:r>
            <a:r>
              <a:rPr lang="en-US" altLang="ru-RU" sz="2400" b="1">
                <a:solidFill>
                  <a:srgbClr val="FF3300"/>
                </a:solidFill>
              </a:rPr>
              <a:t> </a:t>
            </a:r>
            <a:r>
              <a:rPr lang="ru-RU" altLang="ru-RU" sz="2400">
                <a:solidFill>
                  <a:srgbClr val="FF3300"/>
                </a:solidFill>
              </a:rPr>
              <a:t>является положительно полуопределенной матрицей, т.е. </a:t>
            </a:r>
            <a:r>
              <a:rPr lang="en-US" altLang="ru-RU" sz="2400">
                <a:solidFill>
                  <a:srgbClr val="FF3300"/>
                </a:solidFill>
              </a:rPr>
              <a:t>               </a:t>
            </a:r>
            <a:r>
              <a:rPr lang="ru-RU" altLang="ru-RU" sz="2400">
                <a:solidFill>
                  <a:srgbClr val="FF3300"/>
                </a:solidFill>
              </a:rPr>
              <a:t>для любых</a:t>
            </a:r>
            <a:r>
              <a:rPr lang="ru-RU" altLang="ru-RU" sz="2400"/>
              <a:t> </a:t>
            </a:r>
            <a:r>
              <a:rPr lang="en-US" altLang="ru-RU" sz="2400"/>
              <a:t>      </a:t>
            </a:r>
            <a:r>
              <a:rPr lang="ru-RU" altLang="ru-RU" sz="2400"/>
              <a:t>.</a:t>
            </a:r>
          </a:p>
          <a:p>
            <a:pPr eaLnBrk="1" hangingPunct="1">
              <a:lnSpc>
                <a:spcPct val="80000"/>
              </a:lnSpc>
            </a:pPr>
            <a:r>
              <a:rPr lang="ru-RU" altLang="ru-RU" sz="2400"/>
              <a:t>Существование минимума функции нескольких переменных в точке  определяется условиями необходимости и достаточности. Чтобы точка  являлась точкой минимума функции нескольких переменных </a:t>
            </a:r>
            <a:r>
              <a:rPr lang="ru-RU" altLang="ru-RU" sz="2400" i="1">
                <a:solidFill>
                  <a:srgbClr val="FF3300"/>
                </a:solidFill>
              </a:rPr>
              <a:t>необходимо</a:t>
            </a:r>
            <a:r>
              <a:rPr lang="ru-RU" altLang="ru-RU" sz="2400" i="1"/>
              <a:t>, </a:t>
            </a:r>
            <a:r>
              <a:rPr lang="ru-RU" altLang="ru-RU" sz="2400"/>
              <a:t>чтобы</a:t>
            </a:r>
          </a:p>
          <a:p>
            <a:pPr eaLnBrk="1" hangingPunct="1">
              <a:lnSpc>
                <a:spcPct val="80000"/>
              </a:lnSpc>
              <a:buFont typeface="Wingdings" panose="05000000000000000000" pitchFamily="2" charset="2"/>
              <a:buNone/>
            </a:pPr>
            <a:r>
              <a:rPr lang="ru-RU" altLang="ru-RU" sz="2400"/>
              <a:t> 		</a:t>
            </a:r>
          </a:p>
          <a:p>
            <a:pPr eaLnBrk="1" hangingPunct="1">
              <a:lnSpc>
                <a:spcPct val="80000"/>
              </a:lnSpc>
              <a:buFont typeface="Wingdings" panose="05000000000000000000" pitchFamily="2" charset="2"/>
              <a:buNone/>
            </a:pPr>
            <a:r>
              <a:rPr lang="en-US" altLang="ru-RU" sz="2400"/>
              <a:t>	</a:t>
            </a:r>
            <a:r>
              <a:rPr lang="ru-RU" altLang="ru-RU" sz="2400"/>
              <a:t>и матрица  была положительно полуопределенная, и </a:t>
            </a:r>
            <a:r>
              <a:rPr lang="ru-RU" altLang="ru-RU" sz="2400" i="1">
                <a:solidFill>
                  <a:srgbClr val="FF3300"/>
                </a:solidFill>
              </a:rPr>
              <a:t>достаточно</a:t>
            </a:r>
            <a:r>
              <a:rPr lang="ru-RU" altLang="ru-RU" sz="2400" i="1"/>
              <a:t>,</a:t>
            </a:r>
            <a:r>
              <a:rPr lang="ru-RU" altLang="ru-RU" sz="2400"/>
              <a:t> чтобы </a:t>
            </a:r>
          </a:p>
          <a:p>
            <a:pPr eaLnBrk="1" hangingPunct="1">
              <a:lnSpc>
                <a:spcPct val="80000"/>
              </a:lnSpc>
              <a:buFont typeface="Wingdings" panose="05000000000000000000" pitchFamily="2" charset="2"/>
              <a:buNone/>
            </a:pPr>
            <a:r>
              <a:rPr lang="ru-RU" altLang="ru-RU" sz="2400"/>
              <a:t>		</a:t>
            </a:r>
          </a:p>
          <a:p>
            <a:pPr eaLnBrk="1" hangingPunct="1">
              <a:lnSpc>
                <a:spcPct val="80000"/>
              </a:lnSpc>
              <a:buFont typeface="Wingdings" panose="05000000000000000000" pitchFamily="2" charset="2"/>
              <a:buNone/>
            </a:pPr>
            <a:r>
              <a:rPr lang="en-US" altLang="ru-RU" sz="2400"/>
              <a:t>	</a:t>
            </a:r>
            <a:r>
              <a:rPr lang="ru-RU" altLang="ru-RU" sz="2400"/>
              <a:t>и матрица  </a:t>
            </a:r>
            <a:r>
              <a:rPr lang="en-US" altLang="ru-RU" sz="2400"/>
              <a:t>                   </a:t>
            </a:r>
            <a:r>
              <a:rPr lang="ru-RU" altLang="ru-RU" sz="2400"/>
              <a:t>была положительно определенная (т.е.</a:t>
            </a:r>
            <a:r>
              <a:rPr lang="en-US" altLang="ru-RU" sz="2400"/>
              <a:t> </a:t>
            </a:r>
          </a:p>
          <a:p>
            <a:pPr eaLnBrk="1" hangingPunct="1">
              <a:lnSpc>
                <a:spcPct val="80000"/>
              </a:lnSpc>
              <a:buFont typeface="Wingdings" panose="05000000000000000000" pitchFamily="2" charset="2"/>
              <a:buNone/>
            </a:pPr>
            <a:r>
              <a:rPr lang="en-US" altLang="ru-RU" sz="2400"/>
              <a:t>         </a:t>
            </a:r>
            <a:r>
              <a:rPr lang="ru-RU" altLang="ru-RU" sz="2400"/>
              <a:t> </a:t>
            </a:r>
            <a:r>
              <a:rPr lang="en-US" altLang="ru-RU" sz="2400"/>
              <a:t>                            </a:t>
            </a:r>
            <a:r>
              <a:rPr lang="ru-RU" altLang="ru-RU" sz="2400"/>
              <a:t>).</a:t>
            </a:r>
          </a:p>
        </p:txBody>
      </p:sp>
      <p:sp>
        <p:nvSpPr>
          <p:cNvPr id="60419" name="Rectangle 5">
            <a:extLst>
              <a:ext uri="{FF2B5EF4-FFF2-40B4-BE49-F238E27FC236}">
                <a16:creationId xmlns:a16="http://schemas.microsoft.com/office/drawing/2014/main" id="{DA280F5C-7D17-4591-B6C1-EB066204063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20" name="Object 4">
            <a:extLst>
              <a:ext uri="{FF2B5EF4-FFF2-40B4-BE49-F238E27FC236}">
                <a16:creationId xmlns:a16="http://schemas.microsoft.com/office/drawing/2014/main" id="{ED526B7E-23F8-4CB9-A91B-5CDEF2641534}"/>
              </a:ext>
            </a:extLst>
          </p:cNvPr>
          <p:cNvGraphicFramePr>
            <a:graphicFrameLocks noChangeAspect="1"/>
          </p:cNvGraphicFramePr>
          <p:nvPr/>
        </p:nvGraphicFramePr>
        <p:xfrm>
          <a:off x="1412875" y="355600"/>
          <a:ext cx="1008063" cy="471488"/>
        </p:xfrm>
        <a:graphic>
          <a:graphicData uri="http://schemas.openxmlformats.org/presentationml/2006/ole">
            <mc:AlternateContent xmlns:mc="http://schemas.openxmlformats.org/markup-compatibility/2006">
              <mc:Choice xmlns:v="urn:schemas-microsoft-com:vml" Requires="v">
                <p:oleObj spid="_x0000_s60441" name="Формула" r:id="rId3" imgW="431613" imgH="203112" progId="Equation.3">
                  <p:embed/>
                </p:oleObj>
              </mc:Choice>
              <mc:Fallback>
                <p:oleObj name="Формула" r:id="rId3" imgW="431613"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355600"/>
                        <a:ext cx="10080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1" name="Rectangle 7">
            <a:extLst>
              <a:ext uri="{FF2B5EF4-FFF2-40B4-BE49-F238E27FC236}">
                <a16:creationId xmlns:a16="http://schemas.microsoft.com/office/drawing/2014/main" id="{DA753541-CCBF-4746-B80E-7B11FDBDD9C4}"/>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60422" name="Rectangle 9">
            <a:extLst>
              <a:ext uri="{FF2B5EF4-FFF2-40B4-BE49-F238E27FC236}">
                <a16:creationId xmlns:a16="http://schemas.microsoft.com/office/drawing/2014/main" id="{9F7C7208-9FD9-4B02-A53F-724EDF86659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23" name="Object 8">
            <a:extLst>
              <a:ext uri="{FF2B5EF4-FFF2-40B4-BE49-F238E27FC236}">
                <a16:creationId xmlns:a16="http://schemas.microsoft.com/office/drawing/2014/main" id="{3F4D0ABC-62D4-41C6-86F4-E6C83EC73498}"/>
              </a:ext>
            </a:extLst>
          </p:cNvPr>
          <p:cNvGraphicFramePr>
            <a:graphicFrameLocks noChangeAspect="1"/>
          </p:cNvGraphicFramePr>
          <p:nvPr/>
        </p:nvGraphicFramePr>
        <p:xfrm>
          <a:off x="2060575" y="1308100"/>
          <a:ext cx="1874838" cy="519113"/>
        </p:xfrm>
        <a:graphic>
          <a:graphicData uri="http://schemas.openxmlformats.org/presentationml/2006/ole">
            <mc:AlternateContent xmlns:mc="http://schemas.openxmlformats.org/markup-compatibility/2006">
              <mc:Choice xmlns:v="urn:schemas-microsoft-com:vml" Requires="v">
                <p:oleObj spid="_x0000_s60442" name="Формула" r:id="rId5" imgW="825500" imgH="228600" progId="Equation.3">
                  <p:embed/>
                </p:oleObj>
              </mc:Choice>
              <mc:Fallback>
                <p:oleObj name="Формула" r:id="rId5" imgW="82550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575" y="1308100"/>
                        <a:ext cx="1874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4" name="Rectangle 11">
            <a:extLst>
              <a:ext uri="{FF2B5EF4-FFF2-40B4-BE49-F238E27FC236}">
                <a16:creationId xmlns:a16="http://schemas.microsoft.com/office/drawing/2014/main" id="{44509849-41D3-43C1-AA5E-808071581BD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25" name="Object 10">
            <a:extLst>
              <a:ext uri="{FF2B5EF4-FFF2-40B4-BE49-F238E27FC236}">
                <a16:creationId xmlns:a16="http://schemas.microsoft.com/office/drawing/2014/main" id="{36FBEFD2-5152-4A99-8C66-EF95CE1A77B5}"/>
              </a:ext>
            </a:extLst>
          </p:cNvPr>
          <p:cNvGraphicFramePr>
            <a:graphicFrameLocks noChangeAspect="1"/>
          </p:cNvGraphicFramePr>
          <p:nvPr/>
        </p:nvGraphicFramePr>
        <p:xfrm>
          <a:off x="3933825" y="1636713"/>
          <a:ext cx="441325" cy="488950"/>
        </p:xfrm>
        <a:graphic>
          <a:graphicData uri="http://schemas.openxmlformats.org/presentationml/2006/ole">
            <mc:AlternateContent xmlns:mc="http://schemas.openxmlformats.org/markup-compatibility/2006">
              <mc:Choice xmlns:v="urn:schemas-microsoft-com:vml" Requires="v">
                <p:oleObj spid="_x0000_s60443" name="Формула" r:id="rId7" imgW="177569" imgH="202936" progId="Equation.3">
                  <p:embed/>
                </p:oleObj>
              </mc:Choice>
              <mc:Fallback>
                <p:oleObj name="Формула" r:id="rId7" imgW="177569" imgH="202936"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3825" y="1636713"/>
                        <a:ext cx="441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6" name="Rectangle 13">
            <a:extLst>
              <a:ext uri="{FF2B5EF4-FFF2-40B4-BE49-F238E27FC236}">
                <a16:creationId xmlns:a16="http://schemas.microsoft.com/office/drawing/2014/main" id="{FF8FE00A-9CD7-4D38-8E2B-F267F6E647C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27" name="Object 12">
            <a:extLst>
              <a:ext uri="{FF2B5EF4-FFF2-40B4-BE49-F238E27FC236}">
                <a16:creationId xmlns:a16="http://schemas.microsoft.com/office/drawing/2014/main" id="{2511BA73-A47C-435D-8BBE-EBAE857D86F8}"/>
              </a:ext>
            </a:extLst>
          </p:cNvPr>
          <p:cNvGraphicFramePr>
            <a:graphicFrameLocks noChangeAspect="1"/>
          </p:cNvGraphicFramePr>
          <p:nvPr/>
        </p:nvGraphicFramePr>
        <p:xfrm>
          <a:off x="2852738" y="2633663"/>
          <a:ext cx="1296987" cy="452437"/>
        </p:xfrm>
        <a:graphic>
          <a:graphicData uri="http://schemas.openxmlformats.org/presentationml/2006/ole">
            <mc:AlternateContent xmlns:mc="http://schemas.openxmlformats.org/markup-compatibility/2006">
              <mc:Choice xmlns:v="urn:schemas-microsoft-com:vml" Requires="v">
                <p:oleObj spid="_x0000_s60444" name="Формула" r:id="rId9" imgW="571252" imgH="203112" progId="Equation.3">
                  <p:embed/>
                </p:oleObj>
              </mc:Choice>
              <mc:Fallback>
                <p:oleObj name="Формула" r:id="rId9" imgW="571252" imgH="203112"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2738" y="2633663"/>
                        <a:ext cx="12969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8" name="Rectangle 15">
            <a:extLst>
              <a:ext uri="{FF2B5EF4-FFF2-40B4-BE49-F238E27FC236}">
                <a16:creationId xmlns:a16="http://schemas.microsoft.com/office/drawing/2014/main" id="{2B5AADF8-12C0-474D-99F8-B0F6FADA4CA8}"/>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60429" name="Rectangle 17">
            <a:extLst>
              <a:ext uri="{FF2B5EF4-FFF2-40B4-BE49-F238E27FC236}">
                <a16:creationId xmlns:a16="http://schemas.microsoft.com/office/drawing/2014/main" id="{DC155484-92E8-4EFA-A41B-5BF4258B0CF6}"/>
              </a:ext>
            </a:extLst>
          </p:cNvPr>
          <p:cNvSpPr>
            <a:spLocks noChangeArrowheads="1"/>
          </p:cNvSpPr>
          <p:nvPr/>
        </p:nvSpPr>
        <p:spPr bwMode="auto">
          <a:xfrm>
            <a:off x="0" y="45100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30" name="Object 16">
            <a:extLst>
              <a:ext uri="{FF2B5EF4-FFF2-40B4-BE49-F238E27FC236}">
                <a16:creationId xmlns:a16="http://schemas.microsoft.com/office/drawing/2014/main" id="{BF6E4074-1B40-4839-A89D-B6275D97B1A0}"/>
              </a:ext>
            </a:extLst>
          </p:cNvPr>
          <p:cNvGraphicFramePr>
            <a:graphicFrameLocks noChangeAspect="1"/>
          </p:cNvGraphicFramePr>
          <p:nvPr/>
        </p:nvGraphicFramePr>
        <p:xfrm>
          <a:off x="5803900" y="2700338"/>
          <a:ext cx="288925" cy="288925"/>
        </p:xfrm>
        <a:graphic>
          <a:graphicData uri="http://schemas.openxmlformats.org/presentationml/2006/ole">
            <mc:AlternateContent xmlns:mc="http://schemas.openxmlformats.org/markup-compatibility/2006">
              <mc:Choice xmlns:v="urn:schemas-microsoft-com:vml" Requires="v">
                <p:oleObj spid="_x0000_s60445" name="Формула" r:id="rId11" imgW="126725" imgH="126725" progId="Equation.3">
                  <p:embed/>
                </p:oleObj>
              </mc:Choice>
              <mc:Fallback>
                <p:oleObj name="Формула" r:id="rId11" imgW="126725" imgH="126725"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3900" y="270033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1" name="Rectangle 19">
            <a:extLst>
              <a:ext uri="{FF2B5EF4-FFF2-40B4-BE49-F238E27FC236}">
                <a16:creationId xmlns:a16="http://schemas.microsoft.com/office/drawing/2014/main" id="{EE66CBBD-8AB6-47B4-B92D-8A79A6D7430C}"/>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32" name="Object 18">
            <a:extLst>
              <a:ext uri="{FF2B5EF4-FFF2-40B4-BE49-F238E27FC236}">
                <a16:creationId xmlns:a16="http://schemas.microsoft.com/office/drawing/2014/main" id="{C41EFCA4-48BA-4BDC-9D92-8CD5C0441E27}"/>
              </a:ext>
            </a:extLst>
          </p:cNvPr>
          <p:cNvGraphicFramePr>
            <a:graphicFrameLocks noChangeAspect="1"/>
          </p:cNvGraphicFramePr>
          <p:nvPr/>
        </p:nvGraphicFramePr>
        <p:xfrm>
          <a:off x="1700213" y="931863"/>
          <a:ext cx="3600450" cy="501650"/>
        </p:xfrm>
        <a:graphic>
          <a:graphicData uri="http://schemas.openxmlformats.org/presentationml/2006/ole">
            <mc:AlternateContent xmlns:mc="http://schemas.openxmlformats.org/markup-compatibility/2006">
              <mc:Choice xmlns:v="urn:schemas-microsoft-com:vml" Requires="v">
                <p:oleObj spid="_x0000_s60446" name="Формула" r:id="rId13" imgW="1651000" imgH="228600" progId="Equation.3">
                  <p:embed/>
                </p:oleObj>
              </mc:Choice>
              <mc:Fallback>
                <p:oleObj name="Формула" r:id="rId13" imgW="1651000" imgH="22860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00213" y="931863"/>
                        <a:ext cx="3600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3" name="Rectangle 21">
            <a:extLst>
              <a:ext uri="{FF2B5EF4-FFF2-40B4-BE49-F238E27FC236}">
                <a16:creationId xmlns:a16="http://schemas.microsoft.com/office/drawing/2014/main" id="{A7FE73C8-4C47-4E8B-A114-BE4C0565F8C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34" name="Object 20">
            <a:extLst>
              <a:ext uri="{FF2B5EF4-FFF2-40B4-BE49-F238E27FC236}">
                <a16:creationId xmlns:a16="http://schemas.microsoft.com/office/drawing/2014/main" id="{DA85432D-C877-426A-8478-9AA01AC8383A}"/>
              </a:ext>
            </a:extLst>
          </p:cNvPr>
          <p:cNvGraphicFramePr>
            <a:graphicFrameLocks noChangeAspect="1"/>
          </p:cNvGraphicFramePr>
          <p:nvPr/>
        </p:nvGraphicFramePr>
        <p:xfrm>
          <a:off x="1557338" y="5097463"/>
          <a:ext cx="1511300" cy="482600"/>
        </p:xfrm>
        <a:graphic>
          <a:graphicData uri="http://schemas.openxmlformats.org/presentationml/2006/ole">
            <mc:AlternateContent xmlns:mc="http://schemas.openxmlformats.org/markup-compatibility/2006">
              <mc:Choice xmlns:v="urn:schemas-microsoft-com:vml" Requires="v">
                <p:oleObj spid="_x0000_s60447" name="Формула" r:id="rId15" imgW="711200" imgH="228600" progId="Equation.3">
                  <p:embed/>
                </p:oleObj>
              </mc:Choice>
              <mc:Fallback>
                <p:oleObj name="Формула" r:id="rId15" imgW="711200" imgH="22860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7338" y="5097463"/>
                        <a:ext cx="1511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5" name="Rectangle 23">
            <a:extLst>
              <a:ext uri="{FF2B5EF4-FFF2-40B4-BE49-F238E27FC236}">
                <a16:creationId xmlns:a16="http://schemas.microsoft.com/office/drawing/2014/main" id="{1896F1FD-9263-4661-AEF4-79B4AD048FE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36" name="Object 22">
            <a:extLst>
              <a:ext uri="{FF2B5EF4-FFF2-40B4-BE49-F238E27FC236}">
                <a16:creationId xmlns:a16="http://schemas.microsoft.com/office/drawing/2014/main" id="{24D8B6E8-2A6A-4E53-8B59-5A609FF86BBE}"/>
              </a:ext>
            </a:extLst>
          </p:cNvPr>
          <p:cNvGraphicFramePr>
            <a:graphicFrameLocks noChangeAspect="1"/>
          </p:cNvGraphicFramePr>
          <p:nvPr/>
        </p:nvGraphicFramePr>
        <p:xfrm>
          <a:off x="1628775" y="6262688"/>
          <a:ext cx="1511300" cy="482600"/>
        </p:xfrm>
        <a:graphic>
          <a:graphicData uri="http://schemas.openxmlformats.org/presentationml/2006/ole">
            <mc:AlternateContent xmlns:mc="http://schemas.openxmlformats.org/markup-compatibility/2006">
              <mc:Choice xmlns:v="urn:schemas-microsoft-com:vml" Requires="v">
                <p:oleObj spid="_x0000_s60448" name="Формула" r:id="rId17" imgW="711200" imgH="228600" progId="Equation.3">
                  <p:embed/>
                </p:oleObj>
              </mc:Choice>
              <mc:Fallback>
                <p:oleObj name="Формула" r:id="rId17" imgW="711200" imgH="2286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28775" y="6262688"/>
                        <a:ext cx="1511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7" name="Rectangle 25">
            <a:extLst>
              <a:ext uri="{FF2B5EF4-FFF2-40B4-BE49-F238E27FC236}">
                <a16:creationId xmlns:a16="http://schemas.microsoft.com/office/drawing/2014/main" id="{641687E4-8910-4E13-BBB0-09F42C80323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38" name="Object 24">
            <a:extLst>
              <a:ext uri="{FF2B5EF4-FFF2-40B4-BE49-F238E27FC236}">
                <a16:creationId xmlns:a16="http://schemas.microsoft.com/office/drawing/2014/main" id="{F88E0291-B8E6-4BBE-A2DA-7331E057AE8E}"/>
              </a:ext>
            </a:extLst>
          </p:cNvPr>
          <p:cNvGraphicFramePr>
            <a:graphicFrameLocks noChangeAspect="1"/>
          </p:cNvGraphicFramePr>
          <p:nvPr/>
        </p:nvGraphicFramePr>
        <p:xfrm>
          <a:off x="2420938" y="6691313"/>
          <a:ext cx="1574800" cy="561975"/>
        </p:xfrm>
        <a:graphic>
          <a:graphicData uri="http://schemas.openxmlformats.org/presentationml/2006/ole">
            <mc:AlternateContent xmlns:mc="http://schemas.openxmlformats.org/markup-compatibility/2006">
              <mc:Choice xmlns:v="urn:schemas-microsoft-com:vml" Requires="v">
                <p:oleObj spid="_x0000_s60449" name="Формула" r:id="rId18" imgW="634725" imgH="228501" progId="Equation.3">
                  <p:embed/>
                </p:oleObj>
              </mc:Choice>
              <mc:Fallback>
                <p:oleObj name="Формула" r:id="rId18" imgW="634725" imgH="228501" progId="Equation.3">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20938" y="6691313"/>
                        <a:ext cx="1574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9" name="Rectangle 27">
            <a:extLst>
              <a:ext uri="{FF2B5EF4-FFF2-40B4-BE49-F238E27FC236}">
                <a16:creationId xmlns:a16="http://schemas.microsoft.com/office/drawing/2014/main" id="{17A3C18C-16E9-468D-A453-F4CD5A78989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0440" name="Object 26">
            <a:extLst>
              <a:ext uri="{FF2B5EF4-FFF2-40B4-BE49-F238E27FC236}">
                <a16:creationId xmlns:a16="http://schemas.microsoft.com/office/drawing/2014/main" id="{68347B68-CE44-49BD-AD06-F45E8CAEC0F3}"/>
              </a:ext>
            </a:extLst>
          </p:cNvPr>
          <p:cNvGraphicFramePr>
            <a:graphicFrameLocks noChangeAspect="1"/>
          </p:cNvGraphicFramePr>
          <p:nvPr/>
        </p:nvGraphicFramePr>
        <p:xfrm>
          <a:off x="2349500" y="7524750"/>
          <a:ext cx="1219200" cy="427038"/>
        </p:xfrm>
        <a:graphic>
          <a:graphicData uri="http://schemas.openxmlformats.org/presentationml/2006/ole">
            <mc:AlternateContent xmlns:mc="http://schemas.openxmlformats.org/markup-compatibility/2006">
              <mc:Choice xmlns:v="urn:schemas-microsoft-com:vml" Requires="v">
                <p:oleObj spid="_x0000_s60450" name="Формула" r:id="rId20" imgW="571252" imgH="203112" progId="Equation.3">
                  <p:embed/>
                </p:oleObj>
              </mc:Choice>
              <mc:Fallback>
                <p:oleObj name="Формула" r:id="rId20" imgW="571252" imgH="203112" progId="Equation.3">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49500" y="7524750"/>
                        <a:ext cx="1219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D5EEC9F7-D687-47E5-A81A-841438A00E26}"/>
              </a:ext>
            </a:extLst>
          </p:cNvPr>
          <p:cNvSpPr>
            <a:spLocks noGrp="1" noChangeArrowheads="1"/>
          </p:cNvSpPr>
          <p:nvPr>
            <p:ph type="body" idx="1"/>
          </p:nvPr>
        </p:nvSpPr>
        <p:spPr>
          <a:xfrm>
            <a:off x="342900" y="468313"/>
            <a:ext cx="6172200" cy="7705725"/>
          </a:xfrm>
        </p:spPr>
        <p:txBody>
          <a:bodyPr/>
          <a:lstStyle/>
          <a:p>
            <a:pPr eaLnBrk="1" hangingPunct="1"/>
            <a:endParaRPr lang="en-US" altLang="ru-RU" sz="2400"/>
          </a:p>
          <a:p>
            <a:pPr eaLnBrk="1" hangingPunct="1"/>
            <a:endParaRPr lang="en-US" altLang="ru-RU" sz="2400"/>
          </a:p>
          <a:p>
            <a:pPr eaLnBrk="1" hangingPunct="1"/>
            <a:endParaRPr lang="en-US" altLang="ru-RU" sz="2400"/>
          </a:p>
          <a:p>
            <a:pPr eaLnBrk="1" hangingPunct="1">
              <a:buFont typeface="Wingdings" panose="05000000000000000000" pitchFamily="2" charset="2"/>
              <a:buNone/>
            </a:pPr>
            <a:r>
              <a:rPr lang="en-US" altLang="ru-RU" sz="2000"/>
              <a:t>	</a:t>
            </a:r>
            <a:r>
              <a:rPr lang="ru-RU" altLang="ru-RU" sz="2000"/>
              <a:t>Линии уровня «чаши», матрица  </a:t>
            </a:r>
            <a:endParaRPr lang="en-US" altLang="ru-RU" sz="2000"/>
          </a:p>
          <a:p>
            <a:pPr eaLnBrk="1" hangingPunct="1">
              <a:buFont typeface="Wingdings" panose="05000000000000000000" pitchFamily="2" charset="2"/>
              <a:buNone/>
            </a:pPr>
            <a:r>
              <a:rPr lang="en-US" altLang="ru-RU" sz="2000"/>
              <a:t>	</a:t>
            </a:r>
            <a:r>
              <a:rPr lang="ru-RU" altLang="ru-RU" sz="2000"/>
              <a:t>положительно определена.</a:t>
            </a:r>
            <a:endParaRPr lang="en-US" altLang="ru-RU" sz="2000"/>
          </a:p>
          <a:p>
            <a:pPr eaLnBrk="1" hangingPunct="1"/>
            <a:endParaRPr lang="en-US" altLang="ru-RU" sz="2000"/>
          </a:p>
          <a:p>
            <a:pPr eaLnBrk="1" hangingPunct="1"/>
            <a:endParaRPr lang="en-US" altLang="ru-RU" sz="2400"/>
          </a:p>
          <a:p>
            <a:pPr eaLnBrk="1" hangingPunct="1"/>
            <a:endParaRPr lang="en-US" altLang="ru-RU" sz="2400"/>
          </a:p>
          <a:p>
            <a:pPr eaLnBrk="1" hangingPunct="1"/>
            <a:endParaRPr lang="en-US" altLang="ru-RU" sz="2400"/>
          </a:p>
          <a:p>
            <a:pPr eaLnBrk="1" hangingPunct="1"/>
            <a:endParaRPr lang="en-US" altLang="ru-RU" sz="2400"/>
          </a:p>
          <a:p>
            <a:pPr eaLnBrk="1" hangingPunct="1"/>
            <a:endParaRPr lang="en-US" altLang="ru-RU" sz="2400"/>
          </a:p>
          <a:p>
            <a:pPr eaLnBrk="1" hangingPunct="1"/>
            <a:endParaRPr lang="ru-RU" altLang="ru-RU" sz="2400"/>
          </a:p>
        </p:txBody>
      </p:sp>
      <p:sp>
        <p:nvSpPr>
          <p:cNvPr id="61443" name="Rectangle 5">
            <a:extLst>
              <a:ext uri="{FF2B5EF4-FFF2-40B4-BE49-F238E27FC236}">
                <a16:creationId xmlns:a16="http://schemas.microsoft.com/office/drawing/2014/main" id="{874188C7-6532-4958-BB5A-3454B297150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1444" name="Object 4">
            <a:extLst>
              <a:ext uri="{FF2B5EF4-FFF2-40B4-BE49-F238E27FC236}">
                <a16:creationId xmlns:a16="http://schemas.microsoft.com/office/drawing/2014/main" id="{DBB71751-4B96-40E8-9C6E-CF9072507319}"/>
              </a:ext>
            </a:extLst>
          </p:cNvPr>
          <p:cNvGraphicFramePr>
            <a:graphicFrameLocks noChangeAspect="1"/>
          </p:cNvGraphicFramePr>
          <p:nvPr/>
        </p:nvGraphicFramePr>
        <p:xfrm>
          <a:off x="1989138" y="252413"/>
          <a:ext cx="2879725" cy="1584325"/>
        </p:xfrm>
        <a:graphic>
          <a:graphicData uri="http://schemas.openxmlformats.org/presentationml/2006/ole">
            <mc:AlternateContent xmlns:mc="http://schemas.openxmlformats.org/markup-compatibility/2006">
              <mc:Choice xmlns:v="urn:schemas-microsoft-com:vml" Requires="v">
                <p:oleObj spid="_x0000_s61456" name="CorelDRAW" r:id="rId3" imgW="2697120" imgH="1517760" progId="CorelDRAW.Graphic.12">
                  <p:embed/>
                </p:oleObj>
              </mc:Choice>
              <mc:Fallback>
                <p:oleObj name="CorelDRAW" r:id="rId3" imgW="2697120" imgH="1517760" progId="CorelDRAW.Graphic.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138" y="252413"/>
                        <a:ext cx="28797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5" name="Rectangle 7">
            <a:extLst>
              <a:ext uri="{FF2B5EF4-FFF2-40B4-BE49-F238E27FC236}">
                <a16:creationId xmlns:a16="http://schemas.microsoft.com/office/drawing/2014/main" id="{77E79FB9-CDAC-4FE4-8DD1-E3B2CA964B1D}"/>
              </a:ext>
            </a:extLst>
          </p:cNvPr>
          <p:cNvSpPr>
            <a:spLocks noChangeArrowheads="1"/>
          </p:cNvSpPr>
          <p:nvPr/>
        </p:nvSpPr>
        <p:spPr bwMode="auto">
          <a:xfrm>
            <a:off x="0" y="394335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1446" name="Object 6">
            <a:extLst>
              <a:ext uri="{FF2B5EF4-FFF2-40B4-BE49-F238E27FC236}">
                <a16:creationId xmlns:a16="http://schemas.microsoft.com/office/drawing/2014/main" id="{DEF37119-628A-4A87-8764-6CAE1E9CBC36}"/>
              </a:ext>
            </a:extLst>
          </p:cNvPr>
          <p:cNvGraphicFramePr>
            <a:graphicFrameLocks noChangeAspect="1"/>
          </p:cNvGraphicFramePr>
          <p:nvPr/>
        </p:nvGraphicFramePr>
        <p:xfrm>
          <a:off x="1700213" y="2411413"/>
          <a:ext cx="3457575" cy="2001837"/>
        </p:xfrm>
        <a:graphic>
          <a:graphicData uri="http://schemas.openxmlformats.org/presentationml/2006/ole">
            <mc:AlternateContent xmlns:mc="http://schemas.openxmlformats.org/markup-compatibility/2006">
              <mc:Choice xmlns:v="urn:schemas-microsoft-com:vml" Requires="v">
                <p:oleObj spid="_x0000_s61457" name="CorelDRAW" r:id="rId5" imgW="4815000" imgH="3710880" progId="CorelDRAW.Graphic.12">
                  <p:embed/>
                </p:oleObj>
              </mc:Choice>
              <mc:Fallback>
                <p:oleObj name="CorelDRAW" r:id="rId5" imgW="4815000" imgH="3710880" progId="CorelDRAW.Graphic.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213" y="2411413"/>
                        <a:ext cx="345757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7" name="Rectangle 9">
            <a:extLst>
              <a:ext uri="{FF2B5EF4-FFF2-40B4-BE49-F238E27FC236}">
                <a16:creationId xmlns:a16="http://schemas.microsoft.com/office/drawing/2014/main" id="{79A3F64F-CA13-42C4-8ED5-E4428BE86830}"/>
              </a:ext>
            </a:extLst>
          </p:cNvPr>
          <p:cNvSpPr>
            <a:spLocks noChangeArrowheads="1"/>
          </p:cNvSpPr>
          <p:nvPr/>
        </p:nvSpPr>
        <p:spPr bwMode="auto">
          <a:xfrm>
            <a:off x="0" y="38147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1448" name="Object 8">
            <a:extLst>
              <a:ext uri="{FF2B5EF4-FFF2-40B4-BE49-F238E27FC236}">
                <a16:creationId xmlns:a16="http://schemas.microsoft.com/office/drawing/2014/main" id="{867FB22B-A978-4221-BECD-888805655A01}"/>
              </a:ext>
            </a:extLst>
          </p:cNvPr>
          <p:cNvGraphicFramePr>
            <a:graphicFrameLocks noChangeAspect="1"/>
          </p:cNvGraphicFramePr>
          <p:nvPr/>
        </p:nvGraphicFramePr>
        <p:xfrm>
          <a:off x="1341438" y="5078413"/>
          <a:ext cx="4392612" cy="1952625"/>
        </p:xfrm>
        <a:graphic>
          <a:graphicData uri="http://schemas.openxmlformats.org/presentationml/2006/ole">
            <mc:AlternateContent xmlns:mc="http://schemas.openxmlformats.org/markup-compatibility/2006">
              <mc:Choice xmlns:v="urn:schemas-microsoft-com:vml" Requires="v">
                <p:oleObj spid="_x0000_s61458" name="CorelDRAW" r:id="rId7" imgW="4217400" imgH="2721240" progId="CorelDRAW.Graphic.12">
                  <p:embed/>
                </p:oleObj>
              </mc:Choice>
              <mc:Fallback>
                <p:oleObj name="CorelDRAW" r:id="rId7" imgW="4217400" imgH="2721240" progId="CorelDRAW.Graphic.12">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1438" y="5078413"/>
                        <a:ext cx="439261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49" name="Object 19">
            <a:extLst>
              <a:ext uri="{FF2B5EF4-FFF2-40B4-BE49-F238E27FC236}">
                <a16:creationId xmlns:a16="http://schemas.microsoft.com/office/drawing/2014/main" id="{3E0890C1-D584-4BB6-BB6E-D0826A5A968E}"/>
              </a:ext>
            </a:extLst>
          </p:cNvPr>
          <p:cNvGraphicFramePr>
            <a:graphicFrameLocks noChangeAspect="1"/>
          </p:cNvGraphicFramePr>
          <p:nvPr/>
        </p:nvGraphicFramePr>
        <p:xfrm>
          <a:off x="4652963" y="1744663"/>
          <a:ext cx="647700" cy="450850"/>
        </p:xfrm>
        <a:graphic>
          <a:graphicData uri="http://schemas.openxmlformats.org/presentationml/2006/ole">
            <mc:AlternateContent xmlns:mc="http://schemas.openxmlformats.org/markup-compatibility/2006">
              <mc:Choice xmlns:v="urn:schemas-microsoft-com:vml" Requires="v">
                <p:oleObj spid="_x0000_s61459" name="Формула" r:id="rId9" imgW="317087" imgH="215619" progId="Equation.3">
                  <p:embed/>
                </p:oleObj>
              </mc:Choice>
              <mc:Fallback>
                <p:oleObj name="Формула" r:id="rId9" imgW="317087" imgH="215619"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2963" y="1744663"/>
                        <a:ext cx="64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0" name="Text Box 22">
            <a:extLst>
              <a:ext uri="{FF2B5EF4-FFF2-40B4-BE49-F238E27FC236}">
                <a16:creationId xmlns:a16="http://schemas.microsoft.com/office/drawing/2014/main" id="{4A2D139F-3F03-4632-BC37-8242CB70F4C6}"/>
              </a:ext>
            </a:extLst>
          </p:cNvPr>
          <p:cNvSpPr txBox="1">
            <a:spLocks noChangeArrowheads="1"/>
          </p:cNvSpPr>
          <p:nvPr/>
        </p:nvSpPr>
        <p:spPr bwMode="auto">
          <a:xfrm>
            <a:off x="836613" y="4427538"/>
            <a:ext cx="489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000"/>
              <a:t>Линии уровня «седла», матрица  </a:t>
            </a:r>
          </a:p>
          <a:p>
            <a:pPr eaLnBrk="1" hangingPunct="1">
              <a:spcBef>
                <a:spcPct val="0"/>
              </a:spcBef>
              <a:buClrTx/>
              <a:buSzTx/>
              <a:buFontTx/>
              <a:buNone/>
            </a:pPr>
            <a:r>
              <a:rPr lang="ru-RU" altLang="ru-RU" sz="2000"/>
              <a:t>не определена положительно.</a:t>
            </a:r>
          </a:p>
        </p:txBody>
      </p:sp>
      <p:sp>
        <p:nvSpPr>
          <p:cNvPr id="61451" name="Rectangle 24">
            <a:extLst>
              <a:ext uri="{FF2B5EF4-FFF2-40B4-BE49-F238E27FC236}">
                <a16:creationId xmlns:a16="http://schemas.microsoft.com/office/drawing/2014/main" id="{DD1911C5-DAB6-43E5-9AD4-E08E19604978}"/>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1452" name="Object 23">
            <a:extLst>
              <a:ext uri="{FF2B5EF4-FFF2-40B4-BE49-F238E27FC236}">
                <a16:creationId xmlns:a16="http://schemas.microsoft.com/office/drawing/2014/main" id="{0D99AE00-83E6-4163-B4F8-C3C71D857773}"/>
              </a:ext>
            </a:extLst>
          </p:cNvPr>
          <p:cNvGraphicFramePr>
            <a:graphicFrameLocks noChangeAspect="1"/>
          </p:cNvGraphicFramePr>
          <p:nvPr/>
        </p:nvGraphicFramePr>
        <p:xfrm>
          <a:off x="4868863" y="4392613"/>
          <a:ext cx="647700" cy="452437"/>
        </p:xfrm>
        <a:graphic>
          <a:graphicData uri="http://schemas.openxmlformats.org/presentationml/2006/ole">
            <mc:AlternateContent xmlns:mc="http://schemas.openxmlformats.org/markup-compatibility/2006">
              <mc:Choice xmlns:v="urn:schemas-microsoft-com:vml" Requires="v">
                <p:oleObj spid="_x0000_s61460" name="Формула" r:id="rId11" imgW="317087" imgH="215619" progId="Equation.3">
                  <p:embed/>
                </p:oleObj>
              </mc:Choice>
              <mc:Fallback>
                <p:oleObj name="Формула" r:id="rId11" imgW="317087" imgH="215619" progId="Equation.3">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8863" y="4392613"/>
                        <a:ext cx="6477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3" name="Text Box 25">
            <a:extLst>
              <a:ext uri="{FF2B5EF4-FFF2-40B4-BE49-F238E27FC236}">
                <a16:creationId xmlns:a16="http://schemas.microsoft.com/office/drawing/2014/main" id="{75020CAA-4DEC-486A-87BF-2429A7D06AC5}"/>
              </a:ext>
            </a:extLst>
          </p:cNvPr>
          <p:cNvSpPr txBox="1">
            <a:spLocks noChangeArrowheads="1"/>
          </p:cNvSpPr>
          <p:nvPr/>
        </p:nvSpPr>
        <p:spPr bwMode="auto">
          <a:xfrm>
            <a:off x="692150" y="7021513"/>
            <a:ext cx="54737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ru-RU" altLang="ru-RU" sz="2000"/>
              <a:t>Линии уровня «оврага», матрица вырождена. Целевая функция квадратична относительно</a:t>
            </a:r>
            <a:r>
              <a:rPr lang="en-US" altLang="ru-RU" sz="2000"/>
              <a:t> </a:t>
            </a:r>
            <a:r>
              <a:rPr lang="ru-RU" altLang="ru-RU" sz="2000"/>
              <a:t> линии </a:t>
            </a:r>
            <a:r>
              <a:rPr lang="en-US" altLang="ru-RU" sz="2000"/>
              <a:t>   </a:t>
            </a:r>
            <a:r>
              <a:rPr lang="en-US" altLang="ru-RU" sz="2000" i="1"/>
              <a:t>A - B</a:t>
            </a:r>
            <a:r>
              <a:rPr lang="en-US" altLang="ru-RU" sz="2000"/>
              <a:t>  </a:t>
            </a:r>
            <a:r>
              <a:rPr lang="ru-RU" altLang="ru-RU" sz="2000"/>
              <a:t>.</a:t>
            </a:r>
          </a:p>
        </p:txBody>
      </p:sp>
      <p:sp>
        <p:nvSpPr>
          <p:cNvPr id="61454" name="Rectangle 27">
            <a:extLst>
              <a:ext uri="{FF2B5EF4-FFF2-40B4-BE49-F238E27FC236}">
                <a16:creationId xmlns:a16="http://schemas.microsoft.com/office/drawing/2014/main" id="{FEACAB65-4BF4-4969-9390-D9139E4DDC0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1455" name="Object 26">
            <a:extLst>
              <a:ext uri="{FF2B5EF4-FFF2-40B4-BE49-F238E27FC236}">
                <a16:creationId xmlns:a16="http://schemas.microsoft.com/office/drawing/2014/main" id="{9B6D4352-7E93-42EF-90F9-4FE64EB0B658}"/>
              </a:ext>
            </a:extLst>
          </p:cNvPr>
          <p:cNvGraphicFramePr>
            <a:graphicFrameLocks noChangeAspect="1"/>
          </p:cNvGraphicFramePr>
          <p:nvPr/>
        </p:nvGraphicFramePr>
        <p:xfrm>
          <a:off x="4797425" y="7015163"/>
          <a:ext cx="647700" cy="450850"/>
        </p:xfrm>
        <a:graphic>
          <a:graphicData uri="http://schemas.openxmlformats.org/presentationml/2006/ole">
            <mc:AlternateContent xmlns:mc="http://schemas.openxmlformats.org/markup-compatibility/2006">
              <mc:Choice xmlns:v="urn:schemas-microsoft-com:vml" Requires="v">
                <p:oleObj spid="_x0000_s61461" name="Формула" r:id="rId13" imgW="317087" imgH="215619" progId="Equation.3">
                  <p:embed/>
                </p:oleObj>
              </mc:Choice>
              <mc:Fallback>
                <p:oleObj name="Формула" r:id="rId13" imgW="317087" imgH="215619" progId="Equation.3">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7425" y="7015163"/>
                        <a:ext cx="64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5997888-CE1F-4142-99C0-9C3F409C246D}"/>
              </a:ext>
            </a:extLst>
          </p:cNvPr>
          <p:cNvSpPr>
            <a:spLocks noGrp="1" noChangeArrowheads="1"/>
          </p:cNvSpPr>
          <p:nvPr>
            <p:ph type="title"/>
          </p:nvPr>
        </p:nvSpPr>
        <p:spPr/>
        <p:txBody>
          <a:bodyPr/>
          <a:lstStyle/>
          <a:p>
            <a:pPr algn="ctr" eaLnBrk="1" hangingPunct="1"/>
            <a:r>
              <a:rPr lang="ru-RU" altLang="ru-RU"/>
              <a:t>Классы методов безусловной оптимизации</a:t>
            </a:r>
          </a:p>
        </p:txBody>
      </p:sp>
      <p:sp>
        <p:nvSpPr>
          <p:cNvPr id="62467" name="Rectangle 3">
            <a:extLst>
              <a:ext uri="{FF2B5EF4-FFF2-40B4-BE49-F238E27FC236}">
                <a16:creationId xmlns:a16="http://schemas.microsoft.com/office/drawing/2014/main" id="{0F6EAFB6-164F-4BDF-80CC-1B6B0EEFF632}"/>
              </a:ext>
            </a:extLst>
          </p:cNvPr>
          <p:cNvSpPr>
            <a:spLocks noGrp="1" noChangeArrowheads="1"/>
          </p:cNvSpPr>
          <p:nvPr>
            <p:ph type="body" idx="1"/>
          </p:nvPr>
        </p:nvSpPr>
        <p:spPr/>
        <p:txBody>
          <a:bodyPr/>
          <a:lstStyle/>
          <a:p>
            <a:pPr eaLnBrk="1" hangingPunct="1">
              <a:lnSpc>
                <a:spcPct val="90000"/>
              </a:lnSpc>
            </a:pPr>
            <a:r>
              <a:rPr lang="ru-RU" altLang="ru-RU"/>
              <a:t>Методы </a:t>
            </a:r>
            <a:r>
              <a:rPr lang="ru-RU" altLang="ru-RU">
                <a:solidFill>
                  <a:srgbClr val="FF3300"/>
                </a:solidFill>
              </a:rPr>
              <a:t>прямого поиска</a:t>
            </a:r>
            <a:r>
              <a:rPr lang="ru-RU" altLang="ru-RU"/>
              <a:t>, построенные только на вычислении значений целевой функции.</a:t>
            </a:r>
          </a:p>
          <a:p>
            <a:pPr eaLnBrk="1" hangingPunct="1">
              <a:lnSpc>
                <a:spcPct val="90000"/>
              </a:lnSpc>
            </a:pPr>
            <a:r>
              <a:rPr lang="ru-RU" altLang="ru-RU">
                <a:solidFill>
                  <a:srgbClr val="FF3300"/>
                </a:solidFill>
              </a:rPr>
              <a:t>Градиентные</a:t>
            </a:r>
            <a:r>
              <a:rPr lang="ru-RU" altLang="ru-RU"/>
              <a:t> методы, в которых используются точные значения первых производных целевой функции.</a:t>
            </a:r>
          </a:p>
          <a:p>
            <a:pPr eaLnBrk="1" hangingPunct="1">
              <a:lnSpc>
                <a:spcPct val="90000"/>
              </a:lnSpc>
            </a:pPr>
            <a:r>
              <a:rPr lang="ru-RU" altLang="ru-RU"/>
              <a:t>Методы </a:t>
            </a:r>
            <a:r>
              <a:rPr lang="ru-RU" altLang="ru-RU">
                <a:solidFill>
                  <a:srgbClr val="FF3300"/>
                </a:solidFill>
              </a:rPr>
              <a:t>второго порядка</a:t>
            </a:r>
            <a:r>
              <a:rPr lang="ru-RU" altLang="ru-RU"/>
              <a:t>, в которых используются первые и вторые производные целевой функции.</a:t>
            </a:r>
          </a:p>
          <a:p>
            <a:pPr eaLnBrk="1" hangingPunct="1">
              <a:lnSpc>
                <a:spcPct val="90000"/>
              </a:lnSpc>
            </a:pPr>
            <a:r>
              <a:rPr lang="ru-RU" altLang="ru-RU">
                <a:solidFill>
                  <a:srgbClr val="FF3300"/>
                </a:solidFill>
              </a:rPr>
              <a:t>Стохастические</a:t>
            </a:r>
            <a:r>
              <a:rPr lang="ru-RU" altLang="ru-RU"/>
              <a:t> методы.</a:t>
            </a:r>
          </a:p>
          <a:p>
            <a:pPr eaLnBrk="1" hangingPunct="1">
              <a:lnSpc>
                <a:spcPct val="90000"/>
              </a:lnSpc>
            </a:pPr>
            <a:endParaRPr lang="ru-RU" alt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EDE3F52-B4E6-4D65-9CBB-1B45AA7D7566}"/>
              </a:ext>
            </a:extLst>
          </p:cNvPr>
          <p:cNvSpPr>
            <a:spLocks noGrp="1" noChangeArrowheads="1"/>
          </p:cNvSpPr>
          <p:nvPr>
            <p:ph type="title"/>
          </p:nvPr>
        </p:nvSpPr>
        <p:spPr>
          <a:xfrm>
            <a:off x="342900" y="369888"/>
            <a:ext cx="6172200" cy="817562"/>
          </a:xfrm>
        </p:spPr>
        <p:txBody>
          <a:bodyPr/>
          <a:lstStyle/>
          <a:p>
            <a:pPr eaLnBrk="1" hangingPunct="1"/>
            <a:r>
              <a:rPr lang="ru-RU" altLang="ru-RU"/>
              <a:t>Преобразование задачи </a:t>
            </a:r>
          </a:p>
        </p:txBody>
      </p:sp>
      <p:sp>
        <p:nvSpPr>
          <p:cNvPr id="63491" name="Rectangle 3">
            <a:extLst>
              <a:ext uri="{FF2B5EF4-FFF2-40B4-BE49-F238E27FC236}">
                <a16:creationId xmlns:a16="http://schemas.microsoft.com/office/drawing/2014/main" id="{2EB719FF-572C-42E1-B5C6-02CEDB64DE32}"/>
              </a:ext>
            </a:extLst>
          </p:cNvPr>
          <p:cNvSpPr>
            <a:spLocks noGrp="1" noChangeArrowheads="1"/>
          </p:cNvSpPr>
          <p:nvPr>
            <p:ph type="body" idx="1"/>
          </p:nvPr>
        </p:nvSpPr>
        <p:spPr>
          <a:xfrm>
            <a:off x="342900" y="1258888"/>
            <a:ext cx="6172200" cy="6915150"/>
          </a:xfrm>
        </p:spPr>
        <p:txBody>
          <a:bodyPr/>
          <a:lstStyle/>
          <a:p>
            <a:pPr eaLnBrk="1" hangingPunct="1">
              <a:lnSpc>
                <a:spcPct val="80000"/>
              </a:lnSpc>
            </a:pPr>
            <a:r>
              <a:rPr lang="ru-RU" altLang="ru-RU" sz="2500"/>
              <a:t>Цель: </a:t>
            </a:r>
          </a:p>
          <a:p>
            <a:pPr eaLnBrk="1" hangingPunct="1">
              <a:lnSpc>
                <a:spcPct val="80000"/>
              </a:lnSpc>
            </a:pPr>
            <a:r>
              <a:rPr lang="ru-RU" altLang="ru-RU" sz="2500"/>
              <a:t>улучшение поведения целевой функции в области минимума,</a:t>
            </a:r>
          </a:p>
          <a:p>
            <a:pPr eaLnBrk="1" hangingPunct="1">
              <a:lnSpc>
                <a:spcPct val="80000"/>
              </a:lnSpc>
            </a:pPr>
            <a:r>
              <a:rPr lang="ru-RU" altLang="ru-RU" sz="2500"/>
              <a:t> сокращение времени вычисления функции и её градиента, </a:t>
            </a:r>
          </a:p>
          <a:p>
            <a:pPr eaLnBrk="1" hangingPunct="1">
              <a:lnSpc>
                <a:spcPct val="80000"/>
              </a:lnSpc>
            </a:pPr>
            <a:r>
              <a:rPr lang="ru-RU" altLang="ru-RU" sz="2500"/>
              <a:t>уменьшение влияния погрешностей вычисления на процесс оптимизации.</a:t>
            </a:r>
          </a:p>
          <a:p>
            <a:pPr eaLnBrk="1" hangingPunct="1">
              <a:lnSpc>
                <a:spcPct val="80000"/>
              </a:lnSpc>
              <a:buFont typeface="Wingdings" panose="05000000000000000000" pitchFamily="2" charset="2"/>
              <a:buNone/>
            </a:pPr>
            <a:r>
              <a:rPr lang="ru-RU" altLang="ru-RU" sz="2500"/>
              <a:t> </a:t>
            </a:r>
          </a:p>
          <a:p>
            <a:pPr eaLnBrk="1" hangingPunct="1">
              <a:lnSpc>
                <a:spcPct val="80000"/>
              </a:lnSpc>
              <a:buFont typeface="Wingdings" panose="05000000000000000000" pitchFamily="2" charset="2"/>
              <a:buNone/>
            </a:pPr>
            <a:r>
              <a:rPr lang="ru-RU" altLang="ru-RU" sz="2500" i="1"/>
              <a:t>		</a:t>
            </a:r>
            <a:r>
              <a:rPr lang="ru-RU" altLang="ru-RU" sz="2500" i="1">
                <a:solidFill>
                  <a:srgbClr val="FF3300"/>
                </a:solidFill>
              </a:rPr>
              <a:t>Преобразование переменных</a:t>
            </a:r>
            <a:r>
              <a:rPr lang="ru-RU" altLang="ru-RU" sz="2500"/>
              <a:t>. Бывает полезным произвести замену переменных с целью изменить характер линий уровня (поверхностей уровня в многомерном случае), придавая им менее изогнутый характер и вытягивая вдоль координаты. В зависимости от конкретного случая, замены могут носить как линейный, так и нелинейный характер.</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0F45FEE2-C531-4608-940C-47767E1F3018}"/>
              </a:ext>
            </a:extLst>
          </p:cNvPr>
          <p:cNvSpPr>
            <a:spLocks noGrp="1" noChangeArrowheads="1"/>
          </p:cNvSpPr>
          <p:nvPr>
            <p:ph type="body" idx="1"/>
          </p:nvPr>
        </p:nvSpPr>
        <p:spPr>
          <a:xfrm>
            <a:off x="342900" y="468313"/>
            <a:ext cx="6172200" cy="7705725"/>
          </a:xfrm>
        </p:spPr>
        <p:txBody>
          <a:bodyPr/>
          <a:lstStyle/>
          <a:p>
            <a:pPr algn="ctr" eaLnBrk="1" hangingPunct="1">
              <a:lnSpc>
                <a:spcPct val="80000"/>
              </a:lnSpc>
              <a:buFont typeface="Wingdings" panose="05000000000000000000" pitchFamily="2" charset="2"/>
              <a:buNone/>
            </a:pPr>
            <a:r>
              <a:rPr lang="ru-RU" altLang="ru-RU" sz="2500" i="1"/>
              <a:t>		</a:t>
            </a:r>
            <a:r>
              <a:rPr lang="ru-RU" altLang="ru-RU" sz="2500" i="1">
                <a:solidFill>
                  <a:srgbClr val="FF3300"/>
                </a:solidFill>
              </a:rPr>
              <a:t>Масштабирование целевой функции.</a:t>
            </a:r>
            <a:r>
              <a:rPr lang="ru-RU" altLang="ru-RU" sz="2500" i="1"/>
              <a:t> </a:t>
            </a:r>
          </a:p>
          <a:p>
            <a:pPr eaLnBrk="1" hangingPunct="1">
              <a:lnSpc>
                <a:spcPct val="80000"/>
              </a:lnSpc>
              <a:buFont typeface="Wingdings" panose="05000000000000000000" pitchFamily="2" charset="2"/>
              <a:buNone/>
            </a:pPr>
            <a:r>
              <a:rPr lang="ru-RU" altLang="ru-RU" sz="2500"/>
              <a:t>	Решение не измениться, если целевую функцию умножить на некую положительную константу или добавить константу, чтобы значения целевой функции находились в области близкой к единице. Эта операция называется масштабированием целевой функции, которая непосредственно связана с преобразованием переменных. Размерности компонент вектора аргумента целевой функции  могут оказать существенное влияние на анализ условий окончания поиска  - сравнение двух соседних итераций поиска – </a:t>
            </a:r>
            <a:r>
              <a:rPr lang="en-US" altLang="ru-RU" sz="2500" i="1"/>
              <a:t>i</a:t>
            </a:r>
            <a:r>
              <a:rPr lang="ru-RU" altLang="ru-RU" sz="2500"/>
              <a:t>-ой и (</a:t>
            </a:r>
            <a:r>
              <a:rPr lang="en-US" altLang="ru-RU" sz="2500" i="1"/>
              <a:t>i</a:t>
            </a:r>
            <a:r>
              <a:rPr lang="ru-RU" altLang="ru-RU" sz="2500" i="1"/>
              <a:t>+1</a:t>
            </a:r>
            <a:r>
              <a:rPr lang="ru-RU" altLang="ru-RU" sz="2500"/>
              <a:t>)-ой. Если размерности координат различаются на порядки, то определяющим фактором будет координата с наибольшими значениями.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C6BE50C0-6E9F-4798-9D5D-1E965D1EF41B}"/>
              </a:ext>
            </a:extLst>
          </p:cNvPr>
          <p:cNvSpPr>
            <a:spLocks noGrp="1" noChangeArrowheads="1"/>
          </p:cNvSpPr>
          <p:nvPr>
            <p:ph type="body" idx="1"/>
          </p:nvPr>
        </p:nvSpPr>
        <p:spPr>
          <a:xfrm>
            <a:off x="342900" y="468313"/>
            <a:ext cx="6172200" cy="7705725"/>
          </a:xfrm>
        </p:spPr>
        <p:txBody>
          <a:bodyPr/>
          <a:lstStyle/>
          <a:p>
            <a:pPr algn="ctr" eaLnBrk="1" hangingPunct="1">
              <a:buFont typeface="Wingdings" panose="05000000000000000000" pitchFamily="2" charset="2"/>
              <a:buNone/>
            </a:pPr>
            <a:r>
              <a:rPr lang="ru-RU" altLang="ru-RU" i="1">
                <a:solidFill>
                  <a:srgbClr val="FF3300"/>
                </a:solidFill>
              </a:rPr>
              <a:t>	</a:t>
            </a:r>
            <a:r>
              <a:rPr lang="ru-RU" altLang="ru-RU" sz="2800" i="1">
                <a:solidFill>
                  <a:srgbClr val="FF3300"/>
                </a:solidFill>
              </a:rPr>
              <a:t>Масштабирование ограничений</a:t>
            </a:r>
            <a:r>
              <a:rPr lang="ru-RU" altLang="ru-RU" sz="2800">
                <a:solidFill>
                  <a:srgbClr val="FF3300"/>
                </a:solidFill>
              </a:rPr>
              <a:t>.</a:t>
            </a:r>
            <a:r>
              <a:rPr lang="ru-RU" altLang="ru-RU"/>
              <a:t> </a:t>
            </a:r>
          </a:p>
          <a:p>
            <a:pPr eaLnBrk="1" hangingPunct="1">
              <a:buFont typeface="Wingdings" panose="05000000000000000000" pitchFamily="2" charset="2"/>
              <a:buNone/>
            </a:pPr>
            <a:r>
              <a:rPr lang="ru-RU" altLang="ru-RU" sz="2400"/>
              <a:t>	Изменение масштаба ограничений должно согласовываться с принципом преобразования переменных и масштабированием целевой функции.</a:t>
            </a:r>
          </a:p>
          <a:p>
            <a:pPr eaLnBrk="1" hangingPunct="1">
              <a:buFont typeface="Wingdings" panose="05000000000000000000" pitchFamily="2" charset="2"/>
              <a:buNone/>
            </a:pPr>
            <a:endParaRPr lang="ru-RU" altLang="ru-RU" sz="2400"/>
          </a:p>
          <a:p>
            <a:pPr eaLnBrk="1" hangingPunct="1"/>
            <a:endParaRPr lang="ru-RU" altLang="ru-RU"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8CE391F-4D3C-4293-9683-0C96238E5AA4}"/>
              </a:ext>
            </a:extLst>
          </p:cNvPr>
          <p:cNvSpPr>
            <a:spLocks noGrp="1" noChangeArrowheads="1"/>
          </p:cNvSpPr>
          <p:nvPr>
            <p:ph type="title"/>
          </p:nvPr>
        </p:nvSpPr>
        <p:spPr/>
        <p:txBody>
          <a:bodyPr/>
          <a:lstStyle/>
          <a:p>
            <a:pPr algn="ctr" eaLnBrk="1" hangingPunct="1"/>
            <a:r>
              <a:rPr lang="ru-RU" altLang="ru-RU" sz="3800"/>
              <a:t>Методические предпосылки решения задачи</a:t>
            </a:r>
          </a:p>
        </p:txBody>
      </p:sp>
      <p:sp>
        <p:nvSpPr>
          <p:cNvPr id="66563" name="Rectangle 3">
            <a:extLst>
              <a:ext uri="{FF2B5EF4-FFF2-40B4-BE49-F238E27FC236}">
                <a16:creationId xmlns:a16="http://schemas.microsoft.com/office/drawing/2014/main" id="{E6DD471A-BC35-460E-A620-94C36DC0E6D6}"/>
              </a:ext>
            </a:extLst>
          </p:cNvPr>
          <p:cNvSpPr>
            <a:spLocks noGrp="1" noChangeArrowheads="1"/>
          </p:cNvSpPr>
          <p:nvPr>
            <p:ph type="body" idx="1"/>
          </p:nvPr>
        </p:nvSpPr>
        <p:spPr/>
        <p:txBody>
          <a:bodyPr/>
          <a:lstStyle/>
          <a:p>
            <a:pPr eaLnBrk="1" hangingPunct="1">
              <a:buFont typeface="Wingdings" panose="05000000000000000000" pitchFamily="2" charset="2"/>
              <a:buNone/>
            </a:pPr>
            <a:r>
              <a:rPr lang="ru-RU" altLang="ru-RU" sz="2400"/>
              <a:t>	Независимо от выбранного метода, необходимо решить задачи:</a:t>
            </a:r>
          </a:p>
          <a:p>
            <a:pPr eaLnBrk="1" hangingPunct="1"/>
            <a:r>
              <a:rPr lang="ru-RU" altLang="ru-RU" sz="2400"/>
              <a:t>Выбор базовой (стартовой) точки алгоритма</a:t>
            </a:r>
          </a:p>
          <a:p>
            <a:pPr eaLnBrk="1" hangingPunct="1"/>
            <a:r>
              <a:rPr lang="ru-RU" altLang="ru-RU" sz="2400"/>
              <a:t>Выбор направления поиска минимума целевой функции.</a:t>
            </a:r>
          </a:p>
          <a:p>
            <a:pPr eaLnBrk="1" hangingPunct="1"/>
            <a:r>
              <a:rPr lang="ru-RU" altLang="ru-RU" sz="2400"/>
              <a:t>Выбор способа движения по направлению к минимуму. </a:t>
            </a:r>
          </a:p>
          <a:p>
            <a:pPr eaLnBrk="1" hangingPunct="1"/>
            <a:endParaRPr lang="ru-RU" alt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2C65EDE-8399-4915-B5BB-722F05D10625}"/>
              </a:ext>
            </a:extLst>
          </p:cNvPr>
          <p:cNvSpPr>
            <a:spLocks noGrp="1" noChangeArrowheads="1"/>
          </p:cNvSpPr>
          <p:nvPr>
            <p:ph type="body" idx="1"/>
          </p:nvPr>
        </p:nvSpPr>
        <p:spPr>
          <a:xfrm>
            <a:off x="342900" y="468313"/>
            <a:ext cx="6172200" cy="7705725"/>
          </a:xfrm>
        </p:spPr>
        <p:txBody>
          <a:bodyPr/>
          <a:lstStyle/>
          <a:p>
            <a:pPr marL="571500" indent="-571500" eaLnBrk="1" hangingPunct="1"/>
            <a:r>
              <a:rPr lang="ru-RU" altLang="ru-RU"/>
              <a:t>Построение </a:t>
            </a:r>
            <a:r>
              <a:rPr lang="ru-RU" altLang="ru-RU" i="1">
                <a:solidFill>
                  <a:srgbClr val="FF3300"/>
                </a:solidFill>
              </a:rPr>
              <a:t>математической модели</a:t>
            </a:r>
            <a:r>
              <a:rPr lang="ru-RU" altLang="ru-RU"/>
              <a:t>, т.е. математическая запись выбранной модели. Установление соотношений между параметрами модели.</a:t>
            </a:r>
          </a:p>
          <a:p>
            <a:pPr marL="571500" indent="-571500" eaLnBrk="1" hangingPunct="1">
              <a:buFont typeface="Wingdings" panose="05000000000000000000" pitchFamily="2" charset="2"/>
              <a:buNone/>
            </a:pPr>
            <a:r>
              <a:rPr lang="en-US" altLang="ru-RU"/>
              <a:t>    </a:t>
            </a:r>
            <a:r>
              <a:rPr lang="ru-RU" altLang="ru-RU"/>
              <a:t> Например, в приложении к физическим задачам математическими моделями часто являются  </a:t>
            </a:r>
            <a:r>
              <a:rPr lang="ru-RU" altLang="ru-RU" u="sng"/>
              <a:t>системы дифференциальных и линейных алгебраических уравнений.</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BE701E6-BA98-40C8-8142-AF68C7CD9924}"/>
              </a:ext>
            </a:extLst>
          </p:cNvPr>
          <p:cNvSpPr>
            <a:spLocks noGrp="1" noChangeArrowheads="1"/>
          </p:cNvSpPr>
          <p:nvPr>
            <p:ph type="title"/>
          </p:nvPr>
        </p:nvSpPr>
        <p:spPr/>
        <p:txBody>
          <a:bodyPr/>
          <a:lstStyle/>
          <a:p>
            <a:pPr algn="ctr" eaLnBrk="1" hangingPunct="1"/>
            <a:r>
              <a:rPr lang="ru-RU" altLang="ru-RU" sz="3400">
                <a:solidFill>
                  <a:schemeClr val="hlink"/>
                </a:solidFill>
              </a:rPr>
              <a:t>Нахождение минимума</a:t>
            </a:r>
            <a:r>
              <a:rPr lang="en-US" altLang="ru-RU" sz="3400">
                <a:solidFill>
                  <a:schemeClr val="hlink"/>
                </a:solidFill>
              </a:rPr>
              <a:t> </a:t>
            </a:r>
            <a:r>
              <a:rPr lang="ru-RU" altLang="ru-RU" sz="3400">
                <a:solidFill>
                  <a:schemeClr val="hlink"/>
                </a:solidFill>
              </a:rPr>
              <a:t>многомерной функции</a:t>
            </a:r>
            <a:r>
              <a:rPr lang="ru-RU" altLang="ru-RU">
                <a:solidFill>
                  <a:schemeClr val="hlink"/>
                </a:solidFill>
              </a:rPr>
              <a:t>.</a:t>
            </a:r>
          </a:p>
        </p:txBody>
      </p:sp>
      <p:graphicFrame>
        <p:nvGraphicFramePr>
          <p:cNvPr id="67587" name="Object 3">
            <a:extLst>
              <a:ext uri="{FF2B5EF4-FFF2-40B4-BE49-F238E27FC236}">
                <a16:creationId xmlns:a16="http://schemas.microsoft.com/office/drawing/2014/main" id="{ADD6AB01-8007-43AB-BBE8-9F05BD8D4F08}"/>
              </a:ext>
            </a:extLst>
          </p:cNvPr>
          <p:cNvGraphicFramePr>
            <a:graphicFrameLocks noChangeAspect="1"/>
          </p:cNvGraphicFramePr>
          <p:nvPr>
            <p:ph idx="1"/>
          </p:nvPr>
        </p:nvGraphicFramePr>
        <p:xfrm>
          <a:off x="1412875" y="2195513"/>
          <a:ext cx="3240088" cy="3048000"/>
        </p:xfrm>
        <a:graphic>
          <a:graphicData uri="http://schemas.openxmlformats.org/presentationml/2006/ole">
            <mc:AlternateContent xmlns:mc="http://schemas.openxmlformats.org/markup-compatibility/2006">
              <mc:Choice xmlns:v="urn:schemas-microsoft-com:vml" Requires="v">
                <p:oleObj spid="_x0000_s67597" name="CorelDRAW" r:id="rId3" imgW="2277360" imgH="2013840" progId="CorelDRAW.Graphic.12">
                  <p:embed/>
                </p:oleObj>
              </mc:Choice>
              <mc:Fallback>
                <p:oleObj name="CorelDRAW" r:id="rId3" imgW="2277360" imgH="201384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2195513"/>
                        <a:ext cx="32400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Line 4">
            <a:extLst>
              <a:ext uri="{FF2B5EF4-FFF2-40B4-BE49-F238E27FC236}">
                <a16:creationId xmlns:a16="http://schemas.microsoft.com/office/drawing/2014/main" id="{DB5FE203-8BAA-43A6-A0C6-87C8DCCDDE4F}"/>
              </a:ext>
            </a:extLst>
          </p:cNvPr>
          <p:cNvSpPr>
            <a:spLocks noChangeShapeType="1"/>
          </p:cNvSpPr>
          <p:nvPr/>
        </p:nvSpPr>
        <p:spPr bwMode="auto">
          <a:xfrm flipV="1">
            <a:off x="1125538" y="3205163"/>
            <a:ext cx="1223962" cy="194310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7589" name="Line 5">
            <a:extLst>
              <a:ext uri="{FF2B5EF4-FFF2-40B4-BE49-F238E27FC236}">
                <a16:creationId xmlns:a16="http://schemas.microsoft.com/office/drawing/2014/main" id="{C036D990-70D0-4D74-8A96-DF681226DE9B}"/>
              </a:ext>
            </a:extLst>
          </p:cNvPr>
          <p:cNvSpPr>
            <a:spLocks noChangeShapeType="1"/>
          </p:cNvSpPr>
          <p:nvPr/>
        </p:nvSpPr>
        <p:spPr bwMode="auto">
          <a:xfrm flipV="1">
            <a:off x="1125538" y="3708400"/>
            <a:ext cx="1582737" cy="1439863"/>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7590" name="Line 6">
            <a:extLst>
              <a:ext uri="{FF2B5EF4-FFF2-40B4-BE49-F238E27FC236}">
                <a16:creationId xmlns:a16="http://schemas.microsoft.com/office/drawing/2014/main" id="{5A27679B-C10C-4569-9225-36695DD3EF5F}"/>
              </a:ext>
            </a:extLst>
          </p:cNvPr>
          <p:cNvSpPr>
            <a:spLocks noChangeShapeType="1"/>
          </p:cNvSpPr>
          <p:nvPr/>
        </p:nvSpPr>
        <p:spPr bwMode="auto">
          <a:xfrm flipH="1">
            <a:off x="4078288" y="2700338"/>
            <a:ext cx="574675" cy="43180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7591" name="Line 7">
            <a:extLst>
              <a:ext uri="{FF2B5EF4-FFF2-40B4-BE49-F238E27FC236}">
                <a16:creationId xmlns:a16="http://schemas.microsoft.com/office/drawing/2014/main" id="{DAF0FFF1-60DF-446F-87A5-712BCF864D4B}"/>
              </a:ext>
            </a:extLst>
          </p:cNvPr>
          <p:cNvSpPr>
            <a:spLocks noChangeShapeType="1"/>
          </p:cNvSpPr>
          <p:nvPr/>
        </p:nvSpPr>
        <p:spPr bwMode="auto">
          <a:xfrm flipH="1" flipV="1">
            <a:off x="3644900" y="4643438"/>
            <a:ext cx="1152525" cy="360362"/>
          </a:xfrm>
          <a:prstGeom prst="line">
            <a:avLst/>
          </a:prstGeom>
          <a:noFill/>
          <a:ln w="9525">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7592" name="Line 8">
            <a:extLst>
              <a:ext uri="{FF2B5EF4-FFF2-40B4-BE49-F238E27FC236}">
                <a16:creationId xmlns:a16="http://schemas.microsoft.com/office/drawing/2014/main" id="{A69E92AD-0952-4DAA-8335-B720C964EA7B}"/>
              </a:ext>
            </a:extLst>
          </p:cNvPr>
          <p:cNvSpPr>
            <a:spLocks noChangeShapeType="1"/>
          </p:cNvSpPr>
          <p:nvPr/>
        </p:nvSpPr>
        <p:spPr bwMode="auto">
          <a:xfrm flipH="1" flipV="1">
            <a:off x="3644900" y="4859338"/>
            <a:ext cx="1152525" cy="219075"/>
          </a:xfrm>
          <a:prstGeom prst="line">
            <a:avLst/>
          </a:prstGeom>
          <a:noFill/>
          <a:ln w="9525">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7593" name="Text Box 9">
            <a:extLst>
              <a:ext uri="{FF2B5EF4-FFF2-40B4-BE49-F238E27FC236}">
                <a16:creationId xmlns:a16="http://schemas.microsoft.com/office/drawing/2014/main" id="{1BC49598-56A9-42A7-AF73-136EB3AB3FE8}"/>
              </a:ext>
            </a:extLst>
          </p:cNvPr>
          <p:cNvSpPr txBox="1">
            <a:spLocks noChangeArrowheads="1"/>
          </p:cNvSpPr>
          <p:nvPr/>
        </p:nvSpPr>
        <p:spPr bwMode="auto">
          <a:xfrm>
            <a:off x="4654550" y="2316163"/>
            <a:ext cx="201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поверхность</a:t>
            </a:r>
          </a:p>
        </p:txBody>
      </p:sp>
      <p:sp>
        <p:nvSpPr>
          <p:cNvPr id="67594" name="Text Box 10">
            <a:extLst>
              <a:ext uri="{FF2B5EF4-FFF2-40B4-BE49-F238E27FC236}">
                <a16:creationId xmlns:a16="http://schemas.microsoft.com/office/drawing/2014/main" id="{15C09731-73B9-42FB-8A72-61FFF9C9D051}"/>
              </a:ext>
            </a:extLst>
          </p:cNvPr>
          <p:cNvSpPr txBox="1">
            <a:spLocks noChangeArrowheads="1"/>
          </p:cNvSpPr>
          <p:nvPr/>
        </p:nvSpPr>
        <p:spPr bwMode="auto">
          <a:xfrm>
            <a:off x="549275" y="507841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уровни</a:t>
            </a:r>
          </a:p>
        </p:txBody>
      </p:sp>
      <p:sp>
        <p:nvSpPr>
          <p:cNvPr id="67595" name="Text Box 11">
            <a:extLst>
              <a:ext uri="{FF2B5EF4-FFF2-40B4-BE49-F238E27FC236}">
                <a16:creationId xmlns:a16="http://schemas.microsoft.com/office/drawing/2014/main" id="{217769EE-B4B1-47F6-8E92-0C731D5F1D38}"/>
              </a:ext>
            </a:extLst>
          </p:cNvPr>
          <p:cNvSpPr txBox="1">
            <a:spLocks noChangeArrowheads="1"/>
          </p:cNvSpPr>
          <p:nvPr/>
        </p:nvSpPr>
        <p:spPr bwMode="auto">
          <a:xfrm>
            <a:off x="3500438" y="5003800"/>
            <a:ext cx="2736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2400"/>
              <a:t>Проекции линий уровней на плоскость</a:t>
            </a:r>
          </a:p>
        </p:txBody>
      </p:sp>
      <p:sp>
        <p:nvSpPr>
          <p:cNvPr id="67596" name="Text Box 12">
            <a:extLst>
              <a:ext uri="{FF2B5EF4-FFF2-40B4-BE49-F238E27FC236}">
                <a16:creationId xmlns:a16="http://schemas.microsoft.com/office/drawing/2014/main" id="{075C67AB-4A09-4139-9256-68FE4E81BA5A}"/>
              </a:ext>
            </a:extLst>
          </p:cNvPr>
          <p:cNvSpPr txBox="1">
            <a:spLocks noChangeArrowheads="1"/>
          </p:cNvSpPr>
          <p:nvPr/>
        </p:nvSpPr>
        <p:spPr bwMode="auto">
          <a:xfrm>
            <a:off x="287338" y="6586538"/>
            <a:ext cx="638175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r>
              <a:rPr lang="ru-RU" altLang="ru-RU" sz="2400"/>
              <a:t>Целевая функция – функция, описывающая (</a:t>
            </a:r>
            <a:r>
              <a:rPr lang="en-US" altLang="ru-RU" sz="2400"/>
              <a:t>n+1)-</a:t>
            </a:r>
            <a:r>
              <a:rPr lang="ru-RU" altLang="ru-RU" sz="2400"/>
              <a:t>мерную поверхность.</a:t>
            </a:r>
          </a:p>
          <a:p>
            <a:pPr eaLnBrk="1" hangingPunct="1">
              <a:spcBef>
                <a:spcPct val="50000"/>
              </a:spcBef>
              <a:buClrTx/>
              <a:buSzTx/>
              <a:buFontTx/>
              <a:buNone/>
            </a:pPr>
            <a:endParaRPr lang="ru-RU" altLang="ru-RU"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a:extLst>
              <a:ext uri="{FF2B5EF4-FFF2-40B4-BE49-F238E27FC236}">
                <a16:creationId xmlns:a16="http://schemas.microsoft.com/office/drawing/2014/main" id="{AE7E33A5-2F63-46F0-8DB3-5339D0C60FD1}"/>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ru-RU"/>
              <a:t>Нулевые методы поиска минимума функции многих переменных</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28369AE-9D4E-4F5D-A938-EAC57461F5A9}"/>
              </a:ext>
            </a:extLst>
          </p:cNvPr>
          <p:cNvSpPr>
            <a:spLocks noGrp="1" noChangeArrowheads="1"/>
          </p:cNvSpPr>
          <p:nvPr>
            <p:ph type="title"/>
          </p:nvPr>
        </p:nvSpPr>
        <p:spPr>
          <a:xfrm>
            <a:off x="342900" y="369888"/>
            <a:ext cx="6172200" cy="1108075"/>
          </a:xfrm>
        </p:spPr>
        <p:txBody>
          <a:bodyPr/>
          <a:lstStyle/>
          <a:p>
            <a:pPr marL="723900" indent="-723900" algn="ctr" eaLnBrk="1" hangingPunct="1">
              <a:buFontTx/>
              <a:buAutoNum type="arabicPeriod"/>
            </a:pPr>
            <a:r>
              <a:rPr lang="ru-RU" altLang="ru-RU" sz="3200" b="1"/>
              <a:t>Метод покоординатного </a:t>
            </a:r>
            <a:br>
              <a:rPr lang="ru-RU" altLang="ru-RU" sz="3200" b="1"/>
            </a:br>
            <a:r>
              <a:rPr lang="ru-RU" altLang="ru-RU" sz="3200" b="1"/>
              <a:t>спуска</a:t>
            </a:r>
          </a:p>
        </p:txBody>
      </p:sp>
      <p:graphicFrame>
        <p:nvGraphicFramePr>
          <p:cNvPr id="69635" name="Object 3">
            <a:extLst>
              <a:ext uri="{FF2B5EF4-FFF2-40B4-BE49-F238E27FC236}">
                <a16:creationId xmlns:a16="http://schemas.microsoft.com/office/drawing/2014/main" id="{ECE249E9-FA9D-412C-8144-CE21A7415D83}"/>
              </a:ext>
            </a:extLst>
          </p:cNvPr>
          <p:cNvGraphicFramePr>
            <a:graphicFrameLocks noChangeAspect="1"/>
          </p:cNvGraphicFramePr>
          <p:nvPr>
            <p:ph sz="half" idx="2"/>
          </p:nvPr>
        </p:nvGraphicFramePr>
        <p:xfrm>
          <a:off x="469900" y="1476375"/>
          <a:ext cx="4600575" cy="5759450"/>
        </p:xfrm>
        <a:graphic>
          <a:graphicData uri="http://schemas.openxmlformats.org/presentationml/2006/ole">
            <mc:AlternateContent xmlns:mc="http://schemas.openxmlformats.org/markup-compatibility/2006">
              <mc:Choice xmlns:v="urn:schemas-microsoft-com:vml" Requires="v">
                <p:oleObj spid="_x0000_s69644" name="CorelDRAW" r:id="rId3" imgW="2985120" imgH="3736440" progId="CorelDRAW.Graphic.12">
                  <p:embed/>
                </p:oleObj>
              </mc:Choice>
              <mc:Fallback>
                <p:oleObj name="CorelDRAW" r:id="rId3" imgW="2985120" imgH="373644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476375"/>
                        <a:ext cx="460057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796" name="Oval 4">
            <a:extLst>
              <a:ext uri="{FF2B5EF4-FFF2-40B4-BE49-F238E27FC236}">
                <a16:creationId xmlns:a16="http://schemas.microsoft.com/office/drawing/2014/main" id="{BE307037-6E02-4C0C-97E1-66BFE0F182F2}"/>
              </a:ext>
            </a:extLst>
          </p:cNvPr>
          <p:cNvSpPr>
            <a:spLocks noChangeArrowheads="1"/>
          </p:cNvSpPr>
          <p:nvPr/>
        </p:nvSpPr>
        <p:spPr bwMode="auto">
          <a:xfrm>
            <a:off x="2420938" y="3419475"/>
            <a:ext cx="144462" cy="144463"/>
          </a:xfrm>
          <a:prstGeom prst="ellipse">
            <a:avLst/>
          </a:prstGeom>
          <a:solidFill>
            <a:srgbClr val="0066FF"/>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69637" name="Rectangle 5">
            <a:extLst>
              <a:ext uri="{FF2B5EF4-FFF2-40B4-BE49-F238E27FC236}">
                <a16:creationId xmlns:a16="http://schemas.microsoft.com/office/drawing/2014/main" id="{757ACB49-F304-4F7A-9AEB-688308A15349}"/>
              </a:ext>
            </a:extLst>
          </p:cNvPr>
          <p:cNvSpPr>
            <a:spLocks noChangeArrowheads="1"/>
          </p:cNvSpPr>
          <p:nvPr/>
        </p:nvSpPr>
        <p:spPr bwMode="auto">
          <a:xfrm>
            <a:off x="0" y="44434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9638" name="Object 6">
            <a:extLst>
              <a:ext uri="{FF2B5EF4-FFF2-40B4-BE49-F238E27FC236}">
                <a16:creationId xmlns:a16="http://schemas.microsoft.com/office/drawing/2014/main" id="{33FD6664-E8B3-4290-BE9F-560150D0EA20}"/>
              </a:ext>
            </a:extLst>
          </p:cNvPr>
          <p:cNvGraphicFramePr>
            <a:graphicFrameLocks noChangeAspect="1"/>
          </p:cNvGraphicFramePr>
          <p:nvPr/>
        </p:nvGraphicFramePr>
        <p:xfrm>
          <a:off x="4076700" y="6329363"/>
          <a:ext cx="792163" cy="484187"/>
        </p:xfrm>
        <a:graphic>
          <a:graphicData uri="http://schemas.openxmlformats.org/presentationml/2006/ole">
            <mc:AlternateContent xmlns:mc="http://schemas.openxmlformats.org/markup-compatibility/2006">
              <mc:Choice xmlns:v="urn:schemas-microsoft-com:vml" Requires="v">
                <p:oleObj spid="_x0000_s69645" name="Формула" r:id="rId5" imgW="431613" imgH="241195" progId="Equation.3">
                  <p:embed/>
                </p:oleObj>
              </mc:Choice>
              <mc:Fallback>
                <p:oleObj name="Формула" r:id="rId5" imgW="431613" imgH="24119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6329363"/>
                        <a:ext cx="7921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9" name="Oval 7">
            <a:extLst>
              <a:ext uri="{FF2B5EF4-FFF2-40B4-BE49-F238E27FC236}">
                <a16:creationId xmlns:a16="http://schemas.microsoft.com/office/drawing/2014/main" id="{6F1FFE4B-7E31-4B0E-88C3-A938FF739EFE}"/>
              </a:ext>
            </a:extLst>
          </p:cNvPr>
          <p:cNvSpPr>
            <a:spLocks noChangeArrowheads="1"/>
          </p:cNvSpPr>
          <p:nvPr/>
        </p:nvSpPr>
        <p:spPr bwMode="auto">
          <a:xfrm>
            <a:off x="4235450" y="6789738"/>
            <a:ext cx="71438" cy="73025"/>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69640" name="Rectangle 8">
            <a:extLst>
              <a:ext uri="{FF2B5EF4-FFF2-40B4-BE49-F238E27FC236}">
                <a16:creationId xmlns:a16="http://schemas.microsoft.com/office/drawing/2014/main" id="{62C932E6-B9CA-4D0C-BE88-2CFBDB4C3C1A}"/>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69641" name="Object 9">
            <a:extLst>
              <a:ext uri="{FF2B5EF4-FFF2-40B4-BE49-F238E27FC236}">
                <a16:creationId xmlns:a16="http://schemas.microsoft.com/office/drawing/2014/main" id="{CF9177FC-D50A-49FA-8506-E29725F8DE67}"/>
              </a:ext>
            </a:extLst>
          </p:cNvPr>
          <p:cNvGraphicFramePr>
            <a:graphicFrameLocks noChangeAspect="1"/>
          </p:cNvGraphicFramePr>
          <p:nvPr/>
        </p:nvGraphicFramePr>
        <p:xfrm>
          <a:off x="4508500" y="2195513"/>
          <a:ext cx="1700213" cy="488950"/>
        </p:xfrm>
        <a:graphic>
          <a:graphicData uri="http://schemas.openxmlformats.org/presentationml/2006/ole">
            <mc:AlternateContent xmlns:mc="http://schemas.openxmlformats.org/markup-compatibility/2006">
              <mc:Choice xmlns:v="urn:schemas-microsoft-com:vml" Requires="v">
                <p:oleObj spid="_x0000_s69646" name="Формула" r:id="rId7" imgW="825500" imgH="241300" progId="Equation.3">
                  <p:embed/>
                </p:oleObj>
              </mc:Choice>
              <mc:Fallback>
                <p:oleObj name="Формула" r:id="rId7" imgW="825500" imgH="2413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2195513"/>
                        <a:ext cx="1700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2" name="Line 10">
            <a:extLst>
              <a:ext uri="{FF2B5EF4-FFF2-40B4-BE49-F238E27FC236}">
                <a16:creationId xmlns:a16="http://schemas.microsoft.com/office/drawing/2014/main" id="{A9FAFAE0-AC0E-4967-BDED-254B8C03D5BF}"/>
              </a:ext>
            </a:extLst>
          </p:cNvPr>
          <p:cNvSpPr>
            <a:spLocks noChangeShapeType="1"/>
          </p:cNvSpPr>
          <p:nvPr/>
        </p:nvSpPr>
        <p:spPr bwMode="auto">
          <a:xfrm flipH="1">
            <a:off x="4292600" y="2843213"/>
            <a:ext cx="719138" cy="730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1803" name="Oval 11">
            <a:extLst>
              <a:ext uri="{FF2B5EF4-FFF2-40B4-BE49-F238E27FC236}">
                <a16:creationId xmlns:a16="http://schemas.microsoft.com/office/drawing/2014/main" id="{95E6A76D-1D8F-4409-AC3C-8CA79A11DBDE}"/>
              </a:ext>
            </a:extLst>
          </p:cNvPr>
          <p:cNvSpPr>
            <a:spLocks noChangeArrowheads="1"/>
          </p:cNvSpPr>
          <p:nvPr/>
        </p:nvSpPr>
        <p:spPr bwMode="auto">
          <a:xfrm>
            <a:off x="2392363" y="6718300"/>
            <a:ext cx="144462" cy="144463"/>
          </a:xfrm>
          <a:prstGeom prst="ellipse">
            <a:avLst/>
          </a:prstGeom>
          <a:solidFill>
            <a:srgbClr val="0066FF"/>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49711E-6 -4.16667E-6 C 0.00369 0.01042 0.00739 0.02101 0.01063 0.03021 C 0.01387 0.03941 0.01502 0.04688 0.01895 0.05556 C 0.02288 0.06424 0.03098 0.0757 0.03375 0.08264 C 0.03653 0.08959 0.03329 0.09167 0.03606 0.09688 C 0.03884 0.10209 0.0467 0.10921 0.05086 0.11424 C 0.05502 0.11928 0.05803 0.1231 0.06127 0.12709 C 0.0645 0.13108 0.0652 0.13455 0.06982 0.1382 C 0.07445 0.14185 0.08323 0.14636 0.08878 0.14931 C 0.09433 0.15226 0.1008 0.15452 0.10358 0.15556 " pathEditMode="relative" ptsTypes="aaaaaaaaaA">
                                      <p:cBhvr>
                                        <p:cTn id="6" dur="2000" fill="hold"/>
                                        <p:tgtEl>
                                          <p:spTgt spid="16179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06358E-6 1.94444E-6 L -3.06358E-6 1.94444E-6 " pathEditMode="relative" ptsTypes="AA">
                                      <p:cBhvr>
                                        <p:cTn id="8" dur="2000" fill="hold"/>
                                        <p:tgtEl>
                                          <p:spTgt spid="161803"/>
                                        </p:tgtEl>
                                        <p:attrNameLst>
                                          <p:attrName>ppt_x</p:attrName>
                                          <p:attrName>ppt_y</p:attrName>
                                        </p:attrNameLst>
                                      </p:cBhvr>
                                    </p:animMotion>
                                  </p:childTnLst>
                                </p:cTn>
                              </p:par>
                              <p:par>
                                <p:cTn id="9" presetID="0" presetClass="path" presetSubtype="0" accel="50000" decel="50000" fill="hold" grpId="1" nodeType="withEffect">
                                  <p:stCondLst>
                                    <p:cond delay="0"/>
                                  </p:stCondLst>
                                  <p:childTnLst>
                                    <p:animMotion origin="layout" path="M 4.62428E-6 1.94444E-6 L 0.10474 -0.04722 " pathEditMode="relative" ptsTypes="AA">
                                      <p:cBhvr>
                                        <p:cTn id="10" dur="2000" fill="hold"/>
                                        <p:tgtEl>
                                          <p:spTgt spid="16180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803" grpId="0" animBg="1"/>
      <p:bldP spid="16180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BEF7145D-EE2A-4F3A-8CB7-9E293355A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477963"/>
            <a:ext cx="5400675"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A81FB498-DD8F-4654-8FA9-19D82F4E793F}"/>
              </a:ext>
            </a:extLst>
          </p:cNvPr>
          <p:cNvSpPr>
            <a:spLocks noGrp="1" noChangeArrowheads="1"/>
          </p:cNvSpPr>
          <p:nvPr>
            <p:ph type="title"/>
          </p:nvPr>
        </p:nvSpPr>
        <p:spPr>
          <a:xfrm>
            <a:off x="342900" y="369888"/>
            <a:ext cx="6172200" cy="603250"/>
          </a:xfrm>
        </p:spPr>
        <p:txBody>
          <a:bodyPr/>
          <a:lstStyle/>
          <a:p>
            <a:pPr eaLnBrk="1" hangingPunct="1"/>
            <a:endParaRPr lang="ru-RU" altLang="ru-RU" sz="3800"/>
          </a:p>
        </p:txBody>
      </p:sp>
      <p:sp>
        <p:nvSpPr>
          <p:cNvPr id="70660" name="Rectangle 4">
            <a:extLst>
              <a:ext uri="{FF2B5EF4-FFF2-40B4-BE49-F238E27FC236}">
                <a16:creationId xmlns:a16="http://schemas.microsoft.com/office/drawing/2014/main" id="{F583985B-3AC3-483A-BB78-CE79374F3F5D}"/>
              </a:ext>
            </a:extLst>
          </p:cNvPr>
          <p:cNvSpPr>
            <a:spLocks noChangeArrowheads="1"/>
          </p:cNvSpPr>
          <p:nvPr/>
        </p:nvSpPr>
        <p:spPr bwMode="auto">
          <a:xfrm>
            <a:off x="908050" y="1484313"/>
            <a:ext cx="5400675" cy="4173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2821" name="Oval 5">
            <a:extLst>
              <a:ext uri="{FF2B5EF4-FFF2-40B4-BE49-F238E27FC236}">
                <a16:creationId xmlns:a16="http://schemas.microsoft.com/office/drawing/2014/main" id="{8A820B51-3015-4811-BBDA-9420B04C87E0}"/>
              </a:ext>
            </a:extLst>
          </p:cNvPr>
          <p:cNvSpPr>
            <a:spLocks noChangeArrowheads="1"/>
          </p:cNvSpPr>
          <p:nvPr/>
        </p:nvSpPr>
        <p:spPr bwMode="auto">
          <a:xfrm>
            <a:off x="1125538" y="5003800"/>
            <a:ext cx="142875"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2822" name="Line 6">
            <a:extLst>
              <a:ext uri="{FF2B5EF4-FFF2-40B4-BE49-F238E27FC236}">
                <a16:creationId xmlns:a16="http://schemas.microsoft.com/office/drawing/2014/main" id="{E5F26A21-118A-46CC-8793-8C28264CB177}"/>
              </a:ext>
            </a:extLst>
          </p:cNvPr>
          <p:cNvSpPr>
            <a:spLocks noChangeShapeType="1"/>
          </p:cNvSpPr>
          <p:nvPr/>
        </p:nvSpPr>
        <p:spPr bwMode="auto">
          <a:xfrm>
            <a:off x="908050" y="5091113"/>
            <a:ext cx="540067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2823" name="Line 7">
            <a:extLst>
              <a:ext uri="{FF2B5EF4-FFF2-40B4-BE49-F238E27FC236}">
                <a16:creationId xmlns:a16="http://schemas.microsoft.com/office/drawing/2014/main" id="{3BFA0069-357F-45E0-B036-EE2B2BAD02C9}"/>
              </a:ext>
            </a:extLst>
          </p:cNvPr>
          <p:cNvSpPr>
            <a:spLocks noChangeShapeType="1"/>
          </p:cNvSpPr>
          <p:nvPr/>
        </p:nvSpPr>
        <p:spPr bwMode="auto">
          <a:xfrm flipV="1">
            <a:off x="2852738" y="1477963"/>
            <a:ext cx="0" cy="41735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2824" name="Line 8">
            <a:extLst>
              <a:ext uri="{FF2B5EF4-FFF2-40B4-BE49-F238E27FC236}">
                <a16:creationId xmlns:a16="http://schemas.microsoft.com/office/drawing/2014/main" id="{A9766CFD-F69C-4A3F-8CB9-C9B26946FA9F}"/>
              </a:ext>
            </a:extLst>
          </p:cNvPr>
          <p:cNvSpPr>
            <a:spLocks noChangeShapeType="1"/>
          </p:cNvSpPr>
          <p:nvPr/>
        </p:nvSpPr>
        <p:spPr bwMode="auto">
          <a:xfrm>
            <a:off x="908050" y="3708400"/>
            <a:ext cx="5400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2825" name="Line 9">
            <a:extLst>
              <a:ext uri="{FF2B5EF4-FFF2-40B4-BE49-F238E27FC236}">
                <a16:creationId xmlns:a16="http://schemas.microsoft.com/office/drawing/2014/main" id="{618BE734-4C47-4748-B8B8-997A7F132BB9}"/>
              </a:ext>
            </a:extLst>
          </p:cNvPr>
          <p:cNvSpPr>
            <a:spLocks noChangeShapeType="1"/>
          </p:cNvSpPr>
          <p:nvPr/>
        </p:nvSpPr>
        <p:spPr bwMode="auto">
          <a:xfrm flipV="1">
            <a:off x="3573463" y="1484313"/>
            <a:ext cx="0" cy="41735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2826" name="Line 10">
            <a:extLst>
              <a:ext uri="{FF2B5EF4-FFF2-40B4-BE49-F238E27FC236}">
                <a16:creationId xmlns:a16="http://schemas.microsoft.com/office/drawing/2014/main" id="{F5EA9382-8A04-40E5-9829-1B99F1B3C900}"/>
              </a:ext>
            </a:extLst>
          </p:cNvPr>
          <p:cNvSpPr>
            <a:spLocks noChangeShapeType="1"/>
          </p:cNvSpPr>
          <p:nvPr/>
        </p:nvSpPr>
        <p:spPr bwMode="auto">
          <a:xfrm>
            <a:off x="908050" y="3427413"/>
            <a:ext cx="5400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2827" name="Line 11">
            <a:extLst>
              <a:ext uri="{FF2B5EF4-FFF2-40B4-BE49-F238E27FC236}">
                <a16:creationId xmlns:a16="http://schemas.microsoft.com/office/drawing/2014/main" id="{09757C8B-E307-4EC8-ABA4-4B39231829F0}"/>
              </a:ext>
            </a:extLst>
          </p:cNvPr>
          <p:cNvSpPr>
            <a:spLocks noChangeShapeType="1"/>
          </p:cNvSpPr>
          <p:nvPr/>
        </p:nvSpPr>
        <p:spPr bwMode="auto">
          <a:xfrm flipV="1">
            <a:off x="3716338" y="1477963"/>
            <a:ext cx="0" cy="41735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70668" name="Text Box 12">
            <a:extLst>
              <a:ext uri="{FF2B5EF4-FFF2-40B4-BE49-F238E27FC236}">
                <a16:creationId xmlns:a16="http://schemas.microsoft.com/office/drawing/2014/main" id="{3441074F-F032-467F-B56E-32B1D257543F}"/>
              </a:ext>
            </a:extLst>
          </p:cNvPr>
          <p:cNvSpPr txBox="1">
            <a:spLocks noChangeArrowheads="1"/>
          </p:cNvSpPr>
          <p:nvPr/>
        </p:nvSpPr>
        <p:spPr bwMode="auto">
          <a:xfrm>
            <a:off x="1125538" y="5148263"/>
            <a:ext cx="288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a</a:t>
            </a:r>
            <a:endParaRPr lang="ru-RU" altLang="ru-RU" sz="1800"/>
          </a:p>
        </p:txBody>
      </p:sp>
      <p:sp>
        <p:nvSpPr>
          <p:cNvPr id="70669" name="Text Box 13">
            <a:extLst>
              <a:ext uri="{FF2B5EF4-FFF2-40B4-BE49-F238E27FC236}">
                <a16:creationId xmlns:a16="http://schemas.microsoft.com/office/drawing/2014/main" id="{B3C48B8B-3EDB-48F2-89D2-73971B0500D3}"/>
              </a:ext>
            </a:extLst>
          </p:cNvPr>
          <p:cNvSpPr txBox="1">
            <a:spLocks noChangeArrowheads="1"/>
          </p:cNvSpPr>
          <p:nvPr/>
        </p:nvSpPr>
        <p:spPr bwMode="auto">
          <a:xfrm>
            <a:off x="620713" y="500380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70670" name="Text Box 14">
            <a:extLst>
              <a:ext uri="{FF2B5EF4-FFF2-40B4-BE49-F238E27FC236}">
                <a16:creationId xmlns:a16="http://schemas.microsoft.com/office/drawing/2014/main" id="{87B9307B-D2B6-4D4D-8FB6-CE02B348334A}"/>
              </a:ext>
            </a:extLst>
          </p:cNvPr>
          <p:cNvSpPr txBox="1">
            <a:spLocks noChangeArrowheads="1"/>
          </p:cNvSpPr>
          <p:nvPr/>
        </p:nvSpPr>
        <p:spPr bwMode="auto">
          <a:xfrm>
            <a:off x="6324600" y="4997450"/>
            <a:ext cx="344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  </a:t>
            </a:r>
            <a:endParaRPr lang="ru-RU" altLang="ru-RU" sz="1800"/>
          </a:p>
        </p:txBody>
      </p:sp>
      <p:sp>
        <p:nvSpPr>
          <p:cNvPr id="162831" name="Text Box 15">
            <a:extLst>
              <a:ext uri="{FF2B5EF4-FFF2-40B4-BE49-F238E27FC236}">
                <a16:creationId xmlns:a16="http://schemas.microsoft.com/office/drawing/2014/main" id="{0E095148-87E4-4243-8D5B-FC61A8D4F09A}"/>
              </a:ext>
            </a:extLst>
          </p:cNvPr>
          <p:cNvSpPr txBox="1">
            <a:spLocks noChangeArrowheads="1"/>
          </p:cNvSpPr>
          <p:nvPr/>
        </p:nvSpPr>
        <p:spPr bwMode="auto">
          <a:xfrm>
            <a:off x="2924175" y="5078413"/>
            <a:ext cx="404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b</a:t>
            </a:r>
            <a:endParaRPr lang="ru-RU" altLang="ru-RU" sz="1800"/>
          </a:p>
        </p:txBody>
      </p:sp>
      <p:sp>
        <p:nvSpPr>
          <p:cNvPr id="70672" name="Text Box 16">
            <a:extLst>
              <a:ext uri="{FF2B5EF4-FFF2-40B4-BE49-F238E27FC236}">
                <a16:creationId xmlns:a16="http://schemas.microsoft.com/office/drawing/2014/main" id="{912E384A-699E-419C-A443-5A12EE79B36D}"/>
              </a:ext>
            </a:extLst>
          </p:cNvPr>
          <p:cNvSpPr txBox="1">
            <a:spLocks noChangeArrowheads="1"/>
          </p:cNvSpPr>
          <p:nvPr/>
        </p:nvSpPr>
        <p:spPr bwMode="auto">
          <a:xfrm>
            <a:off x="2638425" y="5657850"/>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70673" name="Text Box 17">
            <a:extLst>
              <a:ext uri="{FF2B5EF4-FFF2-40B4-BE49-F238E27FC236}">
                <a16:creationId xmlns:a16="http://schemas.microsoft.com/office/drawing/2014/main" id="{A8590BAC-F677-4252-85F3-D26A4A3749CB}"/>
              </a:ext>
            </a:extLst>
          </p:cNvPr>
          <p:cNvSpPr txBox="1">
            <a:spLocks noChangeArrowheads="1"/>
          </p:cNvSpPr>
          <p:nvPr/>
        </p:nvSpPr>
        <p:spPr bwMode="auto">
          <a:xfrm>
            <a:off x="2636838" y="11160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162834" name="Text Box 18">
            <a:extLst>
              <a:ext uri="{FF2B5EF4-FFF2-40B4-BE49-F238E27FC236}">
                <a16:creationId xmlns:a16="http://schemas.microsoft.com/office/drawing/2014/main" id="{E8E4EF73-9FA1-4B62-B68B-A5D8351BB457}"/>
              </a:ext>
            </a:extLst>
          </p:cNvPr>
          <p:cNvSpPr txBox="1">
            <a:spLocks noChangeArrowheads="1"/>
          </p:cNvSpPr>
          <p:nvPr/>
        </p:nvSpPr>
        <p:spPr bwMode="auto">
          <a:xfrm>
            <a:off x="2565400" y="3636963"/>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c</a:t>
            </a:r>
            <a:endParaRPr lang="ru-RU" altLang="ru-RU" sz="1800"/>
          </a:p>
        </p:txBody>
      </p:sp>
      <p:sp>
        <p:nvSpPr>
          <p:cNvPr id="70675" name="Text Box 19">
            <a:extLst>
              <a:ext uri="{FF2B5EF4-FFF2-40B4-BE49-F238E27FC236}">
                <a16:creationId xmlns:a16="http://schemas.microsoft.com/office/drawing/2014/main" id="{C3462569-DA73-4E8F-ABF0-ABE7DC5D887A}"/>
              </a:ext>
            </a:extLst>
          </p:cNvPr>
          <p:cNvSpPr txBox="1">
            <a:spLocks noChangeArrowheads="1"/>
          </p:cNvSpPr>
          <p:nvPr/>
        </p:nvSpPr>
        <p:spPr bwMode="auto">
          <a:xfrm>
            <a:off x="620713" y="3636963"/>
            <a:ext cx="3603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70676" name="Text Box 20">
            <a:extLst>
              <a:ext uri="{FF2B5EF4-FFF2-40B4-BE49-F238E27FC236}">
                <a16:creationId xmlns:a16="http://schemas.microsoft.com/office/drawing/2014/main" id="{D869BFA8-B808-4033-B265-A7D4726B65CF}"/>
              </a:ext>
            </a:extLst>
          </p:cNvPr>
          <p:cNvSpPr txBox="1">
            <a:spLocks noChangeArrowheads="1"/>
          </p:cNvSpPr>
          <p:nvPr/>
        </p:nvSpPr>
        <p:spPr bwMode="auto">
          <a:xfrm>
            <a:off x="6337300" y="3636963"/>
            <a:ext cx="404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162837" name="Text Box 21">
            <a:extLst>
              <a:ext uri="{FF2B5EF4-FFF2-40B4-BE49-F238E27FC236}">
                <a16:creationId xmlns:a16="http://schemas.microsoft.com/office/drawing/2014/main" id="{FA148F73-10F0-43AE-AB58-A79FF85B5C6E}"/>
              </a:ext>
            </a:extLst>
          </p:cNvPr>
          <p:cNvSpPr txBox="1">
            <a:spLocks noChangeArrowheads="1"/>
          </p:cNvSpPr>
          <p:nvPr/>
        </p:nvSpPr>
        <p:spPr bwMode="auto">
          <a:xfrm>
            <a:off x="3284538" y="3636963"/>
            <a:ext cx="3603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d</a:t>
            </a:r>
            <a:endParaRPr lang="ru-RU" altLang="ru-RU" sz="1800"/>
          </a:p>
        </p:txBody>
      </p:sp>
      <p:sp>
        <p:nvSpPr>
          <p:cNvPr id="70678" name="Text Box 22">
            <a:extLst>
              <a:ext uri="{FF2B5EF4-FFF2-40B4-BE49-F238E27FC236}">
                <a16:creationId xmlns:a16="http://schemas.microsoft.com/office/drawing/2014/main" id="{5D08642D-AD82-4900-B6A9-BA381214158D}"/>
              </a:ext>
            </a:extLst>
          </p:cNvPr>
          <p:cNvSpPr txBox="1">
            <a:spLocks noChangeArrowheads="1"/>
          </p:cNvSpPr>
          <p:nvPr/>
        </p:nvSpPr>
        <p:spPr bwMode="auto">
          <a:xfrm>
            <a:off x="3284538" y="112236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70679" name="Text Box 23">
            <a:extLst>
              <a:ext uri="{FF2B5EF4-FFF2-40B4-BE49-F238E27FC236}">
                <a16:creationId xmlns:a16="http://schemas.microsoft.com/office/drawing/2014/main" id="{99D9EE6C-C11C-4818-8626-99D19646CC7A}"/>
              </a:ext>
            </a:extLst>
          </p:cNvPr>
          <p:cNvSpPr txBox="1">
            <a:spLocks noChangeArrowheads="1"/>
          </p:cNvSpPr>
          <p:nvPr/>
        </p:nvSpPr>
        <p:spPr bwMode="auto">
          <a:xfrm>
            <a:off x="3284538" y="5657850"/>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162840" name="Text Box 24">
            <a:extLst>
              <a:ext uri="{FF2B5EF4-FFF2-40B4-BE49-F238E27FC236}">
                <a16:creationId xmlns:a16="http://schemas.microsoft.com/office/drawing/2014/main" id="{61AB2B96-3AF0-4A24-86D9-3BE5EC4EEE8B}"/>
              </a:ext>
            </a:extLst>
          </p:cNvPr>
          <p:cNvSpPr txBox="1">
            <a:spLocks noChangeArrowheads="1"/>
          </p:cNvSpPr>
          <p:nvPr/>
        </p:nvSpPr>
        <p:spPr bwMode="auto">
          <a:xfrm>
            <a:off x="3213100" y="3059113"/>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e</a:t>
            </a:r>
            <a:endParaRPr lang="ru-RU" altLang="ru-RU" sz="1800"/>
          </a:p>
        </p:txBody>
      </p:sp>
      <p:sp>
        <p:nvSpPr>
          <p:cNvPr id="70681" name="Text Box 25">
            <a:extLst>
              <a:ext uri="{FF2B5EF4-FFF2-40B4-BE49-F238E27FC236}">
                <a16:creationId xmlns:a16="http://schemas.microsoft.com/office/drawing/2014/main" id="{E4F8EBCD-5B64-4790-AA9E-20BA8BCE4CF0}"/>
              </a:ext>
            </a:extLst>
          </p:cNvPr>
          <p:cNvSpPr txBox="1">
            <a:spLocks noChangeArrowheads="1"/>
          </p:cNvSpPr>
          <p:nvPr/>
        </p:nvSpPr>
        <p:spPr bwMode="auto">
          <a:xfrm>
            <a:off x="3644900" y="5657850"/>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70682" name="Text Box 26">
            <a:extLst>
              <a:ext uri="{FF2B5EF4-FFF2-40B4-BE49-F238E27FC236}">
                <a16:creationId xmlns:a16="http://schemas.microsoft.com/office/drawing/2014/main" id="{41DBD07F-CE3B-48F7-8349-67E2C10302EE}"/>
              </a:ext>
            </a:extLst>
          </p:cNvPr>
          <p:cNvSpPr txBox="1">
            <a:spLocks noChangeArrowheads="1"/>
          </p:cNvSpPr>
          <p:nvPr/>
        </p:nvSpPr>
        <p:spPr bwMode="auto">
          <a:xfrm>
            <a:off x="549275" y="3211513"/>
            <a:ext cx="287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70683" name="Text Box 27">
            <a:extLst>
              <a:ext uri="{FF2B5EF4-FFF2-40B4-BE49-F238E27FC236}">
                <a16:creationId xmlns:a16="http://schemas.microsoft.com/office/drawing/2014/main" id="{D6970142-3C74-414E-854E-A08723D483C6}"/>
              </a:ext>
            </a:extLst>
          </p:cNvPr>
          <p:cNvSpPr txBox="1">
            <a:spLocks noChangeArrowheads="1"/>
          </p:cNvSpPr>
          <p:nvPr/>
        </p:nvSpPr>
        <p:spPr bwMode="auto">
          <a:xfrm>
            <a:off x="6308725" y="3205163"/>
            <a:ext cx="287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70684" name="Text Box 28">
            <a:extLst>
              <a:ext uri="{FF2B5EF4-FFF2-40B4-BE49-F238E27FC236}">
                <a16:creationId xmlns:a16="http://schemas.microsoft.com/office/drawing/2014/main" id="{03E17314-D73A-43BE-A356-8A4B7C473DA0}"/>
              </a:ext>
            </a:extLst>
          </p:cNvPr>
          <p:cNvSpPr txBox="1">
            <a:spLocks noChangeArrowheads="1"/>
          </p:cNvSpPr>
          <p:nvPr/>
        </p:nvSpPr>
        <p:spPr bwMode="auto">
          <a:xfrm>
            <a:off x="3716338" y="1122363"/>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70685" name="Line 29">
            <a:extLst>
              <a:ext uri="{FF2B5EF4-FFF2-40B4-BE49-F238E27FC236}">
                <a16:creationId xmlns:a16="http://schemas.microsoft.com/office/drawing/2014/main" id="{2E29E8FD-9AB4-4A31-82A8-5DE1036CA6CB}"/>
              </a:ext>
            </a:extLst>
          </p:cNvPr>
          <p:cNvSpPr>
            <a:spLocks noChangeShapeType="1"/>
          </p:cNvSpPr>
          <p:nvPr/>
        </p:nvSpPr>
        <p:spPr bwMode="auto">
          <a:xfrm>
            <a:off x="908050" y="630078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0686" name="Line 30">
            <a:extLst>
              <a:ext uri="{FF2B5EF4-FFF2-40B4-BE49-F238E27FC236}">
                <a16:creationId xmlns:a16="http://schemas.microsoft.com/office/drawing/2014/main" id="{FBD0A223-49AA-4DFB-BC7B-7A499796E8ED}"/>
              </a:ext>
            </a:extLst>
          </p:cNvPr>
          <p:cNvSpPr>
            <a:spLocks noChangeShapeType="1"/>
          </p:cNvSpPr>
          <p:nvPr/>
        </p:nvSpPr>
        <p:spPr bwMode="auto">
          <a:xfrm>
            <a:off x="908050" y="8748713"/>
            <a:ext cx="540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0687" name="Line 31">
            <a:extLst>
              <a:ext uri="{FF2B5EF4-FFF2-40B4-BE49-F238E27FC236}">
                <a16:creationId xmlns:a16="http://schemas.microsoft.com/office/drawing/2014/main" id="{34CEF483-B048-45ED-8FF9-82D40AD06092}"/>
              </a:ext>
            </a:extLst>
          </p:cNvPr>
          <p:cNvSpPr>
            <a:spLocks noChangeShapeType="1"/>
          </p:cNvSpPr>
          <p:nvPr/>
        </p:nvSpPr>
        <p:spPr bwMode="auto">
          <a:xfrm>
            <a:off x="6308725" y="6227763"/>
            <a:ext cx="0" cy="2520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0688" name="Line 32">
            <a:extLst>
              <a:ext uri="{FF2B5EF4-FFF2-40B4-BE49-F238E27FC236}">
                <a16:creationId xmlns:a16="http://schemas.microsoft.com/office/drawing/2014/main" id="{EC07D752-78CC-4711-B50F-2E2923E84D86}"/>
              </a:ext>
            </a:extLst>
          </p:cNvPr>
          <p:cNvSpPr>
            <a:spLocks noChangeShapeType="1"/>
          </p:cNvSpPr>
          <p:nvPr/>
        </p:nvSpPr>
        <p:spPr bwMode="auto">
          <a:xfrm>
            <a:off x="2852738" y="6373813"/>
            <a:ext cx="0" cy="23749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2849" name="Freeform 33">
            <a:extLst>
              <a:ext uri="{FF2B5EF4-FFF2-40B4-BE49-F238E27FC236}">
                <a16:creationId xmlns:a16="http://schemas.microsoft.com/office/drawing/2014/main" id="{8823B1F9-5218-4424-8120-9A80F4DA659F}"/>
              </a:ext>
            </a:extLst>
          </p:cNvPr>
          <p:cNvSpPr>
            <a:spLocks/>
          </p:cNvSpPr>
          <p:nvPr/>
        </p:nvSpPr>
        <p:spPr bwMode="auto">
          <a:xfrm>
            <a:off x="908050" y="6589713"/>
            <a:ext cx="5400675" cy="1906587"/>
          </a:xfrm>
          <a:custGeom>
            <a:avLst/>
            <a:gdLst>
              <a:gd name="T0" fmla="*/ 0 w 3402"/>
              <a:gd name="T1" fmla="*/ 2147483647 h 1202"/>
              <a:gd name="T2" fmla="*/ 2147483647 w 3402"/>
              <a:gd name="T3" fmla="*/ 2147483647 h 1202"/>
              <a:gd name="T4" fmla="*/ 2147483647 w 3402"/>
              <a:gd name="T5" fmla="*/ 0 h 1202"/>
              <a:gd name="T6" fmla="*/ 0 60000 65536"/>
              <a:gd name="T7" fmla="*/ 0 60000 65536"/>
              <a:gd name="T8" fmla="*/ 0 60000 65536"/>
              <a:gd name="T9" fmla="*/ 0 w 3402"/>
              <a:gd name="T10" fmla="*/ 0 h 1202"/>
              <a:gd name="T11" fmla="*/ 3402 w 3402"/>
              <a:gd name="T12" fmla="*/ 1202 h 1202"/>
            </a:gdLst>
            <a:ahLst/>
            <a:cxnLst>
              <a:cxn ang="T6">
                <a:pos x="T0" y="T1"/>
              </a:cxn>
              <a:cxn ang="T7">
                <a:pos x="T2" y="T3"/>
              </a:cxn>
              <a:cxn ang="T8">
                <a:pos x="T4" y="T5"/>
              </a:cxn>
            </a:cxnLst>
            <a:rect l="T9" t="T10" r="T11" b="T12"/>
            <a:pathLst>
              <a:path w="3402" h="1202">
                <a:moveTo>
                  <a:pt x="0" y="680"/>
                </a:moveTo>
                <a:cubicBezTo>
                  <a:pt x="465" y="941"/>
                  <a:pt x="930" y="1202"/>
                  <a:pt x="1497" y="1089"/>
                </a:cubicBezTo>
                <a:cubicBezTo>
                  <a:pt x="2064" y="976"/>
                  <a:pt x="3085" y="181"/>
                  <a:pt x="3402" y="0"/>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0690" name="Line 34">
            <a:extLst>
              <a:ext uri="{FF2B5EF4-FFF2-40B4-BE49-F238E27FC236}">
                <a16:creationId xmlns:a16="http://schemas.microsoft.com/office/drawing/2014/main" id="{7AEEC55D-BD75-46C9-9212-28F23F2C3ECA}"/>
              </a:ext>
            </a:extLst>
          </p:cNvPr>
          <p:cNvSpPr>
            <a:spLocks noChangeShapeType="1"/>
          </p:cNvSpPr>
          <p:nvPr/>
        </p:nvSpPr>
        <p:spPr bwMode="auto">
          <a:xfrm flipH="1">
            <a:off x="908050" y="6443663"/>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1" name="Line 35">
            <a:extLst>
              <a:ext uri="{FF2B5EF4-FFF2-40B4-BE49-F238E27FC236}">
                <a16:creationId xmlns:a16="http://schemas.microsoft.com/office/drawing/2014/main" id="{2692DC0E-7CCB-45C9-9A53-B40579958835}"/>
              </a:ext>
            </a:extLst>
          </p:cNvPr>
          <p:cNvSpPr>
            <a:spLocks noChangeShapeType="1"/>
          </p:cNvSpPr>
          <p:nvPr/>
        </p:nvSpPr>
        <p:spPr bwMode="auto">
          <a:xfrm flipH="1">
            <a:off x="908050" y="67325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2" name="Line 36">
            <a:extLst>
              <a:ext uri="{FF2B5EF4-FFF2-40B4-BE49-F238E27FC236}">
                <a16:creationId xmlns:a16="http://schemas.microsoft.com/office/drawing/2014/main" id="{61F1EEE1-9F16-4865-8629-EB43C1B8FA76}"/>
              </a:ext>
            </a:extLst>
          </p:cNvPr>
          <p:cNvSpPr>
            <a:spLocks noChangeShapeType="1"/>
          </p:cNvSpPr>
          <p:nvPr/>
        </p:nvSpPr>
        <p:spPr bwMode="auto">
          <a:xfrm flipH="1">
            <a:off x="908050" y="7021513"/>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3" name="Line 37">
            <a:extLst>
              <a:ext uri="{FF2B5EF4-FFF2-40B4-BE49-F238E27FC236}">
                <a16:creationId xmlns:a16="http://schemas.microsoft.com/office/drawing/2014/main" id="{16F21869-5493-4197-9DC1-7D8EEEBCEA87}"/>
              </a:ext>
            </a:extLst>
          </p:cNvPr>
          <p:cNvSpPr>
            <a:spLocks noChangeShapeType="1"/>
          </p:cNvSpPr>
          <p:nvPr/>
        </p:nvSpPr>
        <p:spPr bwMode="auto">
          <a:xfrm flipH="1">
            <a:off x="908050" y="7308850"/>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4" name="Line 38">
            <a:extLst>
              <a:ext uri="{FF2B5EF4-FFF2-40B4-BE49-F238E27FC236}">
                <a16:creationId xmlns:a16="http://schemas.microsoft.com/office/drawing/2014/main" id="{1FE34C04-AD4D-4033-B3CD-693C6A5BED76}"/>
              </a:ext>
            </a:extLst>
          </p:cNvPr>
          <p:cNvSpPr>
            <a:spLocks noChangeShapeType="1"/>
          </p:cNvSpPr>
          <p:nvPr/>
        </p:nvSpPr>
        <p:spPr bwMode="auto">
          <a:xfrm flipH="1">
            <a:off x="908050" y="75961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5" name="Line 39">
            <a:extLst>
              <a:ext uri="{FF2B5EF4-FFF2-40B4-BE49-F238E27FC236}">
                <a16:creationId xmlns:a16="http://schemas.microsoft.com/office/drawing/2014/main" id="{6B4EE1F1-7FE9-401E-8EF0-8F118186F9BF}"/>
              </a:ext>
            </a:extLst>
          </p:cNvPr>
          <p:cNvSpPr>
            <a:spLocks noChangeShapeType="1"/>
          </p:cNvSpPr>
          <p:nvPr/>
        </p:nvSpPr>
        <p:spPr bwMode="auto">
          <a:xfrm flipH="1">
            <a:off x="908050" y="78120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6" name="Line 40">
            <a:extLst>
              <a:ext uri="{FF2B5EF4-FFF2-40B4-BE49-F238E27FC236}">
                <a16:creationId xmlns:a16="http://schemas.microsoft.com/office/drawing/2014/main" id="{7E1ABC47-5686-4EE4-96C4-BEB46471A4FA}"/>
              </a:ext>
            </a:extLst>
          </p:cNvPr>
          <p:cNvSpPr>
            <a:spLocks noChangeShapeType="1"/>
          </p:cNvSpPr>
          <p:nvPr/>
        </p:nvSpPr>
        <p:spPr bwMode="auto">
          <a:xfrm flipH="1">
            <a:off x="908050" y="80279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7" name="Line 41">
            <a:extLst>
              <a:ext uri="{FF2B5EF4-FFF2-40B4-BE49-F238E27FC236}">
                <a16:creationId xmlns:a16="http://schemas.microsoft.com/office/drawing/2014/main" id="{77F2D38E-F3D6-4E31-B51F-E8E7D3256E86}"/>
              </a:ext>
            </a:extLst>
          </p:cNvPr>
          <p:cNvSpPr>
            <a:spLocks noChangeShapeType="1"/>
          </p:cNvSpPr>
          <p:nvPr/>
        </p:nvSpPr>
        <p:spPr bwMode="auto">
          <a:xfrm flipH="1">
            <a:off x="908050" y="82438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8" name="Line 42">
            <a:extLst>
              <a:ext uri="{FF2B5EF4-FFF2-40B4-BE49-F238E27FC236}">
                <a16:creationId xmlns:a16="http://schemas.microsoft.com/office/drawing/2014/main" id="{8CE3E0F9-B219-4F2A-BEDB-AE7CEC655896}"/>
              </a:ext>
            </a:extLst>
          </p:cNvPr>
          <p:cNvSpPr>
            <a:spLocks noChangeShapeType="1"/>
          </p:cNvSpPr>
          <p:nvPr/>
        </p:nvSpPr>
        <p:spPr bwMode="auto">
          <a:xfrm flipH="1">
            <a:off x="908050" y="84597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0699" name="Line 43">
            <a:extLst>
              <a:ext uri="{FF2B5EF4-FFF2-40B4-BE49-F238E27FC236}">
                <a16:creationId xmlns:a16="http://schemas.microsoft.com/office/drawing/2014/main" id="{5E3A11ED-F78A-4041-83C4-17367327793D}"/>
              </a:ext>
            </a:extLst>
          </p:cNvPr>
          <p:cNvSpPr>
            <a:spLocks noChangeShapeType="1"/>
          </p:cNvSpPr>
          <p:nvPr/>
        </p:nvSpPr>
        <p:spPr bwMode="auto">
          <a:xfrm>
            <a:off x="1196975" y="5219700"/>
            <a:ext cx="0" cy="2449513"/>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ru-RU"/>
          </a:p>
        </p:txBody>
      </p:sp>
      <p:sp>
        <p:nvSpPr>
          <p:cNvPr id="162860" name="Oval 44">
            <a:extLst>
              <a:ext uri="{FF2B5EF4-FFF2-40B4-BE49-F238E27FC236}">
                <a16:creationId xmlns:a16="http://schemas.microsoft.com/office/drawing/2014/main" id="{CC9315C8-A9BE-4D62-A20E-8D61E90CF557}"/>
              </a:ext>
            </a:extLst>
          </p:cNvPr>
          <p:cNvSpPr>
            <a:spLocks noChangeArrowheads="1"/>
          </p:cNvSpPr>
          <p:nvPr/>
        </p:nvSpPr>
        <p:spPr bwMode="auto">
          <a:xfrm>
            <a:off x="1125538" y="774065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01" name="Text Box 45">
            <a:extLst>
              <a:ext uri="{FF2B5EF4-FFF2-40B4-BE49-F238E27FC236}">
                <a16:creationId xmlns:a16="http://schemas.microsoft.com/office/drawing/2014/main" id="{9FA01E16-E554-4823-9A6B-1AC15C068390}"/>
              </a:ext>
            </a:extLst>
          </p:cNvPr>
          <p:cNvSpPr txBox="1">
            <a:spLocks noChangeArrowheads="1"/>
          </p:cNvSpPr>
          <p:nvPr/>
        </p:nvSpPr>
        <p:spPr bwMode="auto">
          <a:xfrm>
            <a:off x="549275" y="7453313"/>
            <a:ext cx="287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70702" name="Text Box 46">
            <a:extLst>
              <a:ext uri="{FF2B5EF4-FFF2-40B4-BE49-F238E27FC236}">
                <a16:creationId xmlns:a16="http://schemas.microsoft.com/office/drawing/2014/main" id="{5D49B87A-87B5-4945-B9DE-F50053C301D8}"/>
              </a:ext>
            </a:extLst>
          </p:cNvPr>
          <p:cNvSpPr txBox="1">
            <a:spLocks noChangeArrowheads="1"/>
          </p:cNvSpPr>
          <p:nvPr/>
        </p:nvSpPr>
        <p:spPr bwMode="auto">
          <a:xfrm>
            <a:off x="6308725" y="6373813"/>
            <a:ext cx="404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70703" name="Oval 47">
            <a:extLst>
              <a:ext uri="{FF2B5EF4-FFF2-40B4-BE49-F238E27FC236}">
                <a16:creationId xmlns:a16="http://schemas.microsoft.com/office/drawing/2014/main" id="{44DB11D9-2433-4E78-97BE-99DAD6C1A068}"/>
              </a:ext>
            </a:extLst>
          </p:cNvPr>
          <p:cNvSpPr>
            <a:spLocks noChangeArrowheads="1"/>
          </p:cNvSpPr>
          <p:nvPr/>
        </p:nvSpPr>
        <p:spPr bwMode="auto">
          <a:xfrm>
            <a:off x="1125538" y="500380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04" name="Oval 48">
            <a:extLst>
              <a:ext uri="{FF2B5EF4-FFF2-40B4-BE49-F238E27FC236}">
                <a16:creationId xmlns:a16="http://schemas.microsoft.com/office/drawing/2014/main" id="{8992AB7B-025E-450D-B324-7A7E51B55DE7}"/>
              </a:ext>
            </a:extLst>
          </p:cNvPr>
          <p:cNvSpPr>
            <a:spLocks noChangeArrowheads="1"/>
          </p:cNvSpPr>
          <p:nvPr/>
        </p:nvSpPr>
        <p:spPr bwMode="auto">
          <a:xfrm>
            <a:off x="1125538" y="774065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05" name="Text Box 49">
            <a:extLst>
              <a:ext uri="{FF2B5EF4-FFF2-40B4-BE49-F238E27FC236}">
                <a16:creationId xmlns:a16="http://schemas.microsoft.com/office/drawing/2014/main" id="{AD0EFD53-50D2-41E6-81F4-657CDBB78658}"/>
              </a:ext>
            </a:extLst>
          </p:cNvPr>
          <p:cNvSpPr txBox="1">
            <a:spLocks noChangeArrowheads="1"/>
          </p:cNvSpPr>
          <p:nvPr/>
        </p:nvSpPr>
        <p:spPr bwMode="auto">
          <a:xfrm>
            <a:off x="981075" y="7885113"/>
            <a:ext cx="287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a</a:t>
            </a:r>
            <a:endParaRPr lang="ru-RU" altLang="ru-RU" sz="1800"/>
          </a:p>
        </p:txBody>
      </p:sp>
      <p:sp>
        <p:nvSpPr>
          <p:cNvPr id="162866" name="Text Box 50">
            <a:extLst>
              <a:ext uri="{FF2B5EF4-FFF2-40B4-BE49-F238E27FC236}">
                <a16:creationId xmlns:a16="http://schemas.microsoft.com/office/drawing/2014/main" id="{1F88B6FC-F254-4D1B-96CA-B49740F30DBF}"/>
              </a:ext>
            </a:extLst>
          </p:cNvPr>
          <p:cNvSpPr txBox="1">
            <a:spLocks noChangeArrowheads="1"/>
          </p:cNvSpPr>
          <p:nvPr/>
        </p:nvSpPr>
        <p:spPr bwMode="auto">
          <a:xfrm>
            <a:off x="2781300" y="8316913"/>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b</a:t>
            </a:r>
            <a:endParaRPr lang="ru-RU" altLang="ru-RU" sz="1800"/>
          </a:p>
        </p:txBody>
      </p:sp>
      <p:sp>
        <p:nvSpPr>
          <p:cNvPr id="162867" name="Oval 51">
            <a:extLst>
              <a:ext uri="{FF2B5EF4-FFF2-40B4-BE49-F238E27FC236}">
                <a16:creationId xmlns:a16="http://schemas.microsoft.com/office/drawing/2014/main" id="{5A049606-52DC-4414-97BC-F8D9E20DA901}"/>
              </a:ext>
            </a:extLst>
          </p:cNvPr>
          <p:cNvSpPr>
            <a:spLocks noChangeArrowheads="1"/>
          </p:cNvSpPr>
          <p:nvPr/>
        </p:nvSpPr>
        <p:spPr bwMode="auto">
          <a:xfrm>
            <a:off x="3500438" y="3636963"/>
            <a:ext cx="144462" cy="142875"/>
          </a:xfrm>
          <a:prstGeom prst="ellipse">
            <a:avLst/>
          </a:prstGeom>
          <a:solidFill>
            <a:srgbClr val="0066FF"/>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2868" name="Oval 52">
            <a:extLst>
              <a:ext uri="{FF2B5EF4-FFF2-40B4-BE49-F238E27FC236}">
                <a16:creationId xmlns:a16="http://schemas.microsoft.com/office/drawing/2014/main" id="{7FC873A0-584B-4CC9-AB57-78743221A6D8}"/>
              </a:ext>
            </a:extLst>
          </p:cNvPr>
          <p:cNvSpPr>
            <a:spLocks noChangeArrowheads="1"/>
          </p:cNvSpPr>
          <p:nvPr/>
        </p:nvSpPr>
        <p:spPr bwMode="auto">
          <a:xfrm>
            <a:off x="2781300" y="3636963"/>
            <a:ext cx="144463" cy="142875"/>
          </a:xfrm>
          <a:prstGeom prst="ellipse">
            <a:avLst/>
          </a:prstGeom>
          <a:solidFill>
            <a:srgbClr val="0066FF"/>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2869" name="Oval 53">
            <a:extLst>
              <a:ext uri="{FF2B5EF4-FFF2-40B4-BE49-F238E27FC236}">
                <a16:creationId xmlns:a16="http://schemas.microsoft.com/office/drawing/2014/main" id="{777CE1B4-70CC-43FB-A183-1A18A06019FD}"/>
              </a:ext>
            </a:extLst>
          </p:cNvPr>
          <p:cNvSpPr>
            <a:spLocks noChangeArrowheads="1"/>
          </p:cNvSpPr>
          <p:nvPr/>
        </p:nvSpPr>
        <p:spPr bwMode="auto">
          <a:xfrm>
            <a:off x="2781300" y="5003800"/>
            <a:ext cx="144463"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10" name="Line 54">
            <a:extLst>
              <a:ext uri="{FF2B5EF4-FFF2-40B4-BE49-F238E27FC236}">
                <a16:creationId xmlns:a16="http://schemas.microsoft.com/office/drawing/2014/main" id="{085FCEF2-6570-49A9-954B-E5A81FAAA513}"/>
              </a:ext>
            </a:extLst>
          </p:cNvPr>
          <p:cNvSpPr>
            <a:spLocks noChangeShapeType="1"/>
          </p:cNvSpPr>
          <p:nvPr/>
        </p:nvSpPr>
        <p:spPr bwMode="auto">
          <a:xfrm flipH="1" flipV="1">
            <a:off x="3933825" y="3492500"/>
            <a:ext cx="2232025" cy="1801813"/>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0711" name="Text Box 55">
            <a:extLst>
              <a:ext uri="{FF2B5EF4-FFF2-40B4-BE49-F238E27FC236}">
                <a16:creationId xmlns:a16="http://schemas.microsoft.com/office/drawing/2014/main" id="{2A5A8A88-F56F-4406-8AC2-47A61B87F9AF}"/>
              </a:ext>
            </a:extLst>
          </p:cNvPr>
          <p:cNvSpPr txBox="1">
            <a:spLocks noChangeArrowheads="1"/>
          </p:cNvSpPr>
          <p:nvPr/>
        </p:nvSpPr>
        <p:spPr bwMode="auto">
          <a:xfrm>
            <a:off x="3789363" y="4932363"/>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chemeClr val="hlink"/>
                </a:solidFill>
              </a:rPr>
              <a:t>Направление к минимуму ф-ции</a:t>
            </a:r>
          </a:p>
        </p:txBody>
      </p:sp>
      <p:sp>
        <p:nvSpPr>
          <p:cNvPr id="70712" name="AutoShape 56">
            <a:extLst>
              <a:ext uri="{FF2B5EF4-FFF2-40B4-BE49-F238E27FC236}">
                <a16:creationId xmlns:a16="http://schemas.microsoft.com/office/drawing/2014/main" id="{3D19E872-9A4B-4873-BEB0-7A9AC9BB07FC}"/>
              </a:ext>
            </a:extLst>
          </p:cNvPr>
          <p:cNvSpPr>
            <a:spLocks noChangeArrowheads="1"/>
          </p:cNvSpPr>
          <p:nvPr/>
        </p:nvSpPr>
        <p:spPr bwMode="auto">
          <a:xfrm>
            <a:off x="3644900" y="3205163"/>
            <a:ext cx="287338" cy="285750"/>
          </a:xfrm>
          <a:prstGeom prst="star4">
            <a:avLst>
              <a:gd name="adj" fmla="val 12500"/>
            </a:avLst>
          </a:prstGeom>
          <a:solidFill>
            <a:srgbClr val="FF3300"/>
          </a:soli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13" name="Text Box 57">
            <a:extLst>
              <a:ext uri="{FF2B5EF4-FFF2-40B4-BE49-F238E27FC236}">
                <a16:creationId xmlns:a16="http://schemas.microsoft.com/office/drawing/2014/main" id="{B45E3296-B831-4D9A-B88E-2DCF7634321F}"/>
              </a:ext>
            </a:extLst>
          </p:cNvPr>
          <p:cNvSpPr txBox="1">
            <a:spLocks noChangeArrowheads="1"/>
          </p:cNvSpPr>
          <p:nvPr/>
        </p:nvSpPr>
        <p:spPr bwMode="auto">
          <a:xfrm>
            <a:off x="3933825" y="1979613"/>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rgbClr val="FF3300"/>
                </a:solidFill>
              </a:rPr>
              <a:t>Глобальный минимум</a:t>
            </a:r>
          </a:p>
        </p:txBody>
      </p:sp>
      <p:sp>
        <p:nvSpPr>
          <p:cNvPr id="70714" name="Line 58">
            <a:extLst>
              <a:ext uri="{FF2B5EF4-FFF2-40B4-BE49-F238E27FC236}">
                <a16:creationId xmlns:a16="http://schemas.microsoft.com/office/drawing/2014/main" id="{AD43198C-7269-4E8F-9033-FDB6B13D6501}"/>
              </a:ext>
            </a:extLst>
          </p:cNvPr>
          <p:cNvSpPr>
            <a:spLocks noChangeShapeType="1"/>
          </p:cNvSpPr>
          <p:nvPr/>
        </p:nvSpPr>
        <p:spPr bwMode="auto">
          <a:xfrm flipH="1">
            <a:off x="3860800" y="2627313"/>
            <a:ext cx="792163" cy="649287"/>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2875" name="Text Box 59">
            <a:extLst>
              <a:ext uri="{FF2B5EF4-FFF2-40B4-BE49-F238E27FC236}">
                <a16:creationId xmlns:a16="http://schemas.microsoft.com/office/drawing/2014/main" id="{EDC5D04C-C199-450B-9AAA-52012013565F}"/>
              </a:ext>
            </a:extLst>
          </p:cNvPr>
          <p:cNvSpPr txBox="1">
            <a:spLocks noChangeArrowheads="1"/>
          </p:cNvSpPr>
          <p:nvPr/>
        </p:nvSpPr>
        <p:spPr bwMode="auto">
          <a:xfrm rot="-5400000">
            <a:off x="832643" y="2199482"/>
            <a:ext cx="1370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rgbClr val="FF9900"/>
                </a:solidFill>
              </a:rPr>
              <a:t>Локальные минимумы</a:t>
            </a:r>
          </a:p>
        </p:txBody>
      </p:sp>
      <p:sp>
        <p:nvSpPr>
          <p:cNvPr id="162876" name="Line 60">
            <a:extLst>
              <a:ext uri="{FF2B5EF4-FFF2-40B4-BE49-F238E27FC236}">
                <a16:creationId xmlns:a16="http://schemas.microsoft.com/office/drawing/2014/main" id="{E1EE8463-2F51-40C1-AABA-50B4A5799D48}"/>
              </a:ext>
            </a:extLst>
          </p:cNvPr>
          <p:cNvSpPr>
            <a:spLocks noChangeShapeType="1"/>
          </p:cNvSpPr>
          <p:nvPr/>
        </p:nvSpPr>
        <p:spPr bwMode="auto">
          <a:xfrm>
            <a:off x="1773238" y="2843213"/>
            <a:ext cx="935037" cy="720725"/>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2877" name="Line 61">
            <a:extLst>
              <a:ext uri="{FF2B5EF4-FFF2-40B4-BE49-F238E27FC236}">
                <a16:creationId xmlns:a16="http://schemas.microsoft.com/office/drawing/2014/main" id="{E5AFFD4A-0AE8-44DF-90A4-E17A93718FEA}"/>
              </a:ext>
            </a:extLst>
          </p:cNvPr>
          <p:cNvSpPr>
            <a:spLocks noChangeShapeType="1"/>
          </p:cNvSpPr>
          <p:nvPr/>
        </p:nvSpPr>
        <p:spPr bwMode="auto">
          <a:xfrm>
            <a:off x="1844675" y="2700338"/>
            <a:ext cx="1655763" cy="720725"/>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0718" name="Rectangle 62">
            <a:extLst>
              <a:ext uri="{FF2B5EF4-FFF2-40B4-BE49-F238E27FC236}">
                <a16:creationId xmlns:a16="http://schemas.microsoft.com/office/drawing/2014/main" id="{C3985021-C725-4535-84B4-98ED059622BD}"/>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0719" name="Object 63">
            <a:extLst>
              <a:ext uri="{FF2B5EF4-FFF2-40B4-BE49-F238E27FC236}">
                <a16:creationId xmlns:a16="http://schemas.microsoft.com/office/drawing/2014/main" id="{23577803-36F8-449D-96E0-E85B155A752A}"/>
              </a:ext>
            </a:extLst>
          </p:cNvPr>
          <p:cNvGraphicFramePr>
            <a:graphicFrameLocks noChangeAspect="1"/>
          </p:cNvGraphicFramePr>
          <p:nvPr/>
        </p:nvGraphicFramePr>
        <p:xfrm>
          <a:off x="6381750" y="5294313"/>
          <a:ext cx="314325" cy="444500"/>
        </p:xfrm>
        <a:graphic>
          <a:graphicData uri="http://schemas.openxmlformats.org/presentationml/2006/ole">
            <mc:AlternateContent xmlns:mc="http://schemas.openxmlformats.org/markup-compatibility/2006">
              <mc:Choice xmlns:v="urn:schemas-microsoft-com:vml" Requires="v">
                <p:oleObj spid="_x0000_s70737" name="Формула" r:id="rId4" imgW="164885" imgH="215619" progId="Equation.3">
                  <p:embed/>
                </p:oleObj>
              </mc:Choice>
              <mc:Fallback>
                <p:oleObj name="Формула" r:id="rId4" imgW="164885" imgH="215619" progId="Equation.3">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5294313"/>
                        <a:ext cx="314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720" name="Rectangle 64">
            <a:extLst>
              <a:ext uri="{FF2B5EF4-FFF2-40B4-BE49-F238E27FC236}">
                <a16:creationId xmlns:a16="http://schemas.microsoft.com/office/drawing/2014/main" id="{8AB2F2EC-27DE-4E8B-9ED7-A6B2AA7C75BA}"/>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0721" name="Object 65">
            <a:extLst>
              <a:ext uri="{FF2B5EF4-FFF2-40B4-BE49-F238E27FC236}">
                <a16:creationId xmlns:a16="http://schemas.microsoft.com/office/drawing/2014/main" id="{BEB6DB2B-46FF-4D12-A636-AC2F7A6D5A71}"/>
              </a:ext>
            </a:extLst>
          </p:cNvPr>
          <p:cNvGraphicFramePr>
            <a:graphicFrameLocks noChangeAspect="1"/>
          </p:cNvGraphicFramePr>
          <p:nvPr/>
        </p:nvGraphicFramePr>
        <p:xfrm>
          <a:off x="522288" y="1116013"/>
          <a:ext cx="377825" cy="503237"/>
        </p:xfrm>
        <a:graphic>
          <a:graphicData uri="http://schemas.openxmlformats.org/presentationml/2006/ole">
            <mc:AlternateContent xmlns:mc="http://schemas.openxmlformats.org/markup-compatibility/2006">
              <mc:Choice xmlns:v="urn:schemas-microsoft-com:vml" Requires="v">
                <p:oleObj spid="_x0000_s70738" name="Формула" r:id="rId6" imgW="177569" imgH="215619" progId="Equation.3">
                  <p:embed/>
                </p:oleObj>
              </mc:Choice>
              <mc:Fallback>
                <p:oleObj name="Формула" r:id="rId6" imgW="177569" imgH="215619" progId="Equation.3">
                  <p:embed/>
                  <p:pic>
                    <p:nvPicPr>
                      <p:cNvPr id="0" name="Object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88" y="1116013"/>
                        <a:ext cx="377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722" name="Rectangle 66">
            <a:extLst>
              <a:ext uri="{FF2B5EF4-FFF2-40B4-BE49-F238E27FC236}">
                <a16:creationId xmlns:a16="http://schemas.microsoft.com/office/drawing/2014/main" id="{DC6A150E-264B-4373-9F48-A75A3C7C8E1E}"/>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23" name="Rectangle 67">
            <a:extLst>
              <a:ext uri="{FF2B5EF4-FFF2-40B4-BE49-F238E27FC236}">
                <a16:creationId xmlns:a16="http://schemas.microsoft.com/office/drawing/2014/main" id="{3E5E1D9F-7BB8-4ADE-9504-5E2469B77927}"/>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0724" name="Object 68">
            <a:extLst>
              <a:ext uri="{FF2B5EF4-FFF2-40B4-BE49-F238E27FC236}">
                <a16:creationId xmlns:a16="http://schemas.microsoft.com/office/drawing/2014/main" id="{EDE1085B-0C45-4145-88FF-E88E3DF7CDF2}"/>
              </a:ext>
            </a:extLst>
          </p:cNvPr>
          <p:cNvGraphicFramePr>
            <a:graphicFrameLocks noChangeAspect="1"/>
          </p:cNvGraphicFramePr>
          <p:nvPr/>
        </p:nvGraphicFramePr>
        <p:xfrm>
          <a:off x="6354763" y="8450263"/>
          <a:ext cx="314325" cy="444500"/>
        </p:xfrm>
        <a:graphic>
          <a:graphicData uri="http://schemas.openxmlformats.org/presentationml/2006/ole">
            <mc:AlternateContent xmlns:mc="http://schemas.openxmlformats.org/markup-compatibility/2006">
              <mc:Choice xmlns:v="urn:schemas-microsoft-com:vml" Requires="v">
                <p:oleObj spid="_x0000_s70739" name="Формула" r:id="rId8" imgW="164885" imgH="215619" progId="Equation.3">
                  <p:embed/>
                </p:oleObj>
              </mc:Choice>
              <mc:Fallback>
                <p:oleObj name="Формула" r:id="rId8" imgW="164885" imgH="215619" progId="Equation.3">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763" y="8450263"/>
                        <a:ext cx="314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725" name="Text Box 69">
            <a:extLst>
              <a:ext uri="{FF2B5EF4-FFF2-40B4-BE49-F238E27FC236}">
                <a16:creationId xmlns:a16="http://schemas.microsoft.com/office/drawing/2014/main" id="{C0AE8981-D86A-4D7C-8536-013D7977D7BB}"/>
              </a:ext>
            </a:extLst>
          </p:cNvPr>
          <p:cNvSpPr txBox="1">
            <a:spLocks noChangeArrowheads="1"/>
          </p:cNvSpPr>
          <p:nvPr/>
        </p:nvSpPr>
        <p:spPr bwMode="auto">
          <a:xfrm>
            <a:off x="1844675" y="6157913"/>
            <a:ext cx="295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rgbClr val="FF3300"/>
                </a:solidFill>
              </a:rPr>
              <a:t>Сечение по линии </a:t>
            </a:r>
            <a:r>
              <a:rPr lang="ru-RU" altLang="ru-RU" sz="1800" b="1" i="1">
                <a:solidFill>
                  <a:srgbClr val="FF3300"/>
                </a:solidFill>
              </a:rPr>
              <a:t>1-1</a:t>
            </a:r>
          </a:p>
        </p:txBody>
      </p:sp>
      <p:sp>
        <p:nvSpPr>
          <p:cNvPr id="70726" name="Rectangle 70">
            <a:extLst>
              <a:ext uri="{FF2B5EF4-FFF2-40B4-BE49-F238E27FC236}">
                <a16:creationId xmlns:a16="http://schemas.microsoft.com/office/drawing/2014/main" id="{4545DC96-58DF-47DB-91E9-70B7A99FD261}"/>
              </a:ext>
            </a:extLst>
          </p:cNvPr>
          <p:cNvSpPr>
            <a:spLocks noChangeArrowheads="1"/>
          </p:cNvSpPr>
          <p:nvPr/>
        </p:nvSpPr>
        <p:spPr bwMode="auto">
          <a:xfrm>
            <a:off x="0" y="44529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0727" name="Object 71">
            <a:extLst>
              <a:ext uri="{FF2B5EF4-FFF2-40B4-BE49-F238E27FC236}">
                <a16:creationId xmlns:a16="http://schemas.microsoft.com/office/drawing/2014/main" id="{4D7868A1-B0FA-4B22-B420-4EAE8F15B247}"/>
              </a:ext>
            </a:extLst>
          </p:cNvPr>
          <p:cNvGraphicFramePr>
            <a:graphicFrameLocks noChangeAspect="1"/>
          </p:cNvGraphicFramePr>
          <p:nvPr/>
        </p:nvGraphicFramePr>
        <p:xfrm>
          <a:off x="152400" y="5897563"/>
          <a:ext cx="1404938" cy="403225"/>
        </p:xfrm>
        <a:graphic>
          <a:graphicData uri="http://schemas.openxmlformats.org/presentationml/2006/ole">
            <mc:AlternateContent xmlns:mc="http://schemas.openxmlformats.org/markup-compatibility/2006">
              <mc:Choice xmlns:v="urn:schemas-microsoft-com:vml" Requires="v">
                <p:oleObj spid="_x0000_s70740" name="Формула" r:id="rId9" imgW="825500" imgH="241300" progId="Equation.3">
                  <p:embed/>
                </p:oleObj>
              </mc:Choice>
              <mc:Fallback>
                <p:oleObj name="Формула" r:id="rId9" imgW="825500" imgH="241300" progId="Equation.3">
                  <p:embed/>
                  <p:pic>
                    <p:nvPicPr>
                      <p:cNvPr id="0" name="Object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5897563"/>
                        <a:ext cx="14049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728" name="Text Box 72">
            <a:extLst>
              <a:ext uri="{FF2B5EF4-FFF2-40B4-BE49-F238E27FC236}">
                <a16:creationId xmlns:a16="http://schemas.microsoft.com/office/drawing/2014/main" id="{51B11172-8670-4F78-A00F-46E8876E4596}"/>
              </a:ext>
            </a:extLst>
          </p:cNvPr>
          <p:cNvSpPr txBox="1">
            <a:spLocks noChangeArrowheads="1"/>
          </p:cNvSpPr>
          <p:nvPr/>
        </p:nvSpPr>
        <p:spPr bwMode="auto">
          <a:xfrm>
            <a:off x="4652963" y="5795963"/>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t>Линии уровня</a:t>
            </a:r>
          </a:p>
        </p:txBody>
      </p:sp>
      <p:sp>
        <p:nvSpPr>
          <p:cNvPr id="70729" name="Line 73">
            <a:extLst>
              <a:ext uri="{FF2B5EF4-FFF2-40B4-BE49-F238E27FC236}">
                <a16:creationId xmlns:a16="http://schemas.microsoft.com/office/drawing/2014/main" id="{76DDC589-B1E4-4051-8888-3E18B20FC27E}"/>
              </a:ext>
            </a:extLst>
          </p:cNvPr>
          <p:cNvSpPr>
            <a:spLocks noChangeShapeType="1"/>
          </p:cNvSpPr>
          <p:nvPr/>
        </p:nvSpPr>
        <p:spPr bwMode="auto">
          <a:xfrm flipH="1">
            <a:off x="5013325" y="6084888"/>
            <a:ext cx="431800" cy="288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0730" name="Line 74">
            <a:extLst>
              <a:ext uri="{FF2B5EF4-FFF2-40B4-BE49-F238E27FC236}">
                <a16:creationId xmlns:a16="http://schemas.microsoft.com/office/drawing/2014/main" id="{12842560-B5AD-40B6-B327-4CB361BD17B0}"/>
              </a:ext>
            </a:extLst>
          </p:cNvPr>
          <p:cNvSpPr>
            <a:spLocks noChangeShapeType="1"/>
          </p:cNvSpPr>
          <p:nvPr/>
        </p:nvSpPr>
        <p:spPr bwMode="auto">
          <a:xfrm flipH="1">
            <a:off x="5084763" y="6084888"/>
            <a:ext cx="360362" cy="574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0731" name="Line 75">
            <a:extLst>
              <a:ext uri="{FF2B5EF4-FFF2-40B4-BE49-F238E27FC236}">
                <a16:creationId xmlns:a16="http://schemas.microsoft.com/office/drawing/2014/main" id="{3EF8E9E5-037A-4CFA-A6E0-24198B509A3C}"/>
              </a:ext>
            </a:extLst>
          </p:cNvPr>
          <p:cNvSpPr>
            <a:spLocks noChangeShapeType="1"/>
          </p:cNvSpPr>
          <p:nvPr/>
        </p:nvSpPr>
        <p:spPr bwMode="auto">
          <a:xfrm flipV="1">
            <a:off x="5589588" y="5294313"/>
            <a:ext cx="215900" cy="573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0732" name="Line 76">
            <a:extLst>
              <a:ext uri="{FF2B5EF4-FFF2-40B4-BE49-F238E27FC236}">
                <a16:creationId xmlns:a16="http://schemas.microsoft.com/office/drawing/2014/main" id="{994745D7-9D5F-4F47-8B65-D55FA2171EC0}"/>
              </a:ext>
            </a:extLst>
          </p:cNvPr>
          <p:cNvSpPr>
            <a:spLocks noChangeShapeType="1"/>
          </p:cNvSpPr>
          <p:nvPr/>
        </p:nvSpPr>
        <p:spPr bwMode="auto">
          <a:xfrm flipH="1" flipV="1">
            <a:off x="5229225" y="5580063"/>
            <a:ext cx="360363" cy="2873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0733" name="Oval 77">
            <a:extLst>
              <a:ext uri="{FF2B5EF4-FFF2-40B4-BE49-F238E27FC236}">
                <a16:creationId xmlns:a16="http://schemas.microsoft.com/office/drawing/2014/main" id="{29FE1F08-F432-4E20-B576-E289C0837EEF}"/>
              </a:ext>
            </a:extLst>
          </p:cNvPr>
          <p:cNvSpPr>
            <a:spLocks noChangeArrowheads="1"/>
          </p:cNvSpPr>
          <p:nvPr/>
        </p:nvSpPr>
        <p:spPr bwMode="auto">
          <a:xfrm>
            <a:off x="881063" y="5048250"/>
            <a:ext cx="71437" cy="71438"/>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0734" name="Rectangle 78">
            <a:extLst>
              <a:ext uri="{FF2B5EF4-FFF2-40B4-BE49-F238E27FC236}">
                <a16:creationId xmlns:a16="http://schemas.microsoft.com/office/drawing/2014/main" id="{005E34A6-C041-44E0-844C-D8CA1A77A5C0}"/>
              </a:ext>
            </a:extLst>
          </p:cNvPr>
          <p:cNvSpPr>
            <a:spLocks noChangeArrowheads="1"/>
          </p:cNvSpPr>
          <p:nvPr/>
        </p:nvSpPr>
        <p:spPr bwMode="auto">
          <a:xfrm>
            <a:off x="0" y="444341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0735" name="Object 79">
            <a:extLst>
              <a:ext uri="{FF2B5EF4-FFF2-40B4-BE49-F238E27FC236}">
                <a16:creationId xmlns:a16="http://schemas.microsoft.com/office/drawing/2014/main" id="{1F3A3AAA-D5EA-44A9-99E3-6CBF4120F97C}"/>
              </a:ext>
            </a:extLst>
          </p:cNvPr>
          <p:cNvGraphicFramePr>
            <a:graphicFrameLocks noChangeAspect="1"/>
          </p:cNvGraphicFramePr>
          <p:nvPr/>
        </p:nvGraphicFramePr>
        <p:xfrm>
          <a:off x="142875" y="4483100"/>
          <a:ext cx="765175" cy="449263"/>
        </p:xfrm>
        <a:graphic>
          <a:graphicData uri="http://schemas.openxmlformats.org/presentationml/2006/ole">
            <mc:AlternateContent xmlns:mc="http://schemas.openxmlformats.org/markup-compatibility/2006">
              <mc:Choice xmlns:v="urn:schemas-microsoft-com:vml" Requires="v">
                <p:oleObj spid="_x0000_s70741" name="Формула" r:id="rId11" imgW="444307" imgH="241195" progId="Equation.3">
                  <p:embed/>
                </p:oleObj>
              </mc:Choice>
              <mc:Fallback>
                <p:oleObj name="Формула" r:id="rId11" imgW="444307" imgH="241195" progId="Equation.3">
                  <p:embed/>
                  <p:pic>
                    <p:nvPicPr>
                      <p:cNvPr id="0" name="Object 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875" y="4483100"/>
                        <a:ext cx="7651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736" name="Line 80">
            <a:extLst>
              <a:ext uri="{FF2B5EF4-FFF2-40B4-BE49-F238E27FC236}">
                <a16:creationId xmlns:a16="http://schemas.microsoft.com/office/drawing/2014/main" id="{31F41AF8-B08F-487B-8270-852F381C06B3}"/>
              </a:ext>
            </a:extLst>
          </p:cNvPr>
          <p:cNvSpPr>
            <a:spLocks noChangeShapeType="1"/>
          </p:cNvSpPr>
          <p:nvPr/>
        </p:nvSpPr>
        <p:spPr bwMode="auto">
          <a:xfrm>
            <a:off x="549275" y="4932363"/>
            <a:ext cx="358775" cy="146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2822"/>
                                        </p:tgtEl>
                                        <p:attrNameLst>
                                          <p:attrName>style.visibility</p:attrName>
                                        </p:attrNameLst>
                                      </p:cBhvr>
                                      <p:to>
                                        <p:strVal val="visible"/>
                                      </p:to>
                                    </p:set>
                                    <p:animEffect transition="in" filter="wipe(down)">
                                      <p:cBhvr>
                                        <p:cTn id="7" dur="500"/>
                                        <p:tgtEl>
                                          <p:spTgt spid="162822"/>
                                        </p:tgtEl>
                                      </p:cBhvr>
                                    </p:animEffect>
                                  </p:childTnLst>
                                </p:cTn>
                              </p:par>
                              <p:par>
                                <p:cTn id="8" presetID="22" presetClass="entr" presetSubtype="4" fill="hold" nodeType="withEffect">
                                  <p:stCondLst>
                                    <p:cond delay="0"/>
                                  </p:stCondLst>
                                  <p:childTnLst>
                                    <p:set>
                                      <p:cBhvr>
                                        <p:cTn id="9" dur="1" fill="hold">
                                          <p:stCondLst>
                                            <p:cond delay="0"/>
                                          </p:stCondLst>
                                        </p:cTn>
                                        <p:tgtEl>
                                          <p:spTgt spid="162849"/>
                                        </p:tgtEl>
                                        <p:attrNameLst>
                                          <p:attrName>style.visibility</p:attrName>
                                        </p:attrNameLst>
                                      </p:cBhvr>
                                      <p:to>
                                        <p:strVal val="visible"/>
                                      </p:to>
                                    </p:set>
                                    <p:animEffect transition="in" filter="wipe(down)">
                                      <p:cBhvr>
                                        <p:cTn id="10" dur="3000"/>
                                        <p:tgtEl>
                                          <p:spTgt spid="1628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4.73988E-6 0.00018 L 0.24115 0.00018 " pathEditMode="relative" rAng="0" ptsTypes="AA">
                                      <p:cBhvr>
                                        <p:cTn id="14" dur="2000" fill="hold"/>
                                        <p:tgtEl>
                                          <p:spTgt spid="162821"/>
                                        </p:tgtEl>
                                        <p:attrNameLst>
                                          <p:attrName>ppt_x</p:attrName>
                                          <p:attrName>ppt_y</p:attrName>
                                        </p:attrNameLst>
                                      </p:cBhvr>
                                      <p:rCtr x="12046" y="0"/>
                                    </p:animMotion>
                                  </p:childTnLst>
                                </p:cTn>
                              </p:par>
                              <p:par>
                                <p:cTn id="15" presetID="0" presetClass="path" presetSubtype="0" accel="50000" decel="50000" fill="hold" grpId="0" nodeType="withEffect">
                                  <p:stCondLst>
                                    <p:cond delay="0"/>
                                  </p:stCondLst>
                                  <p:childTnLst>
                                    <p:animMotion origin="layout" path="M -6.06936E-6 -2.77778E-6 C 0.006 0.0033 0.01225 0.0066 0.01895 0.00955 C 0.02566 0.0125 0.03259 0.01424 0.04022 0.01736 C 0.04785 0.02049 0.05664 0.02535 0.06542 0.02848 C 0.07421 0.0316 0.08485 0.03438 0.09294 0.03646 C 0.10103 0.03854 0.10658 0.03941 0.11421 0.04132 C 0.12184 0.04323 0.13132 0.04549 0.13941 0.04757 C 0.14751 0.04966 0.15467 0.05191 0.16277 0.054 C 0.17086 0.05608 0.1808 0.0592 0.1882 0.06025 C 0.1956 0.06129 0.19884 0.06025 0.20716 0.06025 C 0.21548 0.06025 0.23352 0.06025 0.23884 0.06025 " pathEditMode="relative" ptsTypes="aaaaaaaaaaA">
                                      <p:cBhvr>
                                        <p:cTn id="16" dur="2000" fill="hold"/>
                                        <p:tgtEl>
                                          <p:spTgt spid="162860"/>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2831"/>
                                        </p:tgtEl>
                                        <p:attrNameLst>
                                          <p:attrName>style.visibility</p:attrName>
                                        </p:attrNameLst>
                                      </p:cBhvr>
                                      <p:to>
                                        <p:strVal val="visible"/>
                                      </p:to>
                                    </p:set>
                                    <p:animEffect transition="in" filter="wipe(down)">
                                      <p:cBhvr>
                                        <p:cTn id="21" dur="500"/>
                                        <p:tgtEl>
                                          <p:spTgt spid="1628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2866"/>
                                        </p:tgtEl>
                                        <p:attrNameLst>
                                          <p:attrName>style.visibility</p:attrName>
                                        </p:attrNameLst>
                                      </p:cBhvr>
                                      <p:to>
                                        <p:strVal val="visible"/>
                                      </p:to>
                                    </p:set>
                                    <p:animEffect transition="in" filter="wipe(down)">
                                      <p:cBhvr>
                                        <p:cTn id="24" dur="500"/>
                                        <p:tgtEl>
                                          <p:spTgt spid="1628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62823"/>
                                        </p:tgtEl>
                                        <p:attrNameLst>
                                          <p:attrName>style.visibility</p:attrName>
                                        </p:attrNameLst>
                                      </p:cBhvr>
                                      <p:to>
                                        <p:strVal val="visible"/>
                                      </p:to>
                                    </p:set>
                                    <p:animEffect transition="in" filter="wipe(down)">
                                      <p:cBhvr>
                                        <p:cTn id="29" dur="500"/>
                                        <p:tgtEl>
                                          <p:spTgt spid="1628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2869"/>
                                        </p:tgtEl>
                                        <p:attrNameLst>
                                          <p:attrName>style.visibility</p:attrName>
                                        </p:attrNameLst>
                                      </p:cBhvr>
                                      <p:to>
                                        <p:strVal val="visible"/>
                                      </p:to>
                                    </p:set>
                                    <p:animEffect transition="in" filter="wipe(down)">
                                      <p:cBhvr>
                                        <p:cTn id="34" dur="500"/>
                                        <p:tgtEl>
                                          <p:spTgt spid="1628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1" nodeType="clickEffect">
                                  <p:stCondLst>
                                    <p:cond delay="0"/>
                                  </p:stCondLst>
                                  <p:childTnLst>
                                    <p:animMotion origin="layout" path="M -1.32948E-6 0.00018 L -1.32948E-6 -0.14947 " pathEditMode="relative" ptsTypes="AA">
                                      <p:cBhvr>
                                        <p:cTn id="38" dur="2000" fill="hold"/>
                                        <p:tgtEl>
                                          <p:spTgt spid="162869"/>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2834"/>
                                        </p:tgtEl>
                                        <p:attrNameLst>
                                          <p:attrName>style.visibility</p:attrName>
                                        </p:attrNameLst>
                                      </p:cBhvr>
                                      <p:to>
                                        <p:strVal val="visible"/>
                                      </p:to>
                                    </p:set>
                                    <p:animEffect transition="in" filter="wipe(down)">
                                      <p:cBhvr>
                                        <p:cTn id="43" dur="500"/>
                                        <p:tgtEl>
                                          <p:spTgt spid="1628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162824"/>
                                        </p:tgtEl>
                                        <p:attrNameLst>
                                          <p:attrName>style.visibility</p:attrName>
                                        </p:attrNameLst>
                                      </p:cBhvr>
                                      <p:to>
                                        <p:strVal val="visible"/>
                                      </p:to>
                                    </p:set>
                                    <p:animEffect transition="in" filter="wipe(down)">
                                      <p:cBhvr>
                                        <p:cTn id="48" dur="500"/>
                                        <p:tgtEl>
                                          <p:spTgt spid="1628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62868"/>
                                        </p:tgtEl>
                                        <p:attrNameLst>
                                          <p:attrName>style.visibility</p:attrName>
                                        </p:attrNameLst>
                                      </p:cBhvr>
                                      <p:to>
                                        <p:strVal val="visible"/>
                                      </p:to>
                                    </p:set>
                                    <p:animEffect transition="in" filter="wipe(down)">
                                      <p:cBhvr>
                                        <p:cTn id="53" dur="500"/>
                                        <p:tgtEl>
                                          <p:spTgt spid="1628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grpId="1" nodeType="clickEffect">
                                  <p:stCondLst>
                                    <p:cond delay="0"/>
                                  </p:stCondLst>
                                  <p:childTnLst>
                                    <p:animMotion origin="layout" path="M -1.32948E-6 0.00018 L 0.10497 0.00018 " pathEditMode="relative" ptsTypes="AA">
                                      <p:cBhvr>
                                        <p:cTn id="57" dur="2000" fill="hold"/>
                                        <p:tgtEl>
                                          <p:spTgt spid="162868"/>
                                        </p:tgtEl>
                                        <p:attrNameLst>
                                          <p:attrName>ppt_x</p:attrName>
                                          <p:attrName>ppt_y</p:attrName>
                                        </p:attrNameLst>
                                      </p:cBhvr>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2837"/>
                                        </p:tgtEl>
                                        <p:attrNameLst>
                                          <p:attrName>style.visibility</p:attrName>
                                        </p:attrNameLst>
                                      </p:cBhvr>
                                      <p:to>
                                        <p:strVal val="visible"/>
                                      </p:to>
                                    </p:set>
                                    <p:animEffect transition="in" filter="wipe(down)">
                                      <p:cBhvr>
                                        <p:cTn id="62" dur="500"/>
                                        <p:tgtEl>
                                          <p:spTgt spid="1628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62825"/>
                                        </p:tgtEl>
                                        <p:attrNameLst>
                                          <p:attrName>style.visibility</p:attrName>
                                        </p:attrNameLst>
                                      </p:cBhvr>
                                      <p:to>
                                        <p:strVal val="visible"/>
                                      </p:to>
                                    </p:set>
                                    <p:animEffect transition="in" filter="wipe(down)">
                                      <p:cBhvr>
                                        <p:cTn id="67" dur="500"/>
                                        <p:tgtEl>
                                          <p:spTgt spid="1628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2867"/>
                                        </p:tgtEl>
                                        <p:attrNameLst>
                                          <p:attrName>style.visibility</p:attrName>
                                        </p:attrNameLst>
                                      </p:cBhvr>
                                      <p:to>
                                        <p:strVal val="visible"/>
                                      </p:to>
                                    </p:set>
                                    <p:animEffect transition="in" filter="wipe(down)">
                                      <p:cBhvr>
                                        <p:cTn id="72" dur="500"/>
                                        <p:tgtEl>
                                          <p:spTgt spid="16286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grpId="1" nodeType="clickEffect">
                                  <p:stCondLst>
                                    <p:cond delay="0"/>
                                  </p:stCondLst>
                                  <p:childTnLst>
                                    <p:animMotion origin="layout" path="M 0.00023 0.00018 L 0.00023 -0.03142 " pathEditMode="relative" ptsTypes="AA">
                                      <p:cBhvr>
                                        <p:cTn id="76" dur="2000" fill="hold"/>
                                        <p:tgtEl>
                                          <p:spTgt spid="162867"/>
                                        </p:tgtEl>
                                        <p:attrNameLst>
                                          <p:attrName>ppt_x</p:attrName>
                                          <p:attrName>ppt_y</p:attrName>
                                        </p:attrNameLst>
                                      </p:cBhvr>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62840"/>
                                        </p:tgtEl>
                                        <p:attrNameLst>
                                          <p:attrName>style.visibility</p:attrName>
                                        </p:attrNameLst>
                                      </p:cBhvr>
                                      <p:to>
                                        <p:strVal val="visible"/>
                                      </p:to>
                                    </p:set>
                                    <p:animEffect transition="in" filter="wipe(down)">
                                      <p:cBhvr>
                                        <p:cTn id="81" dur="500"/>
                                        <p:tgtEl>
                                          <p:spTgt spid="16284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162826"/>
                                        </p:tgtEl>
                                        <p:attrNameLst>
                                          <p:attrName>style.visibility</p:attrName>
                                        </p:attrNameLst>
                                      </p:cBhvr>
                                      <p:to>
                                        <p:strVal val="visible"/>
                                      </p:to>
                                    </p:set>
                                    <p:animEffect transition="in" filter="wipe(down)">
                                      <p:cBhvr>
                                        <p:cTn id="86" dur="500"/>
                                        <p:tgtEl>
                                          <p:spTgt spid="16282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162827"/>
                                        </p:tgtEl>
                                        <p:attrNameLst>
                                          <p:attrName>style.visibility</p:attrName>
                                        </p:attrNameLst>
                                      </p:cBhvr>
                                      <p:to>
                                        <p:strVal val="visible"/>
                                      </p:to>
                                    </p:set>
                                    <p:animEffect transition="in" filter="wipe(down)">
                                      <p:cBhvr>
                                        <p:cTn id="91" dur="500"/>
                                        <p:tgtEl>
                                          <p:spTgt spid="16282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62875"/>
                                        </p:tgtEl>
                                        <p:attrNameLst>
                                          <p:attrName>style.visibility</p:attrName>
                                        </p:attrNameLst>
                                      </p:cBhvr>
                                      <p:to>
                                        <p:strVal val="visible"/>
                                      </p:to>
                                    </p:set>
                                    <p:animEffect transition="in" filter="wipe(down)">
                                      <p:cBhvr>
                                        <p:cTn id="96" dur="500"/>
                                        <p:tgtEl>
                                          <p:spTgt spid="162875"/>
                                        </p:tgtEl>
                                      </p:cBhvr>
                                    </p:animEffect>
                                  </p:childTnLst>
                                </p:cTn>
                              </p:par>
                              <p:par>
                                <p:cTn id="97" presetID="22" presetClass="entr" presetSubtype="4" fill="hold" nodeType="withEffect">
                                  <p:stCondLst>
                                    <p:cond delay="0"/>
                                  </p:stCondLst>
                                  <p:childTnLst>
                                    <p:set>
                                      <p:cBhvr>
                                        <p:cTn id="98" dur="1" fill="hold">
                                          <p:stCondLst>
                                            <p:cond delay="0"/>
                                          </p:stCondLst>
                                        </p:cTn>
                                        <p:tgtEl>
                                          <p:spTgt spid="162877"/>
                                        </p:tgtEl>
                                        <p:attrNameLst>
                                          <p:attrName>style.visibility</p:attrName>
                                        </p:attrNameLst>
                                      </p:cBhvr>
                                      <p:to>
                                        <p:strVal val="visible"/>
                                      </p:to>
                                    </p:set>
                                    <p:animEffect transition="in" filter="wipe(down)">
                                      <p:cBhvr>
                                        <p:cTn id="99" dur="500"/>
                                        <p:tgtEl>
                                          <p:spTgt spid="162877"/>
                                        </p:tgtEl>
                                      </p:cBhvr>
                                    </p:animEffect>
                                  </p:childTnLst>
                                </p:cTn>
                              </p:par>
                              <p:par>
                                <p:cTn id="100" presetID="22" presetClass="entr" presetSubtype="4" fill="hold" nodeType="withEffect">
                                  <p:stCondLst>
                                    <p:cond delay="0"/>
                                  </p:stCondLst>
                                  <p:childTnLst>
                                    <p:set>
                                      <p:cBhvr>
                                        <p:cTn id="101" dur="1" fill="hold">
                                          <p:stCondLst>
                                            <p:cond delay="0"/>
                                          </p:stCondLst>
                                        </p:cTn>
                                        <p:tgtEl>
                                          <p:spTgt spid="162876"/>
                                        </p:tgtEl>
                                        <p:attrNameLst>
                                          <p:attrName>style.visibility</p:attrName>
                                        </p:attrNameLst>
                                      </p:cBhvr>
                                      <p:to>
                                        <p:strVal val="visible"/>
                                      </p:to>
                                    </p:set>
                                    <p:animEffect transition="in" filter="wipe(down)">
                                      <p:cBhvr>
                                        <p:cTn id="102" dur="500"/>
                                        <p:tgtEl>
                                          <p:spTgt spid="162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animBg="1"/>
      <p:bldP spid="162831" grpId="0"/>
      <p:bldP spid="162834" grpId="0"/>
      <p:bldP spid="162837" grpId="0"/>
      <p:bldP spid="162840" grpId="0"/>
      <p:bldP spid="162860" grpId="0" animBg="1"/>
      <p:bldP spid="162866" grpId="0"/>
      <p:bldP spid="162867" grpId="0" animBg="1"/>
      <p:bldP spid="162867" grpId="1" animBg="1"/>
      <p:bldP spid="162868" grpId="0" animBg="1"/>
      <p:bldP spid="162868" grpId="1" animBg="1"/>
      <p:bldP spid="162869" grpId="0" animBg="1"/>
      <p:bldP spid="162869" grpId="1" animBg="1"/>
      <p:bldP spid="16287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F147CA76-826E-4C42-AFBD-DC2D814E987E}"/>
              </a:ext>
            </a:extLst>
          </p:cNvPr>
          <p:cNvSpPr>
            <a:spLocks noGrp="1" noChangeArrowheads="1"/>
          </p:cNvSpPr>
          <p:nvPr>
            <p:ph type="body" idx="1"/>
          </p:nvPr>
        </p:nvSpPr>
        <p:spPr>
          <a:xfrm>
            <a:off x="342900" y="1693863"/>
            <a:ext cx="6172200" cy="6480175"/>
          </a:xfrm>
        </p:spPr>
        <p:txBody>
          <a:bodyPr/>
          <a:lstStyle/>
          <a:p>
            <a:pPr eaLnBrk="1" hangingPunct="1">
              <a:lnSpc>
                <a:spcPct val="90000"/>
              </a:lnSpc>
            </a:pPr>
            <a:r>
              <a:rPr lang="ru-RU" altLang="ru-RU" sz="2100"/>
              <a:t>Шаг1:	Выбрать начальную точку </a:t>
            </a:r>
            <a:r>
              <a:rPr lang="en-US" altLang="ru-RU" sz="2100" i="1"/>
              <a:t>A</a:t>
            </a:r>
            <a:r>
              <a:rPr lang="ru-RU" altLang="ru-RU" sz="2100"/>
              <a:t> с координатами   	. Зафиксировать .</a:t>
            </a:r>
          </a:p>
          <a:p>
            <a:pPr eaLnBrk="1" hangingPunct="1">
              <a:lnSpc>
                <a:spcPct val="90000"/>
              </a:lnSpc>
            </a:pPr>
            <a:r>
              <a:rPr lang="ru-RU" altLang="ru-RU" sz="2100"/>
              <a:t>Шаг2: циклический просмотр переменных. Зафиксировать значение , тогда целевая функция  будет функцией одной переменной  с параметром . Найти минимум (точка </a:t>
            </a:r>
            <a:r>
              <a:rPr lang="en-US" altLang="ru-RU" sz="2100" i="1"/>
              <a:t>B</a:t>
            </a:r>
            <a:r>
              <a:rPr lang="ru-RU" altLang="ru-RU" sz="2100"/>
              <a:t>) с координатами .</a:t>
            </a:r>
          </a:p>
          <a:p>
            <a:pPr eaLnBrk="1" hangingPunct="1">
              <a:lnSpc>
                <a:spcPct val="90000"/>
              </a:lnSpc>
            </a:pPr>
            <a:r>
              <a:rPr lang="ru-RU" altLang="ru-RU" sz="2100"/>
              <a:t>Зафиксировать значение , тогда целевая функция  будет функцией одной переменной  с параметром . Найти минимум  по направлению 2-2 (точка </a:t>
            </a:r>
            <a:r>
              <a:rPr lang="en-US" altLang="ru-RU" sz="2100" i="1"/>
              <a:t>C</a:t>
            </a:r>
            <a:r>
              <a:rPr lang="ru-RU" altLang="ru-RU" sz="2100"/>
              <a:t>) с координатами . Итерация заканчивается определением промежуточного минимума. </a:t>
            </a:r>
          </a:p>
          <a:p>
            <a:pPr eaLnBrk="1" hangingPunct="1">
              <a:lnSpc>
                <a:spcPct val="90000"/>
              </a:lnSpc>
            </a:pPr>
            <a:r>
              <a:rPr lang="ru-RU" altLang="ru-RU" sz="2100"/>
              <a:t>Шаг3:	Проверить условия достижения минимума – значения целевой функции , т.е.  .</a:t>
            </a:r>
          </a:p>
          <a:p>
            <a:pPr eaLnBrk="1" hangingPunct="1">
              <a:lnSpc>
                <a:spcPct val="90000"/>
              </a:lnSpc>
              <a:buFont typeface="Wingdings" panose="05000000000000000000" pitchFamily="2" charset="2"/>
              <a:buNone/>
            </a:pPr>
            <a:r>
              <a:rPr lang="ru-RU" altLang="ru-RU" sz="2100"/>
              <a:t>	Если «да», то закончить поиск, иначе положить и перейти к шагу 2.</a:t>
            </a:r>
          </a:p>
        </p:txBody>
      </p:sp>
      <p:sp>
        <p:nvSpPr>
          <p:cNvPr id="71683" name="Rectangle 4">
            <a:extLst>
              <a:ext uri="{FF2B5EF4-FFF2-40B4-BE49-F238E27FC236}">
                <a16:creationId xmlns:a16="http://schemas.microsoft.com/office/drawing/2014/main" id="{390808D4-4E0D-4379-90EC-FBB6F950DA6F}"/>
              </a:ext>
            </a:extLst>
          </p:cNvPr>
          <p:cNvSpPr>
            <a:spLocks noGrp="1" noChangeArrowheads="1"/>
          </p:cNvSpPr>
          <p:nvPr>
            <p:ph type="title"/>
          </p:nvPr>
        </p:nvSpPr>
        <p:spPr>
          <a:xfrm>
            <a:off x="342900" y="369888"/>
            <a:ext cx="6172200" cy="1033462"/>
          </a:xfrm>
          <a:noFill/>
        </p:spPr>
        <p:txBody>
          <a:bodyPr/>
          <a:lstStyle/>
          <a:p>
            <a:pPr algn="ctr" eaLnBrk="1" hangingPunct="1"/>
            <a:r>
              <a:rPr lang="ru-RU" altLang="ru-RU" sz="3200" b="1"/>
              <a:t>Алгоритм метода покоординатного спуска</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A16856EE-66D8-4708-B819-1741D3C6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476375"/>
            <a:ext cx="5400675"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4">
            <a:extLst>
              <a:ext uri="{FF2B5EF4-FFF2-40B4-BE49-F238E27FC236}">
                <a16:creationId xmlns:a16="http://schemas.microsoft.com/office/drawing/2014/main" id="{5C0ADDC0-A53C-49D7-A676-0734D274491A}"/>
              </a:ext>
            </a:extLst>
          </p:cNvPr>
          <p:cNvSpPr>
            <a:spLocks noChangeArrowheads="1"/>
          </p:cNvSpPr>
          <p:nvPr/>
        </p:nvSpPr>
        <p:spPr bwMode="auto">
          <a:xfrm>
            <a:off x="908050" y="1484313"/>
            <a:ext cx="5400675" cy="4173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08" name="Oval 5">
            <a:extLst>
              <a:ext uri="{FF2B5EF4-FFF2-40B4-BE49-F238E27FC236}">
                <a16:creationId xmlns:a16="http://schemas.microsoft.com/office/drawing/2014/main" id="{471663F4-BDDC-46DA-9889-B5BDDB57EBB4}"/>
              </a:ext>
            </a:extLst>
          </p:cNvPr>
          <p:cNvSpPr>
            <a:spLocks noChangeArrowheads="1"/>
          </p:cNvSpPr>
          <p:nvPr/>
        </p:nvSpPr>
        <p:spPr bwMode="auto">
          <a:xfrm>
            <a:off x="1125538" y="5003800"/>
            <a:ext cx="142875"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870" name="Line 6">
            <a:extLst>
              <a:ext uri="{FF2B5EF4-FFF2-40B4-BE49-F238E27FC236}">
                <a16:creationId xmlns:a16="http://schemas.microsoft.com/office/drawing/2014/main" id="{0C8B91E8-BB91-4F7A-9CE5-D881AB6DB0B0}"/>
              </a:ext>
            </a:extLst>
          </p:cNvPr>
          <p:cNvSpPr>
            <a:spLocks noChangeShapeType="1"/>
          </p:cNvSpPr>
          <p:nvPr/>
        </p:nvSpPr>
        <p:spPr bwMode="auto">
          <a:xfrm>
            <a:off x="908050" y="5078413"/>
            <a:ext cx="54006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4871" name="Line 7">
            <a:extLst>
              <a:ext uri="{FF2B5EF4-FFF2-40B4-BE49-F238E27FC236}">
                <a16:creationId xmlns:a16="http://schemas.microsoft.com/office/drawing/2014/main" id="{DDB6ADF5-4B25-455D-9143-4F13B382827A}"/>
              </a:ext>
            </a:extLst>
          </p:cNvPr>
          <p:cNvSpPr>
            <a:spLocks noChangeShapeType="1"/>
          </p:cNvSpPr>
          <p:nvPr/>
        </p:nvSpPr>
        <p:spPr bwMode="auto">
          <a:xfrm flipV="1">
            <a:off x="1844675" y="1547813"/>
            <a:ext cx="0" cy="41751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4872" name="Line 8">
            <a:extLst>
              <a:ext uri="{FF2B5EF4-FFF2-40B4-BE49-F238E27FC236}">
                <a16:creationId xmlns:a16="http://schemas.microsoft.com/office/drawing/2014/main" id="{008F1126-72DE-4A66-B17B-ED27D62E4F44}"/>
              </a:ext>
            </a:extLst>
          </p:cNvPr>
          <p:cNvSpPr>
            <a:spLocks noChangeShapeType="1"/>
          </p:cNvSpPr>
          <p:nvPr/>
        </p:nvSpPr>
        <p:spPr bwMode="auto">
          <a:xfrm>
            <a:off x="908050" y="3995738"/>
            <a:ext cx="5400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4873" name="Line 9">
            <a:extLst>
              <a:ext uri="{FF2B5EF4-FFF2-40B4-BE49-F238E27FC236}">
                <a16:creationId xmlns:a16="http://schemas.microsoft.com/office/drawing/2014/main" id="{DBB7F277-5DEB-461B-9E65-058F300EFE49}"/>
              </a:ext>
            </a:extLst>
          </p:cNvPr>
          <p:cNvSpPr>
            <a:spLocks noChangeShapeType="1"/>
          </p:cNvSpPr>
          <p:nvPr/>
        </p:nvSpPr>
        <p:spPr bwMode="auto">
          <a:xfrm flipV="1">
            <a:off x="2997200" y="1484313"/>
            <a:ext cx="0" cy="41735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72713" name="Line 11">
            <a:extLst>
              <a:ext uri="{FF2B5EF4-FFF2-40B4-BE49-F238E27FC236}">
                <a16:creationId xmlns:a16="http://schemas.microsoft.com/office/drawing/2014/main" id="{6BA49700-48AE-4FC7-8AFA-7B27CF2C7C68}"/>
              </a:ext>
            </a:extLst>
          </p:cNvPr>
          <p:cNvSpPr>
            <a:spLocks noChangeShapeType="1"/>
          </p:cNvSpPr>
          <p:nvPr/>
        </p:nvSpPr>
        <p:spPr bwMode="auto">
          <a:xfrm flipV="1">
            <a:off x="3716338" y="1477963"/>
            <a:ext cx="0" cy="41735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72714" name="Text Box 12">
            <a:extLst>
              <a:ext uri="{FF2B5EF4-FFF2-40B4-BE49-F238E27FC236}">
                <a16:creationId xmlns:a16="http://schemas.microsoft.com/office/drawing/2014/main" id="{D1B5FF34-746A-4BEC-BF5C-96A9ADA86D22}"/>
              </a:ext>
            </a:extLst>
          </p:cNvPr>
          <p:cNvSpPr txBox="1">
            <a:spLocks noChangeArrowheads="1"/>
          </p:cNvSpPr>
          <p:nvPr/>
        </p:nvSpPr>
        <p:spPr bwMode="auto">
          <a:xfrm>
            <a:off x="1125538" y="5148263"/>
            <a:ext cx="288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a</a:t>
            </a:r>
            <a:endParaRPr lang="ru-RU" altLang="ru-RU" sz="1800"/>
          </a:p>
        </p:txBody>
      </p:sp>
      <p:sp>
        <p:nvSpPr>
          <p:cNvPr id="164877" name="Text Box 13">
            <a:extLst>
              <a:ext uri="{FF2B5EF4-FFF2-40B4-BE49-F238E27FC236}">
                <a16:creationId xmlns:a16="http://schemas.microsoft.com/office/drawing/2014/main" id="{05086EBC-3278-45AF-8818-C0D84CCC7CFC}"/>
              </a:ext>
            </a:extLst>
          </p:cNvPr>
          <p:cNvSpPr txBox="1">
            <a:spLocks noChangeArrowheads="1"/>
          </p:cNvSpPr>
          <p:nvPr/>
        </p:nvSpPr>
        <p:spPr bwMode="auto">
          <a:xfrm>
            <a:off x="547688" y="4859338"/>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164878" name="Text Box 14">
            <a:extLst>
              <a:ext uri="{FF2B5EF4-FFF2-40B4-BE49-F238E27FC236}">
                <a16:creationId xmlns:a16="http://schemas.microsoft.com/office/drawing/2014/main" id="{C3E8A9EA-0AF1-46A9-BE05-EDFB179434E0}"/>
              </a:ext>
            </a:extLst>
          </p:cNvPr>
          <p:cNvSpPr txBox="1">
            <a:spLocks noChangeArrowheads="1"/>
          </p:cNvSpPr>
          <p:nvPr/>
        </p:nvSpPr>
        <p:spPr bwMode="auto">
          <a:xfrm>
            <a:off x="6324600" y="4997450"/>
            <a:ext cx="344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  </a:t>
            </a:r>
            <a:endParaRPr lang="ru-RU" altLang="ru-RU" sz="1800"/>
          </a:p>
        </p:txBody>
      </p:sp>
      <p:sp>
        <p:nvSpPr>
          <p:cNvPr id="164879" name="Text Box 15">
            <a:extLst>
              <a:ext uri="{FF2B5EF4-FFF2-40B4-BE49-F238E27FC236}">
                <a16:creationId xmlns:a16="http://schemas.microsoft.com/office/drawing/2014/main" id="{704BAB6E-5CBD-4B49-B0D5-C83B2410DAD5}"/>
              </a:ext>
            </a:extLst>
          </p:cNvPr>
          <p:cNvSpPr txBox="1">
            <a:spLocks noChangeArrowheads="1"/>
          </p:cNvSpPr>
          <p:nvPr/>
        </p:nvSpPr>
        <p:spPr bwMode="auto">
          <a:xfrm>
            <a:off x="1844675" y="5003800"/>
            <a:ext cx="404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b</a:t>
            </a:r>
            <a:endParaRPr lang="ru-RU" altLang="ru-RU" sz="1800"/>
          </a:p>
        </p:txBody>
      </p:sp>
      <p:sp>
        <p:nvSpPr>
          <p:cNvPr id="164880" name="Text Box 16">
            <a:extLst>
              <a:ext uri="{FF2B5EF4-FFF2-40B4-BE49-F238E27FC236}">
                <a16:creationId xmlns:a16="http://schemas.microsoft.com/office/drawing/2014/main" id="{B9D4A2B6-25C7-4D4D-91AD-64097199BEC4}"/>
              </a:ext>
            </a:extLst>
          </p:cNvPr>
          <p:cNvSpPr txBox="1">
            <a:spLocks noChangeArrowheads="1"/>
          </p:cNvSpPr>
          <p:nvPr/>
        </p:nvSpPr>
        <p:spPr bwMode="auto">
          <a:xfrm>
            <a:off x="1700213" y="5657850"/>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164881" name="Text Box 17">
            <a:extLst>
              <a:ext uri="{FF2B5EF4-FFF2-40B4-BE49-F238E27FC236}">
                <a16:creationId xmlns:a16="http://schemas.microsoft.com/office/drawing/2014/main" id="{CF3CA761-F24A-40B1-ABAF-37CE59CA6444}"/>
              </a:ext>
            </a:extLst>
          </p:cNvPr>
          <p:cNvSpPr txBox="1">
            <a:spLocks noChangeArrowheads="1"/>
          </p:cNvSpPr>
          <p:nvPr/>
        </p:nvSpPr>
        <p:spPr bwMode="auto">
          <a:xfrm>
            <a:off x="1700213" y="11160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164882" name="Text Box 18">
            <a:extLst>
              <a:ext uri="{FF2B5EF4-FFF2-40B4-BE49-F238E27FC236}">
                <a16:creationId xmlns:a16="http://schemas.microsoft.com/office/drawing/2014/main" id="{9EABCEEF-7882-4720-8DC7-3DD765C23395}"/>
              </a:ext>
            </a:extLst>
          </p:cNvPr>
          <p:cNvSpPr txBox="1">
            <a:spLocks noChangeArrowheads="1"/>
          </p:cNvSpPr>
          <p:nvPr/>
        </p:nvSpPr>
        <p:spPr bwMode="auto">
          <a:xfrm>
            <a:off x="1555750" y="4068763"/>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c</a:t>
            </a:r>
            <a:endParaRPr lang="ru-RU" altLang="ru-RU" sz="1800"/>
          </a:p>
        </p:txBody>
      </p:sp>
      <p:sp>
        <p:nvSpPr>
          <p:cNvPr id="164883" name="Text Box 19">
            <a:extLst>
              <a:ext uri="{FF2B5EF4-FFF2-40B4-BE49-F238E27FC236}">
                <a16:creationId xmlns:a16="http://schemas.microsoft.com/office/drawing/2014/main" id="{7013EC28-8232-4A40-A3EE-C86BC402E6B7}"/>
              </a:ext>
            </a:extLst>
          </p:cNvPr>
          <p:cNvSpPr txBox="1">
            <a:spLocks noChangeArrowheads="1"/>
          </p:cNvSpPr>
          <p:nvPr/>
        </p:nvSpPr>
        <p:spPr bwMode="auto">
          <a:xfrm>
            <a:off x="549275" y="5294313"/>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164885" name="Text Box 21">
            <a:extLst>
              <a:ext uri="{FF2B5EF4-FFF2-40B4-BE49-F238E27FC236}">
                <a16:creationId xmlns:a16="http://schemas.microsoft.com/office/drawing/2014/main" id="{728A96BE-5B6D-4CE2-BA17-8BFC50541EFD}"/>
              </a:ext>
            </a:extLst>
          </p:cNvPr>
          <p:cNvSpPr txBox="1">
            <a:spLocks noChangeArrowheads="1"/>
          </p:cNvSpPr>
          <p:nvPr/>
        </p:nvSpPr>
        <p:spPr bwMode="auto">
          <a:xfrm>
            <a:off x="2205038" y="3995738"/>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d</a:t>
            </a:r>
            <a:endParaRPr lang="ru-RU" altLang="ru-RU" sz="1800"/>
          </a:p>
        </p:txBody>
      </p:sp>
      <p:sp>
        <p:nvSpPr>
          <p:cNvPr id="164886" name="Text Box 22">
            <a:extLst>
              <a:ext uri="{FF2B5EF4-FFF2-40B4-BE49-F238E27FC236}">
                <a16:creationId xmlns:a16="http://schemas.microsoft.com/office/drawing/2014/main" id="{52F8A7C7-7DDC-40B4-ADB6-8372911FCEDB}"/>
              </a:ext>
            </a:extLst>
          </p:cNvPr>
          <p:cNvSpPr txBox="1">
            <a:spLocks noChangeArrowheads="1"/>
          </p:cNvSpPr>
          <p:nvPr/>
        </p:nvSpPr>
        <p:spPr bwMode="auto">
          <a:xfrm>
            <a:off x="4437063" y="11160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72724" name="Text Box 23">
            <a:extLst>
              <a:ext uri="{FF2B5EF4-FFF2-40B4-BE49-F238E27FC236}">
                <a16:creationId xmlns:a16="http://schemas.microsoft.com/office/drawing/2014/main" id="{E156C046-A580-43BA-AB97-40775C6DCEC4}"/>
              </a:ext>
            </a:extLst>
          </p:cNvPr>
          <p:cNvSpPr txBox="1">
            <a:spLocks noChangeArrowheads="1"/>
          </p:cNvSpPr>
          <p:nvPr/>
        </p:nvSpPr>
        <p:spPr bwMode="auto">
          <a:xfrm>
            <a:off x="3284538" y="5657850"/>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2’</a:t>
            </a:r>
            <a:endParaRPr lang="ru-RU" altLang="ru-RU" sz="1800"/>
          </a:p>
        </p:txBody>
      </p:sp>
      <p:sp>
        <p:nvSpPr>
          <p:cNvPr id="164888" name="Text Box 24">
            <a:extLst>
              <a:ext uri="{FF2B5EF4-FFF2-40B4-BE49-F238E27FC236}">
                <a16:creationId xmlns:a16="http://schemas.microsoft.com/office/drawing/2014/main" id="{B5C6B956-9AC3-4E4B-AD93-2EF89D69C22C}"/>
              </a:ext>
            </a:extLst>
          </p:cNvPr>
          <p:cNvSpPr txBox="1">
            <a:spLocks noChangeArrowheads="1"/>
          </p:cNvSpPr>
          <p:nvPr/>
        </p:nvSpPr>
        <p:spPr bwMode="auto">
          <a:xfrm>
            <a:off x="2997200" y="3917950"/>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e</a:t>
            </a:r>
            <a:endParaRPr lang="ru-RU" altLang="ru-RU" sz="1800"/>
          </a:p>
        </p:txBody>
      </p:sp>
      <p:sp>
        <p:nvSpPr>
          <p:cNvPr id="164889" name="Text Box 25">
            <a:extLst>
              <a:ext uri="{FF2B5EF4-FFF2-40B4-BE49-F238E27FC236}">
                <a16:creationId xmlns:a16="http://schemas.microsoft.com/office/drawing/2014/main" id="{253079A6-5ACA-4206-B954-626DDE88F126}"/>
              </a:ext>
            </a:extLst>
          </p:cNvPr>
          <p:cNvSpPr txBox="1">
            <a:spLocks noChangeArrowheads="1"/>
          </p:cNvSpPr>
          <p:nvPr/>
        </p:nvSpPr>
        <p:spPr bwMode="auto">
          <a:xfrm>
            <a:off x="2924175" y="5657850"/>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164890" name="Text Box 26">
            <a:extLst>
              <a:ext uri="{FF2B5EF4-FFF2-40B4-BE49-F238E27FC236}">
                <a16:creationId xmlns:a16="http://schemas.microsoft.com/office/drawing/2014/main" id="{749C72D9-9E34-437A-8EDB-E26E35955A58}"/>
              </a:ext>
            </a:extLst>
          </p:cNvPr>
          <p:cNvSpPr txBox="1">
            <a:spLocks noChangeArrowheads="1"/>
          </p:cNvSpPr>
          <p:nvPr/>
        </p:nvSpPr>
        <p:spPr bwMode="auto">
          <a:xfrm>
            <a:off x="549275" y="3708400"/>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164891" name="Text Box 27">
            <a:extLst>
              <a:ext uri="{FF2B5EF4-FFF2-40B4-BE49-F238E27FC236}">
                <a16:creationId xmlns:a16="http://schemas.microsoft.com/office/drawing/2014/main" id="{A323F9B5-29B8-4D61-8A69-C21BE909DD31}"/>
              </a:ext>
            </a:extLst>
          </p:cNvPr>
          <p:cNvSpPr txBox="1">
            <a:spLocks noChangeArrowheads="1"/>
          </p:cNvSpPr>
          <p:nvPr/>
        </p:nvSpPr>
        <p:spPr bwMode="auto">
          <a:xfrm>
            <a:off x="6308725" y="3700463"/>
            <a:ext cx="287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164892" name="Text Box 28">
            <a:extLst>
              <a:ext uri="{FF2B5EF4-FFF2-40B4-BE49-F238E27FC236}">
                <a16:creationId xmlns:a16="http://schemas.microsoft.com/office/drawing/2014/main" id="{30BA81AF-3C0E-4A92-AF88-C5B699249358}"/>
              </a:ext>
            </a:extLst>
          </p:cNvPr>
          <p:cNvSpPr txBox="1">
            <a:spLocks noChangeArrowheads="1"/>
          </p:cNvSpPr>
          <p:nvPr/>
        </p:nvSpPr>
        <p:spPr bwMode="auto">
          <a:xfrm>
            <a:off x="2924175" y="1122363"/>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3’</a:t>
            </a:r>
            <a:endParaRPr lang="ru-RU" altLang="ru-RU" sz="1800"/>
          </a:p>
        </p:txBody>
      </p:sp>
      <p:sp>
        <p:nvSpPr>
          <p:cNvPr id="72730" name="Line 29">
            <a:extLst>
              <a:ext uri="{FF2B5EF4-FFF2-40B4-BE49-F238E27FC236}">
                <a16:creationId xmlns:a16="http://schemas.microsoft.com/office/drawing/2014/main" id="{F744ADE8-7B7B-4BDE-A929-B9CAA3C1ECC7}"/>
              </a:ext>
            </a:extLst>
          </p:cNvPr>
          <p:cNvSpPr>
            <a:spLocks noChangeShapeType="1"/>
          </p:cNvSpPr>
          <p:nvPr/>
        </p:nvSpPr>
        <p:spPr bwMode="auto">
          <a:xfrm>
            <a:off x="908050" y="630078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2731" name="Line 30">
            <a:extLst>
              <a:ext uri="{FF2B5EF4-FFF2-40B4-BE49-F238E27FC236}">
                <a16:creationId xmlns:a16="http://schemas.microsoft.com/office/drawing/2014/main" id="{FFB7CBC4-6098-40A1-8003-AC5ED4A2DB47}"/>
              </a:ext>
            </a:extLst>
          </p:cNvPr>
          <p:cNvSpPr>
            <a:spLocks noChangeShapeType="1"/>
          </p:cNvSpPr>
          <p:nvPr/>
        </p:nvSpPr>
        <p:spPr bwMode="auto">
          <a:xfrm>
            <a:off x="908050" y="8748713"/>
            <a:ext cx="540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2732" name="Line 31">
            <a:extLst>
              <a:ext uri="{FF2B5EF4-FFF2-40B4-BE49-F238E27FC236}">
                <a16:creationId xmlns:a16="http://schemas.microsoft.com/office/drawing/2014/main" id="{AFCE12D8-7B7B-4A36-A973-32737308F421}"/>
              </a:ext>
            </a:extLst>
          </p:cNvPr>
          <p:cNvSpPr>
            <a:spLocks noChangeShapeType="1"/>
          </p:cNvSpPr>
          <p:nvPr/>
        </p:nvSpPr>
        <p:spPr bwMode="auto">
          <a:xfrm>
            <a:off x="6308725" y="6227763"/>
            <a:ext cx="0" cy="2520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2733" name="Line 32">
            <a:extLst>
              <a:ext uri="{FF2B5EF4-FFF2-40B4-BE49-F238E27FC236}">
                <a16:creationId xmlns:a16="http://schemas.microsoft.com/office/drawing/2014/main" id="{A0499D61-68A1-4249-88A6-644B27536602}"/>
              </a:ext>
            </a:extLst>
          </p:cNvPr>
          <p:cNvSpPr>
            <a:spLocks noChangeShapeType="1"/>
          </p:cNvSpPr>
          <p:nvPr/>
        </p:nvSpPr>
        <p:spPr bwMode="auto">
          <a:xfrm>
            <a:off x="1844675" y="6443663"/>
            <a:ext cx="0" cy="23764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4897" name="Freeform 33">
            <a:extLst>
              <a:ext uri="{FF2B5EF4-FFF2-40B4-BE49-F238E27FC236}">
                <a16:creationId xmlns:a16="http://schemas.microsoft.com/office/drawing/2014/main" id="{CC871F0B-FC43-4AB4-9DA9-F83693B20C76}"/>
              </a:ext>
            </a:extLst>
          </p:cNvPr>
          <p:cNvSpPr>
            <a:spLocks/>
          </p:cNvSpPr>
          <p:nvPr/>
        </p:nvSpPr>
        <p:spPr bwMode="auto">
          <a:xfrm>
            <a:off x="908050" y="6589713"/>
            <a:ext cx="5400675" cy="1906587"/>
          </a:xfrm>
          <a:custGeom>
            <a:avLst/>
            <a:gdLst>
              <a:gd name="T0" fmla="*/ 0 w 3402"/>
              <a:gd name="T1" fmla="*/ 2147483647 h 1202"/>
              <a:gd name="T2" fmla="*/ 2147483647 w 3402"/>
              <a:gd name="T3" fmla="*/ 2147483647 h 1202"/>
              <a:gd name="T4" fmla="*/ 2147483647 w 3402"/>
              <a:gd name="T5" fmla="*/ 0 h 1202"/>
              <a:gd name="T6" fmla="*/ 0 60000 65536"/>
              <a:gd name="T7" fmla="*/ 0 60000 65536"/>
              <a:gd name="T8" fmla="*/ 0 60000 65536"/>
              <a:gd name="T9" fmla="*/ 0 w 3402"/>
              <a:gd name="T10" fmla="*/ 0 h 1202"/>
              <a:gd name="T11" fmla="*/ 3402 w 3402"/>
              <a:gd name="T12" fmla="*/ 1202 h 1202"/>
            </a:gdLst>
            <a:ahLst/>
            <a:cxnLst>
              <a:cxn ang="T6">
                <a:pos x="T0" y="T1"/>
              </a:cxn>
              <a:cxn ang="T7">
                <a:pos x="T2" y="T3"/>
              </a:cxn>
              <a:cxn ang="T8">
                <a:pos x="T4" y="T5"/>
              </a:cxn>
            </a:cxnLst>
            <a:rect l="T9" t="T10" r="T11" b="T12"/>
            <a:pathLst>
              <a:path w="3402" h="1202">
                <a:moveTo>
                  <a:pt x="0" y="680"/>
                </a:moveTo>
                <a:cubicBezTo>
                  <a:pt x="465" y="941"/>
                  <a:pt x="930" y="1202"/>
                  <a:pt x="1497" y="1089"/>
                </a:cubicBezTo>
                <a:cubicBezTo>
                  <a:pt x="2064" y="976"/>
                  <a:pt x="3085" y="181"/>
                  <a:pt x="3402" y="0"/>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2735" name="Line 34">
            <a:extLst>
              <a:ext uri="{FF2B5EF4-FFF2-40B4-BE49-F238E27FC236}">
                <a16:creationId xmlns:a16="http://schemas.microsoft.com/office/drawing/2014/main" id="{C465FFE8-3524-4EDF-932D-E86F16D04B26}"/>
              </a:ext>
            </a:extLst>
          </p:cNvPr>
          <p:cNvSpPr>
            <a:spLocks noChangeShapeType="1"/>
          </p:cNvSpPr>
          <p:nvPr/>
        </p:nvSpPr>
        <p:spPr bwMode="auto">
          <a:xfrm flipH="1">
            <a:off x="908050" y="6443663"/>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36" name="Line 35">
            <a:extLst>
              <a:ext uri="{FF2B5EF4-FFF2-40B4-BE49-F238E27FC236}">
                <a16:creationId xmlns:a16="http://schemas.microsoft.com/office/drawing/2014/main" id="{C38E582C-5216-4ABD-BE77-E2C27D090023}"/>
              </a:ext>
            </a:extLst>
          </p:cNvPr>
          <p:cNvSpPr>
            <a:spLocks noChangeShapeType="1"/>
          </p:cNvSpPr>
          <p:nvPr/>
        </p:nvSpPr>
        <p:spPr bwMode="auto">
          <a:xfrm flipH="1">
            <a:off x="908050" y="67325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37" name="Line 36">
            <a:extLst>
              <a:ext uri="{FF2B5EF4-FFF2-40B4-BE49-F238E27FC236}">
                <a16:creationId xmlns:a16="http://schemas.microsoft.com/office/drawing/2014/main" id="{16F9A0F0-6182-4524-A80B-A7D9305A68FB}"/>
              </a:ext>
            </a:extLst>
          </p:cNvPr>
          <p:cNvSpPr>
            <a:spLocks noChangeShapeType="1"/>
          </p:cNvSpPr>
          <p:nvPr/>
        </p:nvSpPr>
        <p:spPr bwMode="auto">
          <a:xfrm flipH="1">
            <a:off x="908050" y="7021513"/>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38" name="Line 37">
            <a:extLst>
              <a:ext uri="{FF2B5EF4-FFF2-40B4-BE49-F238E27FC236}">
                <a16:creationId xmlns:a16="http://schemas.microsoft.com/office/drawing/2014/main" id="{8D5A146B-A19E-4B45-9DDF-DAD062D85F64}"/>
              </a:ext>
            </a:extLst>
          </p:cNvPr>
          <p:cNvSpPr>
            <a:spLocks noChangeShapeType="1"/>
          </p:cNvSpPr>
          <p:nvPr/>
        </p:nvSpPr>
        <p:spPr bwMode="auto">
          <a:xfrm flipH="1">
            <a:off x="908050" y="7308850"/>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39" name="Line 38">
            <a:extLst>
              <a:ext uri="{FF2B5EF4-FFF2-40B4-BE49-F238E27FC236}">
                <a16:creationId xmlns:a16="http://schemas.microsoft.com/office/drawing/2014/main" id="{28151416-C311-450E-8A5A-7D37368AB7AA}"/>
              </a:ext>
            </a:extLst>
          </p:cNvPr>
          <p:cNvSpPr>
            <a:spLocks noChangeShapeType="1"/>
          </p:cNvSpPr>
          <p:nvPr/>
        </p:nvSpPr>
        <p:spPr bwMode="auto">
          <a:xfrm flipH="1">
            <a:off x="908050" y="75961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40" name="Line 39">
            <a:extLst>
              <a:ext uri="{FF2B5EF4-FFF2-40B4-BE49-F238E27FC236}">
                <a16:creationId xmlns:a16="http://schemas.microsoft.com/office/drawing/2014/main" id="{90F9CD5E-EE4F-448C-A8E3-C3DCC3B8C5A6}"/>
              </a:ext>
            </a:extLst>
          </p:cNvPr>
          <p:cNvSpPr>
            <a:spLocks noChangeShapeType="1"/>
          </p:cNvSpPr>
          <p:nvPr/>
        </p:nvSpPr>
        <p:spPr bwMode="auto">
          <a:xfrm flipH="1">
            <a:off x="908050" y="78120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41" name="Line 40">
            <a:extLst>
              <a:ext uri="{FF2B5EF4-FFF2-40B4-BE49-F238E27FC236}">
                <a16:creationId xmlns:a16="http://schemas.microsoft.com/office/drawing/2014/main" id="{71CDF0B3-5268-4A78-8136-9D54E8EFEEC7}"/>
              </a:ext>
            </a:extLst>
          </p:cNvPr>
          <p:cNvSpPr>
            <a:spLocks noChangeShapeType="1"/>
          </p:cNvSpPr>
          <p:nvPr/>
        </p:nvSpPr>
        <p:spPr bwMode="auto">
          <a:xfrm flipH="1">
            <a:off x="908050" y="80279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42" name="Line 41">
            <a:extLst>
              <a:ext uri="{FF2B5EF4-FFF2-40B4-BE49-F238E27FC236}">
                <a16:creationId xmlns:a16="http://schemas.microsoft.com/office/drawing/2014/main" id="{4E4A0465-F850-46D8-9D75-FC8445846567}"/>
              </a:ext>
            </a:extLst>
          </p:cNvPr>
          <p:cNvSpPr>
            <a:spLocks noChangeShapeType="1"/>
          </p:cNvSpPr>
          <p:nvPr/>
        </p:nvSpPr>
        <p:spPr bwMode="auto">
          <a:xfrm flipH="1">
            <a:off x="908050" y="82438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43" name="Line 42">
            <a:extLst>
              <a:ext uri="{FF2B5EF4-FFF2-40B4-BE49-F238E27FC236}">
                <a16:creationId xmlns:a16="http://schemas.microsoft.com/office/drawing/2014/main" id="{88213FB4-E5E6-4635-9785-CE20BC12E407}"/>
              </a:ext>
            </a:extLst>
          </p:cNvPr>
          <p:cNvSpPr>
            <a:spLocks noChangeShapeType="1"/>
          </p:cNvSpPr>
          <p:nvPr/>
        </p:nvSpPr>
        <p:spPr bwMode="auto">
          <a:xfrm flipH="1">
            <a:off x="908050" y="8459788"/>
            <a:ext cx="5400675"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ru-RU"/>
          </a:p>
        </p:txBody>
      </p:sp>
      <p:sp>
        <p:nvSpPr>
          <p:cNvPr id="72744" name="Line 43">
            <a:extLst>
              <a:ext uri="{FF2B5EF4-FFF2-40B4-BE49-F238E27FC236}">
                <a16:creationId xmlns:a16="http://schemas.microsoft.com/office/drawing/2014/main" id="{BA286390-09D6-4736-B265-C6AB3E0D0858}"/>
              </a:ext>
            </a:extLst>
          </p:cNvPr>
          <p:cNvSpPr>
            <a:spLocks noChangeShapeType="1"/>
          </p:cNvSpPr>
          <p:nvPr/>
        </p:nvSpPr>
        <p:spPr bwMode="auto">
          <a:xfrm>
            <a:off x="1196975" y="5219700"/>
            <a:ext cx="0" cy="2449513"/>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ru-RU"/>
          </a:p>
        </p:txBody>
      </p:sp>
      <p:sp>
        <p:nvSpPr>
          <p:cNvPr id="164908" name="Oval 44">
            <a:extLst>
              <a:ext uri="{FF2B5EF4-FFF2-40B4-BE49-F238E27FC236}">
                <a16:creationId xmlns:a16="http://schemas.microsoft.com/office/drawing/2014/main" id="{4E735D17-3B53-4F51-9147-7ABD510F5031}"/>
              </a:ext>
            </a:extLst>
          </p:cNvPr>
          <p:cNvSpPr>
            <a:spLocks noChangeArrowheads="1"/>
          </p:cNvSpPr>
          <p:nvPr/>
        </p:nvSpPr>
        <p:spPr bwMode="auto">
          <a:xfrm>
            <a:off x="1125538" y="774065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46" name="Text Box 45">
            <a:extLst>
              <a:ext uri="{FF2B5EF4-FFF2-40B4-BE49-F238E27FC236}">
                <a16:creationId xmlns:a16="http://schemas.microsoft.com/office/drawing/2014/main" id="{A7A5C72C-0961-42C4-9153-01A4EA7C1957}"/>
              </a:ext>
            </a:extLst>
          </p:cNvPr>
          <p:cNvSpPr txBox="1">
            <a:spLocks noChangeArrowheads="1"/>
          </p:cNvSpPr>
          <p:nvPr/>
        </p:nvSpPr>
        <p:spPr bwMode="auto">
          <a:xfrm>
            <a:off x="549275" y="7453313"/>
            <a:ext cx="287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72747" name="Text Box 46">
            <a:extLst>
              <a:ext uri="{FF2B5EF4-FFF2-40B4-BE49-F238E27FC236}">
                <a16:creationId xmlns:a16="http://schemas.microsoft.com/office/drawing/2014/main" id="{1F1A9E0F-DFF7-40E7-ADA1-BB8E6CEF06CC}"/>
              </a:ext>
            </a:extLst>
          </p:cNvPr>
          <p:cNvSpPr txBox="1">
            <a:spLocks noChangeArrowheads="1"/>
          </p:cNvSpPr>
          <p:nvPr/>
        </p:nvSpPr>
        <p:spPr bwMode="auto">
          <a:xfrm>
            <a:off x="6308725" y="6373813"/>
            <a:ext cx="404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1</a:t>
            </a:r>
            <a:endParaRPr lang="ru-RU" altLang="ru-RU" sz="1800"/>
          </a:p>
        </p:txBody>
      </p:sp>
      <p:sp>
        <p:nvSpPr>
          <p:cNvPr id="164911" name="Oval 47">
            <a:extLst>
              <a:ext uri="{FF2B5EF4-FFF2-40B4-BE49-F238E27FC236}">
                <a16:creationId xmlns:a16="http://schemas.microsoft.com/office/drawing/2014/main" id="{5B93C3C2-E5AF-4391-A11D-06D134B7A1E8}"/>
              </a:ext>
            </a:extLst>
          </p:cNvPr>
          <p:cNvSpPr>
            <a:spLocks noChangeArrowheads="1"/>
          </p:cNvSpPr>
          <p:nvPr/>
        </p:nvSpPr>
        <p:spPr bwMode="auto">
          <a:xfrm>
            <a:off x="1125538" y="500380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49" name="Text Box 49">
            <a:extLst>
              <a:ext uri="{FF2B5EF4-FFF2-40B4-BE49-F238E27FC236}">
                <a16:creationId xmlns:a16="http://schemas.microsoft.com/office/drawing/2014/main" id="{3308995F-D7E9-4128-9027-E3FC649E4530}"/>
              </a:ext>
            </a:extLst>
          </p:cNvPr>
          <p:cNvSpPr txBox="1">
            <a:spLocks noChangeArrowheads="1"/>
          </p:cNvSpPr>
          <p:nvPr/>
        </p:nvSpPr>
        <p:spPr bwMode="auto">
          <a:xfrm>
            <a:off x="981075" y="7885113"/>
            <a:ext cx="287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a</a:t>
            </a:r>
            <a:endParaRPr lang="ru-RU" altLang="ru-RU" sz="1800"/>
          </a:p>
        </p:txBody>
      </p:sp>
      <p:sp>
        <p:nvSpPr>
          <p:cNvPr id="164914" name="Text Box 50">
            <a:extLst>
              <a:ext uri="{FF2B5EF4-FFF2-40B4-BE49-F238E27FC236}">
                <a16:creationId xmlns:a16="http://schemas.microsoft.com/office/drawing/2014/main" id="{EB30C022-9A63-4B6A-8B95-663630752FCA}"/>
              </a:ext>
            </a:extLst>
          </p:cNvPr>
          <p:cNvSpPr txBox="1">
            <a:spLocks noChangeArrowheads="1"/>
          </p:cNvSpPr>
          <p:nvPr/>
        </p:nvSpPr>
        <p:spPr bwMode="auto">
          <a:xfrm>
            <a:off x="1844675" y="8172450"/>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b</a:t>
            </a:r>
            <a:endParaRPr lang="ru-RU" altLang="ru-RU" sz="1800"/>
          </a:p>
        </p:txBody>
      </p:sp>
      <p:sp>
        <p:nvSpPr>
          <p:cNvPr id="164915" name="Oval 51">
            <a:extLst>
              <a:ext uri="{FF2B5EF4-FFF2-40B4-BE49-F238E27FC236}">
                <a16:creationId xmlns:a16="http://schemas.microsoft.com/office/drawing/2014/main" id="{5A42EB23-3B48-4582-A50A-EBDC8169BC29}"/>
              </a:ext>
            </a:extLst>
          </p:cNvPr>
          <p:cNvSpPr>
            <a:spLocks noChangeArrowheads="1"/>
          </p:cNvSpPr>
          <p:nvPr/>
        </p:nvSpPr>
        <p:spPr bwMode="auto">
          <a:xfrm>
            <a:off x="2205038" y="3924300"/>
            <a:ext cx="144462" cy="144463"/>
          </a:xfrm>
          <a:prstGeom prst="ellipse">
            <a:avLst/>
          </a:prstGeom>
          <a:solidFill>
            <a:srgbClr val="0066FF"/>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917" name="Oval 53">
            <a:extLst>
              <a:ext uri="{FF2B5EF4-FFF2-40B4-BE49-F238E27FC236}">
                <a16:creationId xmlns:a16="http://schemas.microsoft.com/office/drawing/2014/main" id="{766DFD9D-6140-4194-AAF6-27C8066D344C}"/>
              </a:ext>
            </a:extLst>
          </p:cNvPr>
          <p:cNvSpPr>
            <a:spLocks noChangeArrowheads="1"/>
          </p:cNvSpPr>
          <p:nvPr/>
        </p:nvSpPr>
        <p:spPr bwMode="auto">
          <a:xfrm>
            <a:off x="2924175" y="3924300"/>
            <a:ext cx="144463" cy="144463"/>
          </a:xfrm>
          <a:prstGeom prst="ellipse">
            <a:avLst/>
          </a:prstGeom>
          <a:solidFill>
            <a:srgbClr val="1490E4"/>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53" name="Line 54">
            <a:extLst>
              <a:ext uri="{FF2B5EF4-FFF2-40B4-BE49-F238E27FC236}">
                <a16:creationId xmlns:a16="http://schemas.microsoft.com/office/drawing/2014/main" id="{CF0D48D5-26D4-4866-BE79-F5CEA0ECFC40}"/>
              </a:ext>
            </a:extLst>
          </p:cNvPr>
          <p:cNvSpPr>
            <a:spLocks noChangeShapeType="1"/>
          </p:cNvSpPr>
          <p:nvPr/>
        </p:nvSpPr>
        <p:spPr bwMode="auto">
          <a:xfrm flipH="1" flipV="1">
            <a:off x="3933825" y="3492500"/>
            <a:ext cx="2232025" cy="1801813"/>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54" name="Text Box 55">
            <a:extLst>
              <a:ext uri="{FF2B5EF4-FFF2-40B4-BE49-F238E27FC236}">
                <a16:creationId xmlns:a16="http://schemas.microsoft.com/office/drawing/2014/main" id="{4DA563A1-9A35-4CDF-826F-C1920EF0A16D}"/>
              </a:ext>
            </a:extLst>
          </p:cNvPr>
          <p:cNvSpPr txBox="1">
            <a:spLocks noChangeArrowheads="1"/>
          </p:cNvSpPr>
          <p:nvPr/>
        </p:nvSpPr>
        <p:spPr bwMode="auto">
          <a:xfrm>
            <a:off x="3789363" y="4932363"/>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chemeClr val="hlink"/>
                </a:solidFill>
              </a:rPr>
              <a:t>Направление к минимуму ф-ции</a:t>
            </a:r>
          </a:p>
        </p:txBody>
      </p:sp>
      <p:sp>
        <p:nvSpPr>
          <p:cNvPr id="72755" name="AutoShape 56">
            <a:extLst>
              <a:ext uri="{FF2B5EF4-FFF2-40B4-BE49-F238E27FC236}">
                <a16:creationId xmlns:a16="http://schemas.microsoft.com/office/drawing/2014/main" id="{BE446559-3218-40CF-95EA-BAD2F8B23299}"/>
              </a:ext>
            </a:extLst>
          </p:cNvPr>
          <p:cNvSpPr>
            <a:spLocks noChangeArrowheads="1"/>
          </p:cNvSpPr>
          <p:nvPr/>
        </p:nvSpPr>
        <p:spPr bwMode="auto">
          <a:xfrm>
            <a:off x="3644900" y="3205163"/>
            <a:ext cx="287338" cy="285750"/>
          </a:xfrm>
          <a:prstGeom prst="star4">
            <a:avLst>
              <a:gd name="adj" fmla="val 12500"/>
            </a:avLst>
          </a:prstGeom>
          <a:solidFill>
            <a:srgbClr val="FF3300"/>
          </a:solidFill>
          <a:ln w="9525">
            <a:solidFill>
              <a:schemeClr val="tx1"/>
            </a:solidFill>
            <a:miter lim="800000"/>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56" name="Text Box 57">
            <a:extLst>
              <a:ext uri="{FF2B5EF4-FFF2-40B4-BE49-F238E27FC236}">
                <a16:creationId xmlns:a16="http://schemas.microsoft.com/office/drawing/2014/main" id="{AB411224-E63E-4616-B685-F7B4F867019B}"/>
              </a:ext>
            </a:extLst>
          </p:cNvPr>
          <p:cNvSpPr txBox="1">
            <a:spLocks noChangeArrowheads="1"/>
          </p:cNvSpPr>
          <p:nvPr/>
        </p:nvSpPr>
        <p:spPr bwMode="auto">
          <a:xfrm>
            <a:off x="3933825" y="1979613"/>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rgbClr val="FF3300"/>
                </a:solidFill>
              </a:rPr>
              <a:t>Глобальный минимум</a:t>
            </a:r>
          </a:p>
        </p:txBody>
      </p:sp>
      <p:sp>
        <p:nvSpPr>
          <p:cNvPr id="72757" name="Line 58">
            <a:extLst>
              <a:ext uri="{FF2B5EF4-FFF2-40B4-BE49-F238E27FC236}">
                <a16:creationId xmlns:a16="http://schemas.microsoft.com/office/drawing/2014/main" id="{2BFBB3A2-42B4-4D3C-BC34-A245FEF36C0C}"/>
              </a:ext>
            </a:extLst>
          </p:cNvPr>
          <p:cNvSpPr>
            <a:spLocks noChangeShapeType="1"/>
          </p:cNvSpPr>
          <p:nvPr/>
        </p:nvSpPr>
        <p:spPr bwMode="auto">
          <a:xfrm flipH="1">
            <a:off x="3860800" y="2627313"/>
            <a:ext cx="792163" cy="649287"/>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58" name="Text Box 59">
            <a:extLst>
              <a:ext uri="{FF2B5EF4-FFF2-40B4-BE49-F238E27FC236}">
                <a16:creationId xmlns:a16="http://schemas.microsoft.com/office/drawing/2014/main" id="{7308DE02-80F5-49F3-887C-8DF68B6D8BC5}"/>
              </a:ext>
            </a:extLst>
          </p:cNvPr>
          <p:cNvSpPr txBox="1">
            <a:spLocks noChangeArrowheads="1"/>
          </p:cNvSpPr>
          <p:nvPr/>
        </p:nvSpPr>
        <p:spPr bwMode="auto">
          <a:xfrm rot="-5400000">
            <a:off x="823913" y="2255838"/>
            <a:ext cx="13700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2000">
                <a:solidFill>
                  <a:srgbClr val="CC3300"/>
                </a:solidFill>
              </a:rPr>
              <a:t>Базовые</a:t>
            </a:r>
            <a:r>
              <a:rPr lang="ru-RU" altLang="ru-RU" sz="1800">
                <a:solidFill>
                  <a:srgbClr val="CC3300"/>
                </a:solidFill>
              </a:rPr>
              <a:t> </a:t>
            </a:r>
            <a:r>
              <a:rPr lang="ru-RU" altLang="ru-RU" sz="1800" b="1">
                <a:solidFill>
                  <a:srgbClr val="CC3300"/>
                </a:solidFill>
              </a:rPr>
              <a:t>точки</a:t>
            </a:r>
          </a:p>
        </p:txBody>
      </p:sp>
      <p:sp>
        <p:nvSpPr>
          <p:cNvPr id="72759" name="Line 60">
            <a:extLst>
              <a:ext uri="{FF2B5EF4-FFF2-40B4-BE49-F238E27FC236}">
                <a16:creationId xmlns:a16="http://schemas.microsoft.com/office/drawing/2014/main" id="{100799CA-B9FE-4CB4-8835-5D140C4F5BEF}"/>
              </a:ext>
            </a:extLst>
          </p:cNvPr>
          <p:cNvSpPr>
            <a:spLocks noChangeShapeType="1"/>
          </p:cNvSpPr>
          <p:nvPr/>
        </p:nvSpPr>
        <p:spPr bwMode="auto">
          <a:xfrm>
            <a:off x="1412875" y="3132138"/>
            <a:ext cx="431800" cy="1152525"/>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60" name="Line 61">
            <a:extLst>
              <a:ext uri="{FF2B5EF4-FFF2-40B4-BE49-F238E27FC236}">
                <a16:creationId xmlns:a16="http://schemas.microsoft.com/office/drawing/2014/main" id="{616AF7FC-8C32-4435-90CF-1C133229867A}"/>
              </a:ext>
            </a:extLst>
          </p:cNvPr>
          <p:cNvSpPr>
            <a:spLocks noChangeShapeType="1"/>
          </p:cNvSpPr>
          <p:nvPr/>
        </p:nvSpPr>
        <p:spPr bwMode="auto">
          <a:xfrm>
            <a:off x="1844675" y="2700338"/>
            <a:ext cx="1079500" cy="720725"/>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61" name="Rectangle 62">
            <a:extLst>
              <a:ext uri="{FF2B5EF4-FFF2-40B4-BE49-F238E27FC236}">
                <a16:creationId xmlns:a16="http://schemas.microsoft.com/office/drawing/2014/main" id="{8F38E60A-79AC-4AEE-88B7-7C9053A227D7}"/>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2762" name="Object 63">
            <a:extLst>
              <a:ext uri="{FF2B5EF4-FFF2-40B4-BE49-F238E27FC236}">
                <a16:creationId xmlns:a16="http://schemas.microsoft.com/office/drawing/2014/main" id="{C4D9F0BD-CD01-4B57-A980-2DA7B0896646}"/>
              </a:ext>
            </a:extLst>
          </p:cNvPr>
          <p:cNvGraphicFramePr>
            <a:graphicFrameLocks noChangeAspect="1"/>
          </p:cNvGraphicFramePr>
          <p:nvPr/>
        </p:nvGraphicFramePr>
        <p:xfrm>
          <a:off x="6381750" y="5294313"/>
          <a:ext cx="314325" cy="444500"/>
        </p:xfrm>
        <a:graphic>
          <a:graphicData uri="http://schemas.openxmlformats.org/presentationml/2006/ole">
            <mc:AlternateContent xmlns:mc="http://schemas.openxmlformats.org/markup-compatibility/2006">
              <mc:Choice xmlns:v="urn:schemas-microsoft-com:vml" Requires="v">
                <p:oleObj spid="_x0000_s72797" name="Формула" r:id="rId4" imgW="164885" imgH="215619" progId="Equation.3">
                  <p:embed/>
                </p:oleObj>
              </mc:Choice>
              <mc:Fallback>
                <p:oleObj name="Формула" r:id="rId4" imgW="164885" imgH="215619" progId="Equation.3">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5294313"/>
                        <a:ext cx="314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63" name="Rectangle 64">
            <a:extLst>
              <a:ext uri="{FF2B5EF4-FFF2-40B4-BE49-F238E27FC236}">
                <a16:creationId xmlns:a16="http://schemas.microsoft.com/office/drawing/2014/main" id="{AF15C571-F48B-48A2-9533-88FE872B71AF}"/>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2764" name="Object 65">
            <a:extLst>
              <a:ext uri="{FF2B5EF4-FFF2-40B4-BE49-F238E27FC236}">
                <a16:creationId xmlns:a16="http://schemas.microsoft.com/office/drawing/2014/main" id="{C7132C2A-0EF9-48C1-BDB9-7F2CB0C4297E}"/>
              </a:ext>
            </a:extLst>
          </p:cNvPr>
          <p:cNvGraphicFramePr>
            <a:graphicFrameLocks noChangeAspect="1"/>
          </p:cNvGraphicFramePr>
          <p:nvPr/>
        </p:nvGraphicFramePr>
        <p:xfrm>
          <a:off x="522288" y="1116013"/>
          <a:ext cx="377825" cy="503237"/>
        </p:xfrm>
        <a:graphic>
          <a:graphicData uri="http://schemas.openxmlformats.org/presentationml/2006/ole">
            <mc:AlternateContent xmlns:mc="http://schemas.openxmlformats.org/markup-compatibility/2006">
              <mc:Choice xmlns:v="urn:schemas-microsoft-com:vml" Requires="v">
                <p:oleObj spid="_x0000_s72798" name="Формула" r:id="rId6" imgW="177569" imgH="215619" progId="Equation.3">
                  <p:embed/>
                </p:oleObj>
              </mc:Choice>
              <mc:Fallback>
                <p:oleObj name="Формула" r:id="rId6" imgW="177569" imgH="215619" progId="Equation.3">
                  <p:embed/>
                  <p:pic>
                    <p:nvPicPr>
                      <p:cNvPr id="0" name="Object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88" y="1116013"/>
                        <a:ext cx="377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65" name="Rectangle 66">
            <a:extLst>
              <a:ext uri="{FF2B5EF4-FFF2-40B4-BE49-F238E27FC236}">
                <a16:creationId xmlns:a16="http://schemas.microsoft.com/office/drawing/2014/main" id="{66DC10E3-297A-4163-9661-3AAF3CB3B527}"/>
              </a:ext>
            </a:extLst>
          </p:cNvPr>
          <p:cNvSpPr>
            <a:spLocks noChangeArrowheads="1"/>
          </p:cNvSpPr>
          <p:nvPr/>
        </p:nvSpPr>
        <p:spPr bwMode="auto">
          <a:xfrm>
            <a:off x="0" y="44624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66" name="Rectangle 67">
            <a:extLst>
              <a:ext uri="{FF2B5EF4-FFF2-40B4-BE49-F238E27FC236}">
                <a16:creationId xmlns:a16="http://schemas.microsoft.com/office/drawing/2014/main" id="{5366E42F-E70C-4271-AEDC-722B5F380F17}"/>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2767" name="Object 68">
            <a:extLst>
              <a:ext uri="{FF2B5EF4-FFF2-40B4-BE49-F238E27FC236}">
                <a16:creationId xmlns:a16="http://schemas.microsoft.com/office/drawing/2014/main" id="{8AA10B72-9C32-473F-A923-DAA998BC453A}"/>
              </a:ext>
            </a:extLst>
          </p:cNvPr>
          <p:cNvGraphicFramePr>
            <a:graphicFrameLocks noChangeAspect="1"/>
          </p:cNvGraphicFramePr>
          <p:nvPr/>
        </p:nvGraphicFramePr>
        <p:xfrm>
          <a:off x="6354763" y="8450263"/>
          <a:ext cx="314325" cy="444500"/>
        </p:xfrm>
        <a:graphic>
          <a:graphicData uri="http://schemas.openxmlformats.org/presentationml/2006/ole">
            <mc:AlternateContent xmlns:mc="http://schemas.openxmlformats.org/markup-compatibility/2006">
              <mc:Choice xmlns:v="urn:schemas-microsoft-com:vml" Requires="v">
                <p:oleObj spid="_x0000_s72799" name="Формула" r:id="rId8" imgW="164885" imgH="215619" progId="Equation.3">
                  <p:embed/>
                </p:oleObj>
              </mc:Choice>
              <mc:Fallback>
                <p:oleObj name="Формула" r:id="rId8" imgW="164885" imgH="215619" progId="Equation.3">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763" y="8450263"/>
                        <a:ext cx="314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68" name="Text Box 69">
            <a:extLst>
              <a:ext uri="{FF2B5EF4-FFF2-40B4-BE49-F238E27FC236}">
                <a16:creationId xmlns:a16="http://schemas.microsoft.com/office/drawing/2014/main" id="{1F8422EB-FFEB-4A93-950E-855B0B498EAD}"/>
              </a:ext>
            </a:extLst>
          </p:cNvPr>
          <p:cNvSpPr txBox="1">
            <a:spLocks noChangeArrowheads="1"/>
          </p:cNvSpPr>
          <p:nvPr/>
        </p:nvSpPr>
        <p:spPr bwMode="auto">
          <a:xfrm>
            <a:off x="1844675" y="6157913"/>
            <a:ext cx="295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solidFill>
                  <a:srgbClr val="FF3300"/>
                </a:solidFill>
              </a:rPr>
              <a:t>Сечение по линии </a:t>
            </a:r>
            <a:r>
              <a:rPr lang="ru-RU" altLang="ru-RU" sz="1800" b="1" i="1">
                <a:solidFill>
                  <a:srgbClr val="FF3300"/>
                </a:solidFill>
              </a:rPr>
              <a:t>1-1</a:t>
            </a:r>
          </a:p>
        </p:txBody>
      </p:sp>
      <p:sp>
        <p:nvSpPr>
          <p:cNvPr id="72769" name="Rectangle 70">
            <a:extLst>
              <a:ext uri="{FF2B5EF4-FFF2-40B4-BE49-F238E27FC236}">
                <a16:creationId xmlns:a16="http://schemas.microsoft.com/office/drawing/2014/main" id="{FE24EA5A-8380-475F-AED8-43A7064BE02A}"/>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2770" name="Object 71">
            <a:extLst>
              <a:ext uri="{FF2B5EF4-FFF2-40B4-BE49-F238E27FC236}">
                <a16:creationId xmlns:a16="http://schemas.microsoft.com/office/drawing/2014/main" id="{5E2B28E5-9AD7-49CF-B54B-A14B6E26BFEB}"/>
              </a:ext>
            </a:extLst>
          </p:cNvPr>
          <p:cNvGraphicFramePr>
            <a:graphicFrameLocks noChangeAspect="1"/>
          </p:cNvGraphicFramePr>
          <p:nvPr/>
        </p:nvGraphicFramePr>
        <p:xfrm>
          <a:off x="152400" y="5897563"/>
          <a:ext cx="1404938" cy="403225"/>
        </p:xfrm>
        <a:graphic>
          <a:graphicData uri="http://schemas.openxmlformats.org/presentationml/2006/ole">
            <mc:AlternateContent xmlns:mc="http://schemas.openxmlformats.org/markup-compatibility/2006">
              <mc:Choice xmlns:v="urn:schemas-microsoft-com:vml" Requires="v">
                <p:oleObj spid="_x0000_s72800" name="Формула" r:id="rId9" imgW="825500" imgH="241300" progId="Equation.3">
                  <p:embed/>
                </p:oleObj>
              </mc:Choice>
              <mc:Fallback>
                <p:oleObj name="Формула" r:id="rId9" imgW="825500" imgH="241300" progId="Equation.3">
                  <p:embed/>
                  <p:pic>
                    <p:nvPicPr>
                      <p:cNvPr id="0" name="Object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5897563"/>
                        <a:ext cx="14049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71" name="Text Box 72">
            <a:extLst>
              <a:ext uri="{FF2B5EF4-FFF2-40B4-BE49-F238E27FC236}">
                <a16:creationId xmlns:a16="http://schemas.microsoft.com/office/drawing/2014/main" id="{152DBFA8-2D0E-4EE3-8EAB-3197414A25BD}"/>
              </a:ext>
            </a:extLst>
          </p:cNvPr>
          <p:cNvSpPr txBox="1">
            <a:spLocks noChangeArrowheads="1"/>
          </p:cNvSpPr>
          <p:nvPr/>
        </p:nvSpPr>
        <p:spPr bwMode="auto">
          <a:xfrm>
            <a:off x="4652963" y="5795963"/>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t>Линии уровня</a:t>
            </a:r>
          </a:p>
        </p:txBody>
      </p:sp>
      <p:sp>
        <p:nvSpPr>
          <p:cNvPr id="72772" name="Line 73">
            <a:extLst>
              <a:ext uri="{FF2B5EF4-FFF2-40B4-BE49-F238E27FC236}">
                <a16:creationId xmlns:a16="http://schemas.microsoft.com/office/drawing/2014/main" id="{421F07C9-D954-4FE2-BD03-5D2C2AD5319B}"/>
              </a:ext>
            </a:extLst>
          </p:cNvPr>
          <p:cNvSpPr>
            <a:spLocks noChangeShapeType="1"/>
          </p:cNvSpPr>
          <p:nvPr/>
        </p:nvSpPr>
        <p:spPr bwMode="auto">
          <a:xfrm flipH="1">
            <a:off x="5013325" y="6084888"/>
            <a:ext cx="431800" cy="288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73" name="Line 74">
            <a:extLst>
              <a:ext uri="{FF2B5EF4-FFF2-40B4-BE49-F238E27FC236}">
                <a16:creationId xmlns:a16="http://schemas.microsoft.com/office/drawing/2014/main" id="{30EACEE3-84A4-4E07-8272-24247971BCF1}"/>
              </a:ext>
            </a:extLst>
          </p:cNvPr>
          <p:cNvSpPr>
            <a:spLocks noChangeShapeType="1"/>
          </p:cNvSpPr>
          <p:nvPr/>
        </p:nvSpPr>
        <p:spPr bwMode="auto">
          <a:xfrm flipH="1">
            <a:off x="5084763" y="6084888"/>
            <a:ext cx="360362" cy="574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74" name="Line 75">
            <a:extLst>
              <a:ext uri="{FF2B5EF4-FFF2-40B4-BE49-F238E27FC236}">
                <a16:creationId xmlns:a16="http://schemas.microsoft.com/office/drawing/2014/main" id="{BC7F84BD-CC6D-46EF-9BD3-B191BFEF0781}"/>
              </a:ext>
            </a:extLst>
          </p:cNvPr>
          <p:cNvSpPr>
            <a:spLocks noChangeShapeType="1"/>
          </p:cNvSpPr>
          <p:nvPr/>
        </p:nvSpPr>
        <p:spPr bwMode="auto">
          <a:xfrm flipV="1">
            <a:off x="5589588" y="5294313"/>
            <a:ext cx="215900" cy="573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75" name="Line 76">
            <a:extLst>
              <a:ext uri="{FF2B5EF4-FFF2-40B4-BE49-F238E27FC236}">
                <a16:creationId xmlns:a16="http://schemas.microsoft.com/office/drawing/2014/main" id="{163B9469-65C7-412E-B783-9A1C1AD2FA32}"/>
              </a:ext>
            </a:extLst>
          </p:cNvPr>
          <p:cNvSpPr>
            <a:spLocks noChangeShapeType="1"/>
          </p:cNvSpPr>
          <p:nvPr/>
        </p:nvSpPr>
        <p:spPr bwMode="auto">
          <a:xfrm flipH="1" flipV="1">
            <a:off x="5229225" y="5580063"/>
            <a:ext cx="360363" cy="2873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76" name="Oval 77">
            <a:extLst>
              <a:ext uri="{FF2B5EF4-FFF2-40B4-BE49-F238E27FC236}">
                <a16:creationId xmlns:a16="http://schemas.microsoft.com/office/drawing/2014/main" id="{6CD9A466-75B0-4A9A-9F01-F45A56BFE41D}"/>
              </a:ext>
            </a:extLst>
          </p:cNvPr>
          <p:cNvSpPr>
            <a:spLocks noChangeArrowheads="1"/>
          </p:cNvSpPr>
          <p:nvPr/>
        </p:nvSpPr>
        <p:spPr bwMode="auto">
          <a:xfrm>
            <a:off x="881063" y="5048250"/>
            <a:ext cx="71437" cy="71438"/>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2777" name="Rectangle 78">
            <a:extLst>
              <a:ext uri="{FF2B5EF4-FFF2-40B4-BE49-F238E27FC236}">
                <a16:creationId xmlns:a16="http://schemas.microsoft.com/office/drawing/2014/main" id="{A97448C0-808B-4D4A-8347-65D1292FEBFD}"/>
              </a:ext>
            </a:extLst>
          </p:cNvPr>
          <p:cNvSpPr>
            <a:spLocks noChangeArrowheads="1"/>
          </p:cNvSpPr>
          <p:nvPr/>
        </p:nvSpPr>
        <p:spPr bwMode="auto">
          <a:xfrm>
            <a:off x="0" y="442753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2778" name="Object 79">
            <a:extLst>
              <a:ext uri="{FF2B5EF4-FFF2-40B4-BE49-F238E27FC236}">
                <a16:creationId xmlns:a16="http://schemas.microsoft.com/office/drawing/2014/main" id="{967037CB-C633-49B5-98B8-A8F424A463C7}"/>
              </a:ext>
            </a:extLst>
          </p:cNvPr>
          <p:cNvGraphicFramePr>
            <a:graphicFrameLocks noChangeAspect="1"/>
          </p:cNvGraphicFramePr>
          <p:nvPr/>
        </p:nvGraphicFramePr>
        <p:xfrm>
          <a:off x="260350" y="4427538"/>
          <a:ext cx="765175" cy="449262"/>
        </p:xfrm>
        <a:graphic>
          <a:graphicData uri="http://schemas.openxmlformats.org/presentationml/2006/ole">
            <mc:AlternateContent xmlns:mc="http://schemas.openxmlformats.org/markup-compatibility/2006">
              <mc:Choice xmlns:v="urn:schemas-microsoft-com:vml" Requires="v">
                <p:oleObj spid="_x0000_s72801" name="Формула" r:id="rId11" imgW="444307" imgH="241195" progId="Equation.3">
                  <p:embed/>
                </p:oleObj>
              </mc:Choice>
              <mc:Fallback>
                <p:oleObj name="Формула" r:id="rId11" imgW="444307" imgH="241195" progId="Equation.3">
                  <p:embed/>
                  <p:pic>
                    <p:nvPicPr>
                      <p:cNvPr id="0" name="Object 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350" y="4427538"/>
                        <a:ext cx="7651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79" name="Line 80">
            <a:extLst>
              <a:ext uri="{FF2B5EF4-FFF2-40B4-BE49-F238E27FC236}">
                <a16:creationId xmlns:a16="http://schemas.microsoft.com/office/drawing/2014/main" id="{E5B42282-8A1E-4623-A08E-276E9FC78C5A}"/>
              </a:ext>
            </a:extLst>
          </p:cNvPr>
          <p:cNvSpPr>
            <a:spLocks noChangeShapeType="1"/>
          </p:cNvSpPr>
          <p:nvPr/>
        </p:nvSpPr>
        <p:spPr bwMode="auto">
          <a:xfrm>
            <a:off x="765175" y="4859338"/>
            <a:ext cx="35877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80" name="Oval 81">
            <a:extLst>
              <a:ext uri="{FF2B5EF4-FFF2-40B4-BE49-F238E27FC236}">
                <a16:creationId xmlns:a16="http://schemas.microsoft.com/office/drawing/2014/main" id="{CCBCA398-BE8B-4548-A5B8-F498CC5ADA3E}"/>
              </a:ext>
            </a:extLst>
          </p:cNvPr>
          <p:cNvSpPr>
            <a:spLocks noChangeArrowheads="1"/>
          </p:cNvSpPr>
          <p:nvPr/>
        </p:nvSpPr>
        <p:spPr bwMode="auto">
          <a:xfrm>
            <a:off x="1125538" y="774065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947" name="Oval 83">
            <a:extLst>
              <a:ext uri="{FF2B5EF4-FFF2-40B4-BE49-F238E27FC236}">
                <a16:creationId xmlns:a16="http://schemas.microsoft.com/office/drawing/2014/main" id="{768D1818-4DA4-48B7-A5B8-C5FAA41A3C99}"/>
              </a:ext>
            </a:extLst>
          </p:cNvPr>
          <p:cNvSpPr>
            <a:spLocks noChangeArrowheads="1"/>
          </p:cNvSpPr>
          <p:nvPr/>
        </p:nvSpPr>
        <p:spPr bwMode="auto">
          <a:xfrm>
            <a:off x="1785938" y="4978400"/>
            <a:ext cx="144462" cy="144463"/>
          </a:xfrm>
          <a:prstGeom prst="ellipse">
            <a:avLst/>
          </a:prstGeom>
          <a:solidFill>
            <a:srgbClr val="FF3300"/>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948" name="Line 84">
            <a:extLst>
              <a:ext uri="{FF2B5EF4-FFF2-40B4-BE49-F238E27FC236}">
                <a16:creationId xmlns:a16="http://schemas.microsoft.com/office/drawing/2014/main" id="{13FFFB1F-C2B4-4C06-BE99-27A6DA60CE03}"/>
              </a:ext>
            </a:extLst>
          </p:cNvPr>
          <p:cNvSpPr>
            <a:spLocks noChangeShapeType="1"/>
          </p:cNvSpPr>
          <p:nvPr/>
        </p:nvSpPr>
        <p:spPr bwMode="auto">
          <a:xfrm flipV="1">
            <a:off x="908050" y="1477963"/>
            <a:ext cx="3816350" cy="3886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4949" name="Oval 85">
            <a:extLst>
              <a:ext uri="{FF2B5EF4-FFF2-40B4-BE49-F238E27FC236}">
                <a16:creationId xmlns:a16="http://schemas.microsoft.com/office/drawing/2014/main" id="{9520289E-CD74-495F-BE48-33A9DE12982D}"/>
              </a:ext>
            </a:extLst>
          </p:cNvPr>
          <p:cNvSpPr>
            <a:spLocks noChangeArrowheads="1"/>
          </p:cNvSpPr>
          <p:nvPr/>
        </p:nvSpPr>
        <p:spPr bwMode="auto">
          <a:xfrm>
            <a:off x="2924175" y="3924300"/>
            <a:ext cx="144463" cy="144463"/>
          </a:xfrm>
          <a:prstGeom prst="ellipse">
            <a:avLst/>
          </a:prstGeom>
          <a:solidFill>
            <a:srgbClr val="1490E4"/>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950" name="Oval 86">
            <a:extLst>
              <a:ext uri="{FF2B5EF4-FFF2-40B4-BE49-F238E27FC236}">
                <a16:creationId xmlns:a16="http://schemas.microsoft.com/office/drawing/2014/main" id="{99D67514-433D-48B0-B398-7A6B8D5C32E7}"/>
              </a:ext>
            </a:extLst>
          </p:cNvPr>
          <p:cNvSpPr>
            <a:spLocks noChangeArrowheads="1"/>
          </p:cNvSpPr>
          <p:nvPr/>
        </p:nvSpPr>
        <p:spPr bwMode="auto">
          <a:xfrm>
            <a:off x="2924175" y="3492500"/>
            <a:ext cx="144463" cy="144463"/>
          </a:xfrm>
          <a:prstGeom prst="ellipse">
            <a:avLst/>
          </a:prstGeom>
          <a:solidFill>
            <a:srgbClr val="1490E4"/>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951" name="Oval 87">
            <a:extLst>
              <a:ext uri="{FF2B5EF4-FFF2-40B4-BE49-F238E27FC236}">
                <a16:creationId xmlns:a16="http://schemas.microsoft.com/office/drawing/2014/main" id="{CB609A72-91AD-437F-8D50-1D094F78B4E3}"/>
              </a:ext>
            </a:extLst>
          </p:cNvPr>
          <p:cNvSpPr>
            <a:spLocks noChangeArrowheads="1"/>
          </p:cNvSpPr>
          <p:nvPr/>
        </p:nvSpPr>
        <p:spPr bwMode="auto">
          <a:xfrm>
            <a:off x="1773238" y="4356100"/>
            <a:ext cx="144462" cy="144463"/>
          </a:xfrm>
          <a:prstGeom prst="ellipse">
            <a:avLst/>
          </a:prstGeom>
          <a:solidFill>
            <a:srgbClr val="1490E4"/>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64952" name="Text Box 88">
            <a:extLst>
              <a:ext uri="{FF2B5EF4-FFF2-40B4-BE49-F238E27FC236}">
                <a16:creationId xmlns:a16="http://schemas.microsoft.com/office/drawing/2014/main" id="{A066524F-D50E-4FBD-8E39-6B190CD37C89}"/>
              </a:ext>
            </a:extLst>
          </p:cNvPr>
          <p:cNvSpPr txBox="1">
            <a:spLocks noChangeArrowheads="1"/>
          </p:cNvSpPr>
          <p:nvPr/>
        </p:nvSpPr>
        <p:spPr bwMode="auto">
          <a:xfrm>
            <a:off x="3068638" y="3421063"/>
            <a:ext cx="3603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f</a:t>
            </a:r>
            <a:endParaRPr lang="ru-RU" altLang="ru-RU" sz="1800"/>
          </a:p>
        </p:txBody>
      </p:sp>
      <p:sp>
        <p:nvSpPr>
          <p:cNvPr id="164953" name="Line 89">
            <a:extLst>
              <a:ext uri="{FF2B5EF4-FFF2-40B4-BE49-F238E27FC236}">
                <a16:creationId xmlns:a16="http://schemas.microsoft.com/office/drawing/2014/main" id="{EF52DC80-8AD2-4927-9D07-0548E1D899F5}"/>
              </a:ext>
            </a:extLst>
          </p:cNvPr>
          <p:cNvSpPr>
            <a:spLocks noChangeShapeType="1"/>
          </p:cNvSpPr>
          <p:nvPr/>
        </p:nvSpPr>
        <p:spPr bwMode="auto">
          <a:xfrm flipV="1">
            <a:off x="2276475" y="1547813"/>
            <a:ext cx="4032250" cy="24479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4954" name="Text Box 90">
            <a:extLst>
              <a:ext uri="{FF2B5EF4-FFF2-40B4-BE49-F238E27FC236}">
                <a16:creationId xmlns:a16="http://schemas.microsoft.com/office/drawing/2014/main" id="{C7EE8D15-F929-4C7A-946D-87EAF6A221A5}"/>
              </a:ext>
            </a:extLst>
          </p:cNvPr>
          <p:cNvSpPr txBox="1">
            <a:spLocks noChangeArrowheads="1"/>
          </p:cNvSpPr>
          <p:nvPr/>
        </p:nvSpPr>
        <p:spPr bwMode="auto">
          <a:xfrm>
            <a:off x="6308725" y="1477963"/>
            <a:ext cx="404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4</a:t>
            </a:r>
            <a:endParaRPr lang="ru-RU" altLang="ru-RU" sz="1800"/>
          </a:p>
        </p:txBody>
      </p:sp>
      <p:sp>
        <p:nvSpPr>
          <p:cNvPr id="72789" name="Line 91">
            <a:extLst>
              <a:ext uri="{FF2B5EF4-FFF2-40B4-BE49-F238E27FC236}">
                <a16:creationId xmlns:a16="http://schemas.microsoft.com/office/drawing/2014/main" id="{138BF47C-EA5C-4E82-A2A2-5A8CACFF0613}"/>
              </a:ext>
            </a:extLst>
          </p:cNvPr>
          <p:cNvSpPr>
            <a:spLocks noChangeShapeType="1"/>
          </p:cNvSpPr>
          <p:nvPr/>
        </p:nvSpPr>
        <p:spPr bwMode="auto">
          <a:xfrm>
            <a:off x="1844675" y="3132138"/>
            <a:ext cx="431800" cy="720725"/>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4957" name="Line 93">
            <a:extLst>
              <a:ext uri="{FF2B5EF4-FFF2-40B4-BE49-F238E27FC236}">
                <a16:creationId xmlns:a16="http://schemas.microsoft.com/office/drawing/2014/main" id="{C27A30E9-F857-4C7D-8A52-041F1FA7D587}"/>
              </a:ext>
            </a:extLst>
          </p:cNvPr>
          <p:cNvSpPr>
            <a:spLocks noChangeShapeType="1"/>
          </p:cNvSpPr>
          <p:nvPr/>
        </p:nvSpPr>
        <p:spPr bwMode="auto">
          <a:xfrm>
            <a:off x="1196975" y="5078413"/>
            <a:ext cx="647700" cy="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4959" name="Line 95">
            <a:extLst>
              <a:ext uri="{FF2B5EF4-FFF2-40B4-BE49-F238E27FC236}">
                <a16:creationId xmlns:a16="http://schemas.microsoft.com/office/drawing/2014/main" id="{C244500D-7D37-4D98-9AA0-D0CCA8EA2E63}"/>
              </a:ext>
            </a:extLst>
          </p:cNvPr>
          <p:cNvSpPr>
            <a:spLocks noChangeShapeType="1"/>
          </p:cNvSpPr>
          <p:nvPr/>
        </p:nvSpPr>
        <p:spPr bwMode="auto">
          <a:xfrm flipV="1">
            <a:off x="1844675" y="4427538"/>
            <a:ext cx="0" cy="650875"/>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4960" name="Line 96">
            <a:extLst>
              <a:ext uri="{FF2B5EF4-FFF2-40B4-BE49-F238E27FC236}">
                <a16:creationId xmlns:a16="http://schemas.microsoft.com/office/drawing/2014/main" id="{67058FDF-D9C0-40C8-9EB2-D6B4B63E73FE}"/>
              </a:ext>
            </a:extLst>
          </p:cNvPr>
          <p:cNvSpPr>
            <a:spLocks noChangeShapeType="1"/>
          </p:cNvSpPr>
          <p:nvPr/>
        </p:nvSpPr>
        <p:spPr bwMode="auto">
          <a:xfrm flipV="1">
            <a:off x="1844675" y="3995738"/>
            <a:ext cx="431800" cy="43180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4961" name="Line 97">
            <a:extLst>
              <a:ext uri="{FF2B5EF4-FFF2-40B4-BE49-F238E27FC236}">
                <a16:creationId xmlns:a16="http://schemas.microsoft.com/office/drawing/2014/main" id="{B843DB41-393C-486D-BC02-3292B1EE5C46}"/>
              </a:ext>
            </a:extLst>
          </p:cNvPr>
          <p:cNvSpPr>
            <a:spLocks noChangeShapeType="1"/>
          </p:cNvSpPr>
          <p:nvPr/>
        </p:nvSpPr>
        <p:spPr bwMode="auto">
          <a:xfrm>
            <a:off x="2276475" y="3995738"/>
            <a:ext cx="720725" cy="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4962" name="Line 98">
            <a:extLst>
              <a:ext uri="{FF2B5EF4-FFF2-40B4-BE49-F238E27FC236}">
                <a16:creationId xmlns:a16="http://schemas.microsoft.com/office/drawing/2014/main" id="{1AD5CED6-21B1-4F27-9C5B-5C66145A35C3}"/>
              </a:ext>
            </a:extLst>
          </p:cNvPr>
          <p:cNvSpPr>
            <a:spLocks noChangeShapeType="1"/>
          </p:cNvSpPr>
          <p:nvPr/>
        </p:nvSpPr>
        <p:spPr bwMode="auto">
          <a:xfrm flipV="1">
            <a:off x="2997200" y="3563938"/>
            <a:ext cx="0" cy="43180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4963" name="Line 99">
            <a:extLst>
              <a:ext uri="{FF2B5EF4-FFF2-40B4-BE49-F238E27FC236}">
                <a16:creationId xmlns:a16="http://schemas.microsoft.com/office/drawing/2014/main" id="{863BDF3C-DA68-4F2D-8E51-D533AC092E44}"/>
              </a:ext>
            </a:extLst>
          </p:cNvPr>
          <p:cNvSpPr>
            <a:spLocks noChangeShapeType="1"/>
          </p:cNvSpPr>
          <p:nvPr/>
        </p:nvSpPr>
        <p:spPr bwMode="auto">
          <a:xfrm flipV="1">
            <a:off x="3068638" y="3276600"/>
            <a:ext cx="431800" cy="21590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2796" name="Rectangle 100">
            <a:extLst>
              <a:ext uri="{FF2B5EF4-FFF2-40B4-BE49-F238E27FC236}">
                <a16:creationId xmlns:a16="http://schemas.microsoft.com/office/drawing/2014/main" id="{56DEB07E-3694-4365-BD92-E095D5CE7B6A}"/>
              </a:ext>
            </a:extLst>
          </p:cNvPr>
          <p:cNvSpPr>
            <a:spLocks noGrp="1" noChangeArrowheads="1"/>
          </p:cNvSpPr>
          <p:nvPr>
            <p:ph type="title"/>
          </p:nvPr>
        </p:nvSpPr>
        <p:spPr>
          <a:xfrm>
            <a:off x="342900" y="369888"/>
            <a:ext cx="6172200" cy="603250"/>
          </a:xfrm>
          <a:noFill/>
        </p:spPr>
        <p:txBody>
          <a:bodyPr/>
          <a:lstStyle/>
          <a:p>
            <a:pPr algn="ctr" eaLnBrk="1" hangingPunct="1"/>
            <a:r>
              <a:rPr lang="ru-RU" altLang="ru-RU" sz="3800" b="1"/>
              <a:t>2. Метод Хука-Дживса</a:t>
            </a:r>
            <a:r>
              <a:rPr lang="ru-RU" altLang="ru-RU" sz="3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wipe(down)">
                                      <p:cBhvr>
                                        <p:cTn id="7" dur="500"/>
                                        <p:tgtEl>
                                          <p:spTgt spid="164870"/>
                                        </p:tgtEl>
                                      </p:cBhvr>
                                    </p:animEffect>
                                  </p:childTnLst>
                                </p:cTn>
                              </p:par>
                              <p:par>
                                <p:cTn id="8" presetID="22" presetClass="entr" presetSubtype="4" fill="hold" nodeType="withEffect">
                                  <p:stCondLst>
                                    <p:cond delay="0"/>
                                  </p:stCondLst>
                                  <p:childTnLst>
                                    <p:set>
                                      <p:cBhvr>
                                        <p:cTn id="9" dur="1" fill="hold">
                                          <p:stCondLst>
                                            <p:cond delay="0"/>
                                          </p:stCondLst>
                                        </p:cTn>
                                        <p:tgtEl>
                                          <p:spTgt spid="164897"/>
                                        </p:tgtEl>
                                        <p:attrNameLst>
                                          <p:attrName>style.visibility</p:attrName>
                                        </p:attrNameLst>
                                      </p:cBhvr>
                                      <p:to>
                                        <p:strVal val="visible"/>
                                      </p:to>
                                    </p:set>
                                    <p:animEffect transition="in" filter="wipe(down)">
                                      <p:cBhvr>
                                        <p:cTn id="10" dur="500"/>
                                        <p:tgtEl>
                                          <p:spTgt spid="16489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4877"/>
                                        </p:tgtEl>
                                        <p:attrNameLst>
                                          <p:attrName>style.visibility</p:attrName>
                                        </p:attrNameLst>
                                      </p:cBhvr>
                                      <p:to>
                                        <p:strVal val="visible"/>
                                      </p:to>
                                    </p:set>
                                    <p:animEffect transition="in" filter="wipe(down)">
                                      <p:cBhvr>
                                        <p:cTn id="13" dur="500"/>
                                        <p:tgtEl>
                                          <p:spTgt spid="16487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4878"/>
                                        </p:tgtEl>
                                        <p:attrNameLst>
                                          <p:attrName>style.visibility</p:attrName>
                                        </p:attrNameLst>
                                      </p:cBhvr>
                                      <p:to>
                                        <p:strVal val="visible"/>
                                      </p:to>
                                    </p:set>
                                    <p:animEffect transition="in" filter="wipe(down)">
                                      <p:cBhvr>
                                        <p:cTn id="16" dur="500"/>
                                        <p:tgtEl>
                                          <p:spTgt spid="1648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grpId="0" nodeType="clickEffect">
                                  <p:stCondLst>
                                    <p:cond delay="0"/>
                                  </p:stCondLst>
                                  <p:childTnLst>
                                    <p:animMotion origin="layout" path="M 2.96296E-6 0.00018 L 0.09444 0.00018 " pathEditMode="relative" ptsTypes="AA">
                                      <p:cBhvr>
                                        <p:cTn id="20" dur="2000" fill="hold"/>
                                        <p:tgtEl>
                                          <p:spTgt spid="164911"/>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00047 -0.00017 C 0.00764 0.00399 0.01597 0.00816 0.02176 0.01094 C 0.02754 0.01372 0.02986 0.01493 0.03472 0.01649 C 0.03958 0.01806 0.04606 0.01875 0.05139 0.02066 C 0.05671 0.02257 0.06134 0.02569 0.0662 0.0276 C 0.07106 0.02951 0.07639 0.03056 0.08102 0.03177 C 0.08565 0.03299 0.0919 0.03403 0.09398 0.03455 " pathEditMode="relative" ptsTypes="aaaaaaA">
                                      <p:cBhvr>
                                        <p:cTn id="22" dur="2000" fill="hold"/>
                                        <p:tgtEl>
                                          <p:spTgt spid="164908"/>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4914"/>
                                        </p:tgtEl>
                                        <p:attrNameLst>
                                          <p:attrName>style.visibility</p:attrName>
                                        </p:attrNameLst>
                                      </p:cBhvr>
                                      <p:to>
                                        <p:strVal val="visible"/>
                                      </p:to>
                                    </p:set>
                                    <p:animEffect transition="in" filter="wipe(down)">
                                      <p:cBhvr>
                                        <p:cTn id="27" dur="500"/>
                                        <p:tgtEl>
                                          <p:spTgt spid="1649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4879"/>
                                        </p:tgtEl>
                                        <p:attrNameLst>
                                          <p:attrName>style.visibility</p:attrName>
                                        </p:attrNameLst>
                                      </p:cBhvr>
                                      <p:to>
                                        <p:strVal val="visible"/>
                                      </p:to>
                                    </p:set>
                                    <p:animEffect transition="in" filter="wipe(down)">
                                      <p:cBhvr>
                                        <p:cTn id="30" dur="500"/>
                                        <p:tgtEl>
                                          <p:spTgt spid="1648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64871"/>
                                        </p:tgtEl>
                                        <p:attrNameLst>
                                          <p:attrName>style.visibility</p:attrName>
                                        </p:attrNameLst>
                                      </p:cBhvr>
                                      <p:to>
                                        <p:strVal val="visible"/>
                                      </p:to>
                                    </p:set>
                                    <p:animEffect transition="in" filter="wipe(down)">
                                      <p:cBhvr>
                                        <p:cTn id="35" dur="500"/>
                                        <p:tgtEl>
                                          <p:spTgt spid="16487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4880"/>
                                        </p:tgtEl>
                                        <p:attrNameLst>
                                          <p:attrName>style.visibility</p:attrName>
                                        </p:attrNameLst>
                                      </p:cBhvr>
                                      <p:to>
                                        <p:strVal val="visible"/>
                                      </p:to>
                                    </p:set>
                                    <p:animEffect transition="in" filter="wipe(down)">
                                      <p:cBhvr>
                                        <p:cTn id="38" dur="500"/>
                                        <p:tgtEl>
                                          <p:spTgt spid="16488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4881"/>
                                        </p:tgtEl>
                                        <p:attrNameLst>
                                          <p:attrName>style.visibility</p:attrName>
                                        </p:attrNameLst>
                                      </p:cBhvr>
                                      <p:to>
                                        <p:strVal val="visible"/>
                                      </p:to>
                                    </p:set>
                                    <p:animEffect transition="in" filter="wipe(down)">
                                      <p:cBhvr>
                                        <p:cTn id="41" dur="500"/>
                                        <p:tgtEl>
                                          <p:spTgt spid="16488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4947"/>
                                        </p:tgtEl>
                                        <p:attrNameLst>
                                          <p:attrName>style.visibility</p:attrName>
                                        </p:attrNameLst>
                                      </p:cBhvr>
                                      <p:to>
                                        <p:strVal val="visible"/>
                                      </p:to>
                                    </p:set>
                                    <p:animEffect transition="in" filter="wipe(down)">
                                      <p:cBhvr>
                                        <p:cTn id="46" dur="500"/>
                                        <p:tgtEl>
                                          <p:spTgt spid="1649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1" nodeType="clickEffect">
                                  <p:stCondLst>
                                    <p:cond delay="0"/>
                                  </p:stCondLst>
                                  <p:childTnLst>
                                    <p:animMotion origin="layout" path="M -1.48148E-6 -1.38889E-6 L -1.48148E-6 -0.07101 " pathEditMode="relative" rAng="0" ptsTypes="AA">
                                      <p:cBhvr>
                                        <p:cTn id="50" dur="2000" fill="hold"/>
                                        <p:tgtEl>
                                          <p:spTgt spid="164947"/>
                                        </p:tgtEl>
                                        <p:attrNameLst>
                                          <p:attrName>ppt_x</p:attrName>
                                          <p:attrName>ppt_y</p:attrName>
                                        </p:attrNameLst>
                                      </p:cBhvr>
                                      <p:rCtr x="0"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4882"/>
                                        </p:tgtEl>
                                        <p:attrNameLst>
                                          <p:attrName>style.visibility</p:attrName>
                                        </p:attrNameLst>
                                      </p:cBhvr>
                                      <p:to>
                                        <p:strVal val="visible"/>
                                      </p:to>
                                    </p:set>
                                    <p:animEffect transition="in" filter="wipe(down)">
                                      <p:cBhvr>
                                        <p:cTn id="55" dur="500"/>
                                        <p:tgtEl>
                                          <p:spTgt spid="16488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64948"/>
                                        </p:tgtEl>
                                        <p:attrNameLst>
                                          <p:attrName>style.visibility</p:attrName>
                                        </p:attrNameLst>
                                      </p:cBhvr>
                                      <p:to>
                                        <p:strVal val="visible"/>
                                      </p:to>
                                    </p:set>
                                    <p:animEffect transition="in" filter="wipe(down)">
                                      <p:cBhvr>
                                        <p:cTn id="60" dur="500"/>
                                        <p:tgtEl>
                                          <p:spTgt spid="16494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4886"/>
                                        </p:tgtEl>
                                        <p:attrNameLst>
                                          <p:attrName>style.visibility</p:attrName>
                                        </p:attrNameLst>
                                      </p:cBhvr>
                                      <p:to>
                                        <p:strVal val="visible"/>
                                      </p:to>
                                    </p:set>
                                    <p:animEffect transition="in" filter="wipe(down)">
                                      <p:cBhvr>
                                        <p:cTn id="63" dur="500"/>
                                        <p:tgtEl>
                                          <p:spTgt spid="16488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64883"/>
                                        </p:tgtEl>
                                        <p:attrNameLst>
                                          <p:attrName>style.visibility</p:attrName>
                                        </p:attrNameLst>
                                      </p:cBhvr>
                                      <p:to>
                                        <p:strVal val="visible"/>
                                      </p:to>
                                    </p:set>
                                    <p:animEffect transition="in" filter="wipe(down)">
                                      <p:cBhvr>
                                        <p:cTn id="66" dur="500"/>
                                        <p:tgtEl>
                                          <p:spTgt spid="16488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64951"/>
                                        </p:tgtEl>
                                        <p:attrNameLst>
                                          <p:attrName>style.visibility</p:attrName>
                                        </p:attrNameLst>
                                      </p:cBhvr>
                                      <p:to>
                                        <p:strVal val="visible"/>
                                      </p:to>
                                    </p:set>
                                    <p:animEffect transition="in" filter="wipe(down)">
                                      <p:cBhvr>
                                        <p:cTn id="71" dur="500"/>
                                        <p:tgtEl>
                                          <p:spTgt spid="16495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grpId="1" nodeType="clickEffect">
                                  <p:stCondLst>
                                    <p:cond delay="0"/>
                                  </p:stCondLst>
                                  <p:childTnLst>
                                    <p:animMotion origin="layout" path="M -1.48148E-6 -1.38889E-6 L 0.06296 -0.04722 " pathEditMode="relative" rAng="0" ptsTypes="AA">
                                      <p:cBhvr>
                                        <p:cTn id="75" dur="2000" fill="hold"/>
                                        <p:tgtEl>
                                          <p:spTgt spid="164951"/>
                                        </p:tgtEl>
                                        <p:attrNameLst>
                                          <p:attrName>ppt_x</p:attrName>
                                          <p:attrName>ppt_y</p:attrName>
                                        </p:attrNameLst>
                                      </p:cBhvr>
                                      <p:rCtr x="3148" y="-2361"/>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64885"/>
                                        </p:tgtEl>
                                        <p:attrNameLst>
                                          <p:attrName>style.visibility</p:attrName>
                                        </p:attrNameLst>
                                      </p:cBhvr>
                                      <p:to>
                                        <p:strVal val="visible"/>
                                      </p:to>
                                    </p:set>
                                    <p:animEffect transition="in" filter="wipe(down)">
                                      <p:cBhvr>
                                        <p:cTn id="80" dur="500"/>
                                        <p:tgtEl>
                                          <p:spTgt spid="16488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164872"/>
                                        </p:tgtEl>
                                        <p:attrNameLst>
                                          <p:attrName>style.visibility</p:attrName>
                                        </p:attrNameLst>
                                      </p:cBhvr>
                                      <p:to>
                                        <p:strVal val="visible"/>
                                      </p:to>
                                    </p:set>
                                    <p:animEffect transition="in" filter="wipe(down)">
                                      <p:cBhvr>
                                        <p:cTn id="85" dur="500"/>
                                        <p:tgtEl>
                                          <p:spTgt spid="16487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64891"/>
                                        </p:tgtEl>
                                        <p:attrNameLst>
                                          <p:attrName>style.visibility</p:attrName>
                                        </p:attrNameLst>
                                      </p:cBhvr>
                                      <p:to>
                                        <p:strVal val="visible"/>
                                      </p:to>
                                    </p:set>
                                    <p:animEffect transition="in" filter="wipe(down)">
                                      <p:cBhvr>
                                        <p:cTn id="88" dur="500"/>
                                        <p:tgtEl>
                                          <p:spTgt spid="164891"/>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64890"/>
                                        </p:tgtEl>
                                        <p:attrNameLst>
                                          <p:attrName>style.visibility</p:attrName>
                                        </p:attrNameLst>
                                      </p:cBhvr>
                                      <p:to>
                                        <p:strVal val="visible"/>
                                      </p:to>
                                    </p:set>
                                    <p:animEffect transition="in" filter="wipe(down)">
                                      <p:cBhvr>
                                        <p:cTn id="91" dur="500"/>
                                        <p:tgtEl>
                                          <p:spTgt spid="16489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64915"/>
                                        </p:tgtEl>
                                        <p:attrNameLst>
                                          <p:attrName>style.visibility</p:attrName>
                                        </p:attrNameLst>
                                      </p:cBhvr>
                                      <p:to>
                                        <p:strVal val="visible"/>
                                      </p:to>
                                    </p:set>
                                    <p:animEffect transition="in" filter="wipe(down)">
                                      <p:cBhvr>
                                        <p:cTn id="96" dur="500"/>
                                        <p:tgtEl>
                                          <p:spTgt spid="1649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0" presetClass="path" presetSubtype="0" accel="50000" decel="50000" fill="hold" grpId="1" nodeType="clickEffect">
                                  <p:stCondLst>
                                    <p:cond delay="0"/>
                                  </p:stCondLst>
                                  <p:childTnLst>
                                    <p:animMotion origin="layout" path="M -4.44444E-6 8.33333E-7 L 0.1051 8.33333E-7 " pathEditMode="relative" ptsTypes="AA">
                                      <p:cBhvr>
                                        <p:cTn id="100" dur="2000" fill="hold"/>
                                        <p:tgtEl>
                                          <p:spTgt spid="164915"/>
                                        </p:tgtEl>
                                        <p:attrNameLst>
                                          <p:attrName>ppt_x</p:attrName>
                                          <p:attrName>ppt_y</p:attrName>
                                        </p:attrNameLst>
                                      </p:cBhvr>
                                    </p:animMotion>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64888"/>
                                        </p:tgtEl>
                                        <p:attrNameLst>
                                          <p:attrName>style.visibility</p:attrName>
                                        </p:attrNameLst>
                                      </p:cBhvr>
                                      <p:to>
                                        <p:strVal val="visible"/>
                                      </p:to>
                                    </p:set>
                                    <p:animEffect transition="in" filter="wipe(down)">
                                      <p:cBhvr>
                                        <p:cTn id="105" dur="500"/>
                                        <p:tgtEl>
                                          <p:spTgt spid="16488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nodeType="clickEffect">
                                  <p:stCondLst>
                                    <p:cond delay="0"/>
                                  </p:stCondLst>
                                  <p:childTnLst>
                                    <p:set>
                                      <p:cBhvr>
                                        <p:cTn id="109" dur="1" fill="hold">
                                          <p:stCondLst>
                                            <p:cond delay="0"/>
                                          </p:stCondLst>
                                        </p:cTn>
                                        <p:tgtEl>
                                          <p:spTgt spid="164873"/>
                                        </p:tgtEl>
                                        <p:attrNameLst>
                                          <p:attrName>style.visibility</p:attrName>
                                        </p:attrNameLst>
                                      </p:cBhvr>
                                      <p:to>
                                        <p:strVal val="visible"/>
                                      </p:to>
                                    </p:set>
                                    <p:animEffect transition="in" filter="wipe(down)">
                                      <p:cBhvr>
                                        <p:cTn id="110" dur="500"/>
                                        <p:tgtEl>
                                          <p:spTgt spid="164873"/>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64892"/>
                                        </p:tgtEl>
                                        <p:attrNameLst>
                                          <p:attrName>style.visibility</p:attrName>
                                        </p:attrNameLst>
                                      </p:cBhvr>
                                      <p:to>
                                        <p:strVal val="visible"/>
                                      </p:to>
                                    </p:set>
                                    <p:animEffect transition="in" filter="wipe(down)">
                                      <p:cBhvr>
                                        <p:cTn id="113" dur="500"/>
                                        <p:tgtEl>
                                          <p:spTgt spid="164892"/>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64889"/>
                                        </p:tgtEl>
                                        <p:attrNameLst>
                                          <p:attrName>style.visibility</p:attrName>
                                        </p:attrNameLst>
                                      </p:cBhvr>
                                      <p:to>
                                        <p:strVal val="visible"/>
                                      </p:to>
                                    </p:set>
                                    <p:animEffect transition="in" filter="wipe(down)">
                                      <p:cBhvr>
                                        <p:cTn id="116" dur="500"/>
                                        <p:tgtEl>
                                          <p:spTgt spid="16488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64949"/>
                                        </p:tgtEl>
                                        <p:attrNameLst>
                                          <p:attrName>style.visibility</p:attrName>
                                        </p:attrNameLst>
                                      </p:cBhvr>
                                      <p:to>
                                        <p:strVal val="visible"/>
                                      </p:to>
                                    </p:set>
                                    <p:animEffect transition="in" filter="wipe(down)">
                                      <p:cBhvr>
                                        <p:cTn id="121" dur="500"/>
                                        <p:tgtEl>
                                          <p:spTgt spid="1649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0" presetClass="path" presetSubtype="0" accel="50000" decel="50000" fill="hold" grpId="1" nodeType="clickEffect">
                                  <p:stCondLst>
                                    <p:cond delay="0"/>
                                  </p:stCondLst>
                                  <p:childTnLst>
                                    <p:animMotion origin="layout" path="M 0.00023 8.33333E-7 L 0.00023 -0.04722 " pathEditMode="relative" ptsTypes="AA">
                                      <p:cBhvr>
                                        <p:cTn id="125" dur="2000" fill="hold"/>
                                        <p:tgtEl>
                                          <p:spTgt spid="164949"/>
                                        </p:tgtEl>
                                        <p:attrNameLst>
                                          <p:attrName>ppt_x</p:attrName>
                                          <p:attrName>ppt_y</p:attrName>
                                        </p:attrNameLst>
                                      </p:cBhvr>
                                    </p:animMotion>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164917"/>
                                        </p:tgtEl>
                                        <p:attrNameLst>
                                          <p:attrName>style.visibility</p:attrName>
                                        </p:attrNameLst>
                                      </p:cBhvr>
                                      <p:to>
                                        <p:strVal val="visible"/>
                                      </p:to>
                                    </p:set>
                                    <p:animEffect transition="in" filter="wipe(down)">
                                      <p:cBhvr>
                                        <p:cTn id="130" dur="500"/>
                                        <p:tgtEl>
                                          <p:spTgt spid="164917"/>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64952"/>
                                        </p:tgtEl>
                                        <p:attrNameLst>
                                          <p:attrName>style.visibility</p:attrName>
                                        </p:attrNameLst>
                                      </p:cBhvr>
                                      <p:to>
                                        <p:strVal val="visible"/>
                                      </p:to>
                                    </p:set>
                                    <p:animEffect transition="in" filter="wipe(down)">
                                      <p:cBhvr>
                                        <p:cTn id="133" dur="500"/>
                                        <p:tgtEl>
                                          <p:spTgt spid="164952"/>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64950"/>
                                        </p:tgtEl>
                                        <p:attrNameLst>
                                          <p:attrName>style.visibility</p:attrName>
                                        </p:attrNameLst>
                                      </p:cBhvr>
                                      <p:to>
                                        <p:strVal val="visible"/>
                                      </p:to>
                                    </p:set>
                                    <p:animEffect transition="in" filter="wipe(down)">
                                      <p:cBhvr>
                                        <p:cTn id="138" dur="500"/>
                                        <p:tgtEl>
                                          <p:spTgt spid="16495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4" fill="hold" nodeType="clickEffect">
                                  <p:stCondLst>
                                    <p:cond delay="0"/>
                                  </p:stCondLst>
                                  <p:childTnLst>
                                    <p:set>
                                      <p:cBhvr>
                                        <p:cTn id="142" dur="1" fill="hold">
                                          <p:stCondLst>
                                            <p:cond delay="0"/>
                                          </p:stCondLst>
                                        </p:cTn>
                                        <p:tgtEl>
                                          <p:spTgt spid="164953"/>
                                        </p:tgtEl>
                                        <p:attrNameLst>
                                          <p:attrName>style.visibility</p:attrName>
                                        </p:attrNameLst>
                                      </p:cBhvr>
                                      <p:to>
                                        <p:strVal val="visible"/>
                                      </p:to>
                                    </p:set>
                                    <p:animEffect transition="in" filter="wipe(down)">
                                      <p:cBhvr>
                                        <p:cTn id="143" dur="500"/>
                                        <p:tgtEl>
                                          <p:spTgt spid="164953"/>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64954"/>
                                        </p:tgtEl>
                                        <p:attrNameLst>
                                          <p:attrName>style.visibility</p:attrName>
                                        </p:attrNameLst>
                                      </p:cBhvr>
                                      <p:to>
                                        <p:strVal val="visible"/>
                                      </p:to>
                                    </p:set>
                                    <p:animEffect transition="in" filter="wipe(down)">
                                      <p:cBhvr>
                                        <p:cTn id="146" dur="500"/>
                                        <p:tgtEl>
                                          <p:spTgt spid="16495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4" fill="hold" nodeType="clickEffect">
                                  <p:stCondLst>
                                    <p:cond delay="0"/>
                                  </p:stCondLst>
                                  <p:childTnLst>
                                    <p:set>
                                      <p:cBhvr>
                                        <p:cTn id="150" dur="1" fill="hold">
                                          <p:stCondLst>
                                            <p:cond delay="0"/>
                                          </p:stCondLst>
                                        </p:cTn>
                                        <p:tgtEl>
                                          <p:spTgt spid="164957"/>
                                        </p:tgtEl>
                                        <p:attrNameLst>
                                          <p:attrName>style.visibility</p:attrName>
                                        </p:attrNameLst>
                                      </p:cBhvr>
                                      <p:to>
                                        <p:strVal val="visible"/>
                                      </p:to>
                                    </p:set>
                                    <p:animEffect transition="in" filter="wipe(down)">
                                      <p:cBhvr>
                                        <p:cTn id="151" dur="500"/>
                                        <p:tgtEl>
                                          <p:spTgt spid="164957"/>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4" fill="hold" nodeType="clickEffect">
                                  <p:stCondLst>
                                    <p:cond delay="0"/>
                                  </p:stCondLst>
                                  <p:childTnLst>
                                    <p:set>
                                      <p:cBhvr>
                                        <p:cTn id="155" dur="1" fill="hold">
                                          <p:stCondLst>
                                            <p:cond delay="0"/>
                                          </p:stCondLst>
                                        </p:cTn>
                                        <p:tgtEl>
                                          <p:spTgt spid="164959"/>
                                        </p:tgtEl>
                                        <p:attrNameLst>
                                          <p:attrName>style.visibility</p:attrName>
                                        </p:attrNameLst>
                                      </p:cBhvr>
                                      <p:to>
                                        <p:strVal val="visible"/>
                                      </p:to>
                                    </p:set>
                                    <p:animEffect transition="in" filter="wipe(down)">
                                      <p:cBhvr>
                                        <p:cTn id="156" dur="500"/>
                                        <p:tgtEl>
                                          <p:spTgt spid="16495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4" presetClass="entr" presetSubtype="16" fill="hold" nodeType="clickEffect">
                                  <p:stCondLst>
                                    <p:cond delay="0"/>
                                  </p:stCondLst>
                                  <p:childTnLst>
                                    <p:set>
                                      <p:cBhvr>
                                        <p:cTn id="160" dur="1" fill="hold">
                                          <p:stCondLst>
                                            <p:cond delay="0"/>
                                          </p:stCondLst>
                                        </p:cTn>
                                        <p:tgtEl>
                                          <p:spTgt spid="164960"/>
                                        </p:tgtEl>
                                        <p:attrNameLst>
                                          <p:attrName>style.visibility</p:attrName>
                                        </p:attrNameLst>
                                      </p:cBhvr>
                                      <p:to>
                                        <p:strVal val="visible"/>
                                      </p:to>
                                    </p:set>
                                    <p:animEffect transition="in" filter="box(in)">
                                      <p:cBhvr>
                                        <p:cTn id="161" dur="500"/>
                                        <p:tgtEl>
                                          <p:spTgt spid="164960"/>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4" fill="hold" nodeType="clickEffect">
                                  <p:stCondLst>
                                    <p:cond delay="0"/>
                                  </p:stCondLst>
                                  <p:childTnLst>
                                    <p:set>
                                      <p:cBhvr>
                                        <p:cTn id="165" dur="1" fill="hold">
                                          <p:stCondLst>
                                            <p:cond delay="0"/>
                                          </p:stCondLst>
                                        </p:cTn>
                                        <p:tgtEl>
                                          <p:spTgt spid="164961"/>
                                        </p:tgtEl>
                                        <p:attrNameLst>
                                          <p:attrName>style.visibility</p:attrName>
                                        </p:attrNameLst>
                                      </p:cBhvr>
                                      <p:to>
                                        <p:strVal val="visible"/>
                                      </p:to>
                                    </p:set>
                                    <p:animEffect transition="in" filter="wipe(down)">
                                      <p:cBhvr>
                                        <p:cTn id="166" dur="500"/>
                                        <p:tgtEl>
                                          <p:spTgt spid="164961"/>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4" fill="hold" nodeType="clickEffect">
                                  <p:stCondLst>
                                    <p:cond delay="0"/>
                                  </p:stCondLst>
                                  <p:childTnLst>
                                    <p:set>
                                      <p:cBhvr>
                                        <p:cTn id="170" dur="1" fill="hold">
                                          <p:stCondLst>
                                            <p:cond delay="0"/>
                                          </p:stCondLst>
                                        </p:cTn>
                                        <p:tgtEl>
                                          <p:spTgt spid="164962"/>
                                        </p:tgtEl>
                                        <p:attrNameLst>
                                          <p:attrName>style.visibility</p:attrName>
                                        </p:attrNameLst>
                                      </p:cBhvr>
                                      <p:to>
                                        <p:strVal val="visible"/>
                                      </p:to>
                                    </p:set>
                                    <p:animEffect transition="in" filter="wipe(down)">
                                      <p:cBhvr>
                                        <p:cTn id="171" dur="500"/>
                                        <p:tgtEl>
                                          <p:spTgt spid="164962"/>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4" fill="hold" nodeType="clickEffect">
                                  <p:stCondLst>
                                    <p:cond delay="0"/>
                                  </p:stCondLst>
                                  <p:childTnLst>
                                    <p:set>
                                      <p:cBhvr>
                                        <p:cTn id="175" dur="1" fill="hold">
                                          <p:stCondLst>
                                            <p:cond delay="0"/>
                                          </p:stCondLst>
                                        </p:cTn>
                                        <p:tgtEl>
                                          <p:spTgt spid="164963"/>
                                        </p:tgtEl>
                                        <p:attrNameLst>
                                          <p:attrName>style.visibility</p:attrName>
                                        </p:attrNameLst>
                                      </p:cBhvr>
                                      <p:to>
                                        <p:strVal val="visible"/>
                                      </p:to>
                                    </p:set>
                                    <p:animEffect transition="in" filter="wipe(down)">
                                      <p:cBhvr>
                                        <p:cTn id="176" dur="500"/>
                                        <p:tgtEl>
                                          <p:spTgt spid="164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7" grpId="0"/>
      <p:bldP spid="164878" grpId="0"/>
      <p:bldP spid="164879" grpId="0"/>
      <p:bldP spid="164880" grpId="0"/>
      <p:bldP spid="164881" grpId="0"/>
      <p:bldP spid="164882" grpId="0"/>
      <p:bldP spid="164883" grpId="0"/>
      <p:bldP spid="164885" grpId="0"/>
      <p:bldP spid="164886" grpId="0"/>
      <p:bldP spid="164888" grpId="0"/>
      <p:bldP spid="164889" grpId="0"/>
      <p:bldP spid="164890" grpId="0"/>
      <p:bldP spid="164891" grpId="0"/>
      <p:bldP spid="164892" grpId="0"/>
      <p:bldP spid="164908" grpId="0" animBg="1"/>
      <p:bldP spid="164911" grpId="0" animBg="1"/>
      <p:bldP spid="164914" grpId="0"/>
      <p:bldP spid="164915" grpId="0" animBg="1"/>
      <p:bldP spid="164915" grpId="1" animBg="1"/>
      <p:bldP spid="164917" grpId="0" animBg="1"/>
      <p:bldP spid="164947" grpId="0" animBg="1"/>
      <p:bldP spid="164947" grpId="1" animBg="1"/>
      <p:bldP spid="164949" grpId="0" animBg="1"/>
      <p:bldP spid="164949" grpId="1" animBg="1"/>
      <p:bldP spid="164950" grpId="0" animBg="1"/>
      <p:bldP spid="164951" grpId="0" animBg="1"/>
      <p:bldP spid="164951" grpId="1" animBg="1"/>
      <p:bldP spid="164952" grpId="0"/>
      <p:bldP spid="16495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C1ADE805-87F3-471B-ABF5-88B58618D271}"/>
              </a:ext>
            </a:extLst>
          </p:cNvPr>
          <p:cNvSpPr>
            <a:spLocks noGrp="1" noChangeArrowheads="1"/>
          </p:cNvSpPr>
          <p:nvPr>
            <p:ph type="body" idx="1"/>
          </p:nvPr>
        </p:nvSpPr>
        <p:spPr>
          <a:xfrm>
            <a:off x="342900" y="468313"/>
            <a:ext cx="6172200" cy="7705725"/>
          </a:xfrm>
        </p:spPr>
        <p:txBody>
          <a:bodyPr/>
          <a:lstStyle/>
          <a:p>
            <a:pPr eaLnBrk="1" hangingPunct="1">
              <a:lnSpc>
                <a:spcPct val="90000"/>
              </a:lnSpc>
              <a:buFont typeface="Wingdings" panose="05000000000000000000" pitchFamily="2" charset="2"/>
              <a:buNone/>
            </a:pPr>
            <a:r>
              <a:rPr lang="en-US" altLang="ru-RU" sz="2100"/>
              <a:t>    </a:t>
            </a:r>
            <a:r>
              <a:rPr lang="ru-RU" altLang="ru-RU" sz="2100"/>
              <a:t>Метод Хука-Дживса является комбинацией </a:t>
            </a:r>
            <a:r>
              <a:rPr lang="ru-RU" altLang="ru-RU" sz="2100" i="1">
                <a:solidFill>
                  <a:srgbClr val="FF3300"/>
                </a:solidFill>
              </a:rPr>
              <a:t>исследующего поиска</a:t>
            </a:r>
            <a:r>
              <a:rPr lang="ru-RU" altLang="ru-RU" sz="2100">
                <a:solidFill>
                  <a:srgbClr val="FF3300"/>
                </a:solidFill>
              </a:rPr>
              <a:t>, </a:t>
            </a:r>
            <a:r>
              <a:rPr lang="ru-RU" altLang="ru-RU" sz="2100" i="1">
                <a:solidFill>
                  <a:srgbClr val="FF3300"/>
                </a:solidFill>
              </a:rPr>
              <a:t>циклического изменения переменных</a:t>
            </a:r>
            <a:r>
              <a:rPr lang="ru-RU" altLang="ru-RU" sz="2100">
                <a:solidFill>
                  <a:srgbClr val="FF3300"/>
                </a:solidFill>
              </a:rPr>
              <a:t> </a:t>
            </a:r>
            <a:r>
              <a:rPr lang="ru-RU" altLang="ru-RU" sz="2100"/>
              <a:t>и</a:t>
            </a:r>
            <a:r>
              <a:rPr lang="ru-RU" altLang="ru-RU" sz="2100">
                <a:solidFill>
                  <a:srgbClr val="FF3300"/>
                </a:solidFill>
              </a:rPr>
              <a:t> </a:t>
            </a:r>
            <a:r>
              <a:rPr lang="ru-RU" altLang="ru-RU" sz="2100" i="1">
                <a:solidFill>
                  <a:srgbClr val="FF3300"/>
                </a:solidFill>
              </a:rPr>
              <a:t>поиска по образцу</a:t>
            </a:r>
            <a:endParaRPr lang="en-US" altLang="ru-RU" sz="2100" i="1">
              <a:solidFill>
                <a:srgbClr val="FF3300"/>
              </a:solidFill>
            </a:endParaRPr>
          </a:p>
          <a:p>
            <a:pPr eaLnBrk="1" hangingPunct="1">
              <a:lnSpc>
                <a:spcPct val="90000"/>
              </a:lnSpc>
              <a:buFont typeface="Wingdings" panose="05000000000000000000" pitchFamily="2" charset="2"/>
              <a:buNone/>
            </a:pPr>
            <a:endParaRPr lang="ru-RU" altLang="ru-RU" sz="2100"/>
          </a:p>
          <a:p>
            <a:pPr eaLnBrk="1" hangingPunct="1">
              <a:lnSpc>
                <a:spcPct val="90000"/>
              </a:lnSpc>
              <a:buFont typeface="Wingdings" panose="05000000000000000000" pitchFamily="2" charset="2"/>
              <a:buNone/>
            </a:pPr>
            <a:r>
              <a:rPr lang="ru-RU" altLang="ru-RU" sz="2100"/>
              <a:t>	</a:t>
            </a:r>
            <a:r>
              <a:rPr lang="ru-RU" altLang="ru-RU" sz="2100" i="1">
                <a:solidFill>
                  <a:srgbClr val="0D5C91"/>
                </a:solidFill>
              </a:rPr>
              <a:t>Исследующий поиск</a:t>
            </a:r>
            <a:r>
              <a:rPr lang="ru-RU" altLang="ru-RU" sz="2100"/>
              <a:t> заключается в последовательности следующих действий:</a:t>
            </a:r>
          </a:p>
          <a:p>
            <a:pPr eaLnBrk="1" hangingPunct="1">
              <a:lnSpc>
                <a:spcPct val="90000"/>
              </a:lnSpc>
            </a:pPr>
            <a:r>
              <a:rPr lang="ru-RU" altLang="ru-RU" sz="2100"/>
              <a:t>Задаются величины шагов по всем координатным направлениям (они могут быть различными).</a:t>
            </a:r>
          </a:p>
          <a:p>
            <a:pPr eaLnBrk="1" hangingPunct="1">
              <a:lnSpc>
                <a:spcPct val="90000"/>
              </a:lnSpc>
            </a:pPr>
            <a:r>
              <a:rPr lang="ru-RU" altLang="ru-RU" sz="2100"/>
              <a:t>Задаётся исходная точка.</a:t>
            </a:r>
          </a:p>
          <a:p>
            <a:pPr eaLnBrk="1" hangingPunct="1">
              <a:lnSpc>
                <a:spcPct val="90000"/>
              </a:lnSpc>
            </a:pPr>
            <a:r>
              <a:rPr lang="ru-RU" altLang="ru-RU" sz="2100"/>
              <a:t>По одной из координат делается пробный шаг. Если значение целевой функции в пробной точке не превышает её значения в исходной точке, то шаг удачный. В противном случае из исходной точки делается шаг в обратном направлении.</a:t>
            </a:r>
          </a:p>
          <a:p>
            <a:pPr eaLnBrk="1" hangingPunct="1">
              <a:lnSpc>
                <a:spcPct val="90000"/>
              </a:lnSpc>
            </a:pPr>
            <a:r>
              <a:rPr lang="ru-RU" altLang="ru-RU" sz="2100"/>
              <a:t>Перебор осуществляется по всем координатам. Полученная точка называется </a:t>
            </a:r>
            <a:r>
              <a:rPr lang="ru-RU" altLang="ru-RU" sz="2100">
                <a:solidFill>
                  <a:srgbClr val="FF3300"/>
                </a:solidFill>
              </a:rPr>
              <a:t>базовой точкой.</a:t>
            </a:r>
            <a:r>
              <a:rPr lang="ru-RU" altLang="ru-RU" sz="210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69F35DB8-A3DA-47C4-8249-69CAD49AE47B}"/>
              </a:ext>
            </a:extLst>
          </p:cNvPr>
          <p:cNvSpPr>
            <a:spLocks noGrp="1" noChangeArrowheads="1"/>
          </p:cNvSpPr>
          <p:nvPr>
            <p:ph type="body" idx="1"/>
          </p:nvPr>
        </p:nvSpPr>
        <p:spPr>
          <a:xfrm>
            <a:off x="342900" y="395288"/>
            <a:ext cx="6172200" cy="7778750"/>
          </a:xfrm>
        </p:spPr>
        <p:txBody>
          <a:bodyPr/>
          <a:lstStyle/>
          <a:p>
            <a:pPr eaLnBrk="1" hangingPunct="1">
              <a:lnSpc>
                <a:spcPct val="80000"/>
              </a:lnSpc>
              <a:buFont typeface="Wingdings" panose="05000000000000000000" pitchFamily="2" charset="2"/>
              <a:buNone/>
            </a:pPr>
            <a:r>
              <a:rPr lang="ru-RU" altLang="ru-RU" sz="1900" i="1"/>
              <a:t>    </a:t>
            </a:r>
            <a:r>
              <a:rPr lang="ru-RU" altLang="ru-RU" sz="1900" i="1">
                <a:solidFill>
                  <a:srgbClr val="0D5C91"/>
                </a:solidFill>
              </a:rPr>
              <a:t>Поиск по образцу</a:t>
            </a:r>
            <a:r>
              <a:rPr lang="ru-RU" altLang="ru-RU" sz="1900">
                <a:solidFill>
                  <a:srgbClr val="0D5C91"/>
                </a:solidFill>
              </a:rPr>
              <a:t>.</a:t>
            </a:r>
            <a:r>
              <a:rPr lang="ru-RU" altLang="ru-RU" sz="1900"/>
              <a:t> В данном алгоритме приняты следующие обозначения: </a:t>
            </a:r>
          </a:p>
          <a:p>
            <a:pPr eaLnBrk="1" hangingPunct="1">
              <a:lnSpc>
                <a:spcPct val="80000"/>
              </a:lnSpc>
            </a:pPr>
            <a:r>
              <a:rPr lang="ru-RU" altLang="ru-RU" sz="1900"/>
              <a:t>        - текущая базовая точка,</a:t>
            </a:r>
          </a:p>
          <a:p>
            <a:pPr eaLnBrk="1" hangingPunct="1">
              <a:lnSpc>
                <a:spcPct val="80000"/>
              </a:lnSpc>
            </a:pPr>
            <a:r>
              <a:rPr lang="ru-RU" altLang="ru-RU" sz="1900"/>
              <a:t>       - предыдущая базовая точка,</a:t>
            </a:r>
          </a:p>
          <a:p>
            <a:pPr eaLnBrk="1" hangingPunct="1">
              <a:lnSpc>
                <a:spcPct val="80000"/>
              </a:lnSpc>
            </a:pPr>
            <a:r>
              <a:rPr lang="ru-RU" altLang="ru-RU" sz="1900"/>
              <a:t>       - точка, построенная при движении по образцу,</a:t>
            </a:r>
          </a:p>
          <a:p>
            <a:pPr eaLnBrk="1" hangingPunct="1">
              <a:lnSpc>
                <a:spcPct val="80000"/>
              </a:lnSpc>
            </a:pPr>
            <a:r>
              <a:rPr lang="ru-RU" altLang="ru-RU" sz="1900"/>
              <a:t>          - следующая (новая) базовая точка.</a:t>
            </a:r>
          </a:p>
          <a:p>
            <a:pPr eaLnBrk="1" hangingPunct="1">
              <a:lnSpc>
                <a:spcPct val="80000"/>
              </a:lnSpc>
            </a:pPr>
            <a:r>
              <a:rPr lang="ru-RU" altLang="ru-RU" sz="1900"/>
              <a:t>Производится единственный шаг вдоль прямой соединяющей две базовые точки - полученную и предыдущую. Новая базовая точка на этом направлении определяется как</a:t>
            </a:r>
          </a:p>
          <a:p>
            <a:pPr eaLnBrk="1" hangingPunct="1">
              <a:lnSpc>
                <a:spcPct val="80000"/>
              </a:lnSpc>
              <a:buFont typeface="Wingdings" panose="05000000000000000000" pitchFamily="2" charset="2"/>
              <a:buNone/>
            </a:pPr>
            <a:r>
              <a:rPr lang="ru-RU" altLang="ru-RU" sz="1900"/>
              <a:t>		</a:t>
            </a:r>
            <a:r>
              <a:rPr lang="en-US" altLang="ru-RU" sz="1900"/>
              <a:t>        </a:t>
            </a:r>
            <a:endParaRPr lang="ru-RU" altLang="ru-RU" sz="1900"/>
          </a:p>
          <a:p>
            <a:pPr eaLnBrk="1" hangingPunct="1">
              <a:lnSpc>
                <a:spcPct val="80000"/>
              </a:lnSpc>
            </a:pPr>
            <a:endParaRPr lang="ru-RU" altLang="ru-RU" sz="1900"/>
          </a:p>
          <a:p>
            <a:pPr eaLnBrk="1" hangingPunct="1">
              <a:lnSpc>
                <a:spcPct val="80000"/>
              </a:lnSpc>
            </a:pPr>
            <a:r>
              <a:rPr lang="ru-RU" altLang="ru-RU" sz="1900"/>
              <a:t>Как только движение по образцу не приводит к уменьшению значения целевой функции, точка  фиксируется в качестве временной базовой точки и относительно неё проводится исследующий поиск. Если в результате поиска определяется точка, в которой значение целевой функции меньше чем точке , то она рассматривается как новая базовая точка .</a:t>
            </a:r>
          </a:p>
          <a:p>
            <a:pPr eaLnBrk="1" hangingPunct="1">
              <a:lnSpc>
                <a:spcPct val="80000"/>
              </a:lnSpc>
            </a:pPr>
            <a:r>
              <a:rPr lang="ru-RU" altLang="ru-RU" sz="1900"/>
              <a:t>Если исследующий поиск неудачен, то нужно вернуться в точку  и провести исследующий поиск с целью определения нового направления минимизации.</a:t>
            </a:r>
          </a:p>
          <a:p>
            <a:pPr eaLnBrk="1" hangingPunct="1">
              <a:lnSpc>
                <a:spcPct val="80000"/>
              </a:lnSpc>
            </a:pPr>
            <a:r>
              <a:rPr lang="ru-RU" altLang="ru-RU" sz="1900"/>
              <a:t>Если в конечном итоге (т.е. после просмотра всех возможных направлений) поиск не приводит к успеху, то нужно уменьшить величину шага и повторить исследующий поиск.</a:t>
            </a:r>
          </a:p>
          <a:p>
            <a:pPr eaLnBrk="1" hangingPunct="1">
              <a:lnSpc>
                <a:spcPct val="80000"/>
              </a:lnSpc>
            </a:pPr>
            <a:r>
              <a:rPr lang="ru-RU" altLang="ru-RU" sz="1900"/>
              <a:t>Поиск завершён, когда величина шага становится достаточно малой. </a:t>
            </a:r>
          </a:p>
        </p:txBody>
      </p:sp>
      <p:sp>
        <p:nvSpPr>
          <p:cNvPr id="74755" name="Rectangle 24">
            <a:extLst>
              <a:ext uri="{FF2B5EF4-FFF2-40B4-BE49-F238E27FC236}">
                <a16:creationId xmlns:a16="http://schemas.microsoft.com/office/drawing/2014/main" id="{459E40E5-2262-452A-8C52-F692DA397023}"/>
              </a:ext>
            </a:extLst>
          </p:cNvPr>
          <p:cNvSpPr>
            <a:spLocks noChangeArrowheads="1"/>
          </p:cNvSpPr>
          <p:nvPr/>
        </p:nvSpPr>
        <p:spPr bwMode="auto">
          <a:xfrm>
            <a:off x="0" y="44243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4756" name="Object 23">
            <a:extLst>
              <a:ext uri="{FF2B5EF4-FFF2-40B4-BE49-F238E27FC236}">
                <a16:creationId xmlns:a16="http://schemas.microsoft.com/office/drawing/2014/main" id="{D28534D8-A7E8-44D7-BB55-5174DA5542EF}"/>
              </a:ext>
            </a:extLst>
          </p:cNvPr>
          <p:cNvGraphicFramePr>
            <a:graphicFrameLocks noChangeAspect="1"/>
          </p:cNvGraphicFramePr>
          <p:nvPr/>
        </p:nvGraphicFramePr>
        <p:xfrm>
          <a:off x="1484313" y="3289300"/>
          <a:ext cx="3024187" cy="563563"/>
        </p:xfrm>
        <a:graphic>
          <a:graphicData uri="http://schemas.openxmlformats.org/presentationml/2006/ole">
            <mc:AlternateContent xmlns:mc="http://schemas.openxmlformats.org/markup-compatibility/2006">
              <mc:Choice xmlns:v="urn:schemas-microsoft-com:vml" Requires="v">
                <p:oleObj spid="_x0000_s74765" name="Формула" r:id="rId3" imgW="1587500" imgH="292100" progId="Equation.3">
                  <p:embed/>
                </p:oleObj>
              </mc:Choice>
              <mc:Fallback>
                <p:oleObj name="Формула" r:id="rId3" imgW="1587500" imgH="29210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3289300"/>
                        <a:ext cx="30241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7" name="Rectangle 28">
            <a:extLst>
              <a:ext uri="{FF2B5EF4-FFF2-40B4-BE49-F238E27FC236}">
                <a16:creationId xmlns:a16="http://schemas.microsoft.com/office/drawing/2014/main" id="{C2D24B35-E54A-421D-BBD8-BF2086C41E82}"/>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4758" name="Object 27">
            <a:extLst>
              <a:ext uri="{FF2B5EF4-FFF2-40B4-BE49-F238E27FC236}">
                <a16:creationId xmlns:a16="http://schemas.microsoft.com/office/drawing/2014/main" id="{8CF06325-7854-4B15-A712-C9298C83A43A}"/>
              </a:ext>
            </a:extLst>
          </p:cNvPr>
          <p:cNvGraphicFramePr>
            <a:graphicFrameLocks noChangeAspect="1"/>
          </p:cNvGraphicFramePr>
          <p:nvPr/>
        </p:nvGraphicFramePr>
        <p:xfrm>
          <a:off x="620713" y="855663"/>
          <a:ext cx="431800" cy="377825"/>
        </p:xfrm>
        <a:graphic>
          <a:graphicData uri="http://schemas.openxmlformats.org/presentationml/2006/ole">
            <mc:AlternateContent xmlns:mc="http://schemas.openxmlformats.org/markup-compatibility/2006">
              <mc:Choice xmlns:v="urn:schemas-microsoft-com:vml" Requires="v">
                <p:oleObj spid="_x0000_s74766" name="Формула" r:id="rId5" imgW="228501" imgH="203112" progId="Equation.3">
                  <p:embed/>
                </p:oleObj>
              </mc:Choice>
              <mc:Fallback>
                <p:oleObj name="Формула" r:id="rId5" imgW="228501" imgH="203112"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3" y="855663"/>
                        <a:ext cx="431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9" name="Rectangle 30">
            <a:extLst>
              <a:ext uri="{FF2B5EF4-FFF2-40B4-BE49-F238E27FC236}">
                <a16:creationId xmlns:a16="http://schemas.microsoft.com/office/drawing/2014/main" id="{3B0A84A0-037E-4D63-8748-0C3370FEC0B2}"/>
              </a:ext>
            </a:extLst>
          </p:cNvPr>
          <p:cNvSpPr>
            <a:spLocks noChangeArrowheads="1"/>
          </p:cNvSpPr>
          <p:nvPr/>
        </p:nvSpPr>
        <p:spPr bwMode="auto">
          <a:xfrm>
            <a:off x="0" y="4471988"/>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4760" name="Object 29">
            <a:extLst>
              <a:ext uri="{FF2B5EF4-FFF2-40B4-BE49-F238E27FC236}">
                <a16:creationId xmlns:a16="http://schemas.microsoft.com/office/drawing/2014/main" id="{EB46E124-D4B3-4133-98B2-BE4C25D236E8}"/>
              </a:ext>
            </a:extLst>
          </p:cNvPr>
          <p:cNvGraphicFramePr>
            <a:graphicFrameLocks noChangeAspect="1"/>
          </p:cNvGraphicFramePr>
          <p:nvPr/>
        </p:nvGraphicFramePr>
        <p:xfrm>
          <a:off x="622300" y="1117600"/>
          <a:ext cx="573088" cy="366713"/>
        </p:xfrm>
        <a:graphic>
          <a:graphicData uri="http://schemas.openxmlformats.org/presentationml/2006/ole">
            <mc:AlternateContent xmlns:mc="http://schemas.openxmlformats.org/markup-compatibility/2006">
              <mc:Choice xmlns:v="urn:schemas-microsoft-com:vml" Requires="v">
                <p:oleObj spid="_x0000_s74767" name="Формула" r:id="rId7" imgW="317225" imgH="203024" progId="Equation.3">
                  <p:embed/>
                </p:oleObj>
              </mc:Choice>
              <mc:Fallback>
                <p:oleObj name="Формула" r:id="rId7" imgW="317225" imgH="203024"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 y="1117600"/>
                        <a:ext cx="573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61" name="Rectangle 32">
            <a:extLst>
              <a:ext uri="{FF2B5EF4-FFF2-40B4-BE49-F238E27FC236}">
                <a16:creationId xmlns:a16="http://schemas.microsoft.com/office/drawing/2014/main" id="{E0F77B9E-0851-42B3-9F5D-FF4099CD16BA}"/>
              </a:ext>
            </a:extLst>
          </p:cNvPr>
          <p:cNvSpPr>
            <a:spLocks noChangeArrowheads="1"/>
          </p:cNvSpPr>
          <p:nvPr/>
        </p:nvSpPr>
        <p:spPr bwMode="auto">
          <a:xfrm>
            <a:off x="0" y="44243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4762" name="Object 31">
            <a:extLst>
              <a:ext uri="{FF2B5EF4-FFF2-40B4-BE49-F238E27FC236}">
                <a16:creationId xmlns:a16="http://schemas.microsoft.com/office/drawing/2014/main" id="{0623BD19-4D30-4667-8065-E233F4816197}"/>
              </a:ext>
            </a:extLst>
          </p:cNvPr>
          <p:cNvGraphicFramePr>
            <a:graphicFrameLocks noChangeAspect="1"/>
          </p:cNvGraphicFramePr>
          <p:nvPr/>
        </p:nvGraphicFramePr>
        <p:xfrm>
          <a:off x="620713" y="1287463"/>
          <a:ext cx="722312" cy="573087"/>
        </p:xfrm>
        <a:graphic>
          <a:graphicData uri="http://schemas.openxmlformats.org/presentationml/2006/ole">
            <mc:AlternateContent xmlns:mc="http://schemas.openxmlformats.org/markup-compatibility/2006">
              <mc:Choice xmlns:v="urn:schemas-microsoft-com:vml" Requires="v">
                <p:oleObj spid="_x0000_s74768" name="Формула" r:id="rId9" imgW="368140" imgH="291973" progId="Equation.3">
                  <p:embed/>
                </p:oleObj>
              </mc:Choice>
              <mc:Fallback>
                <p:oleObj name="Формула" r:id="rId9" imgW="368140" imgH="291973" progId="Equation.3">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713" y="1287463"/>
                        <a:ext cx="72231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63" name="Rectangle 34">
            <a:extLst>
              <a:ext uri="{FF2B5EF4-FFF2-40B4-BE49-F238E27FC236}">
                <a16:creationId xmlns:a16="http://schemas.microsoft.com/office/drawing/2014/main" id="{993DF672-AE9C-4C23-8055-D49BC68F5D2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4764" name="Object 33">
            <a:extLst>
              <a:ext uri="{FF2B5EF4-FFF2-40B4-BE49-F238E27FC236}">
                <a16:creationId xmlns:a16="http://schemas.microsoft.com/office/drawing/2014/main" id="{4C00E423-9A83-4D81-A238-6FCBAC501C6D}"/>
              </a:ext>
            </a:extLst>
          </p:cNvPr>
          <p:cNvGraphicFramePr>
            <a:graphicFrameLocks noChangeAspect="1"/>
          </p:cNvGraphicFramePr>
          <p:nvPr/>
        </p:nvGraphicFramePr>
        <p:xfrm>
          <a:off x="695325" y="1947863"/>
          <a:ext cx="569913" cy="365125"/>
        </p:xfrm>
        <a:graphic>
          <a:graphicData uri="http://schemas.openxmlformats.org/presentationml/2006/ole">
            <mc:AlternateContent xmlns:mc="http://schemas.openxmlformats.org/markup-compatibility/2006">
              <mc:Choice xmlns:v="urn:schemas-microsoft-com:vml" Requires="v">
                <p:oleObj spid="_x0000_s74769" name="Формула" r:id="rId11" imgW="317225" imgH="203024" progId="Equation.3">
                  <p:embed/>
                </p:oleObj>
              </mc:Choice>
              <mc:Fallback>
                <p:oleObj name="Формула" r:id="rId11" imgW="317225" imgH="203024" progId="Equation.3">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325" y="1947863"/>
                        <a:ext cx="569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64C568D-A0C4-4B11-BD26-2456FF7F8D74}"/>
              </a:ext>
            </a:extLst>
          </p:cNvPr>
          <p:cNvSpPr>
            <a:spLocks noGrp="1" noChangeArrowheads="1"/>
          </p:cNvSpPr>
          <p:nvPr>
            <p:ph type="title"/>
          </p:nvPr>
        </p:nvSpPr>
        <p:spPr>
          <a:xfrm>
            <a:off x="333375" y="395288"/>
            <a:ext cx="6172200" cy="457200"/>
          </a:xfrm>
          <a:noFill/>
        </p:spPr>
        <p:txBody>
          <a:bodyPr/>
          <a:lstStyle/>
          <a:p>
            <a:pPr algn="ctr" eaLnBrk="1" hangingPunct="1"/>
            <a:r>
              <a:rPr lang="ru-RU" altLang="ru-RU" sz="3800"/>
              <a:t>Алгоритм Хука-Дживса</a:t>
            </a:r>
          </a:p>
        </p:txBody>
      </p:sp>
      <p:sp>
        <p:nvSpPr>
          <p:cNvPr id="75779" name="Rectangle 3">
            <a:extLst>
              <a:ext uri="{FF2B5EF4-FFF2-40B4-BE49-F238E27FC236}">
                <a16:creationId xmlns:a16="http://schemas.microsoft.com/office/drawing/2014/main" id="{12F5C186-7C68-41B7-BD5C-7E8C73889B96}"/>
              </a:ext>
            </a:extLst>
          </p:cNvPr>
          <p:cNvSpPr>
            <a:spLocks noGrp="1" noChangeArrowheads="1"/>
          </p:cNvSpPr>
          <p:nvPr>
            <p:ph type="body" idx="1"/>
          </p:nvPr>
        </p:nvSpPr>
        <p:spPr>
          <a:xfrm>
            <a:off x="333375" y="1042988"/>
            <a:ext cx="6172200" cy="7121525"/>
          </a:xfrm>
        </p:spPr>
        <p:txBody>
          <a:bodyPr/>
          <a:lstStyle/>
          <a:p>
            <a:pPr marL="0" indent="0" eaLnBrk="1" hangingPunct="1">
              <a:lnSpc>
                <a:spcPct val="80000"/>
              </a:lnSpc>
            </a:pPr>
            <a:r>
              <a:rPr lang="ru-RU" altLang="ru-RU" sz="2000"/>
              <a:t>Шаг 1: Задать начальную точку      , </a:t>
            </a:r>
          </a:p>
          <a:p>
            <a:pPr marL="0" indent="0" eaLnBrk="1" hangingPunct="1">
              <a:lnSpc>
                <a:spcPct val="80000"/>
              </a:lnSpc>
              <a:buFont typeface="Wingdings" panose="05000000000000000000" pitchFamily="2" charset="2"/>
              <a:buNone/>
            </a:pPr>
            <a:r>
              <a:rPr lang="ru-RU" altLang="ru-RU" sz="2000"/>
              <a:t> приращения по координатам                                ,</a:t>
            </a:r>
          </a:p>
          <a:p>
            <a:pPr marL="0" indent="0" eaLnBrk="1" hangingPunct="1">
              <a:lnSpc>
                <a:spcPct val="80000"/>
              </a:lnSpc>
              <a:buFont typeface="Wingdings" panose="05000000000000000000" pitchFamily="2" charset="2"/>
              <a:buNone/>
            </a:pPr>
            <a:r>
              <a:rPr lang="ru-RU" altLang="ru-RU" sz="2000"/>
              <a:t>             коэффициент уменьшения шага,                  параметр окончания поиска              (малое) .</a:t>
            </a:r>
          </a:p>
          <a:p>
            <a:pPr marL="0" indent="0" eaLnBrk="1" hangingPunct="1">
              <a:lnSpc>
                <a:spcPct val="80000"/>
              </a:lnSpc>
            </a:pPr>
            <a:r>
              <a:rPr lang="ru-RU" altLang="ru-RU" sz="2000"/>
              <a:t>Шаг 2: Провести исследующий поиск в текущей базовой точке, начиная с           .</a:t>
            </a:r>
          </a:p>
          <a:p>
            <a:pPr marL="0" indent="0" eaLnBrk="1" hangingPunct="1">
              <a:lnSpc>
                <a:spcPct val="80000"/>
              </a:lnSpc>
            </a:pPr>
            <a:r>
              <a:rPr lang="ru-RU" altLang="ru-RU" sz="2000"/>
              <a:t>Шаг 3: Проверить результаты исследующего поиска на успешный результат:</a:t>
            </a:r>
          </a:p>
          <a:p>
            <a:pPr marL="0" indent="0" eaLnBrk="1" hangingPunct="1">
              <a:lnSpc>
                <a:spcPct val="80000"/>
              </a:lnSpc>
              <a:buFont typeface="Wingdings" panose="05000000000000000000" pitchFamily="2" charset="2"/>
              <a:buNone/>
            </a:pPr>
            <a:r>
              <a:rPr lang="ru-RU" altLang="ru-RU" sz="2000"/>
              <a:t>      Успешный – перейти к шагу 5.</a:t>
            </a:r>
          </a:p>
          <a:p>
            <a:pPr marL="0" indent="0" eaLnBrk="1" hangingPunct="1">
              <a:lnSpc>
                <a:spcPct val="80000"/>
              </a:lnSpc>
              <a:buFont typeface="Wingdings" panose="05000000000000000000" pitchFamily="2" charset="2"/>
              <a:buNone/>
            </a:pPr>
            <a:r>
              <a:rPr lang="ru-RU" altLang="ru-RU" sz="2000"/>
              <a:t>      Неуспешный – перейти к шагу 4.</a:t>
            </a:r>
          </a:p>
          <a:p>
            <a:pPr marL="0" indent="0" eaLnBrk="1" hangingPunct="1">
              <a:lnSpc>
                <a:spcPct val="80000"/>
              </a:lnSpc>
            </a:pPr>
            <a:r>
              <a:rPr lang="ru-RU" altLang="ru-RU" sz="2000"/>
              <a:t>Шаг 4: Проверить условие окончания поиска – если величина шага                        , то прекратить поиск, последняя базовая точка является точкой минимума. </a:t>
            </a:r>
          </a:p>
          <a:p>
            <a:pPr marL="0" indent="0" eaLnBrk="1" hangingPunct="1">
              <a:lnSpc>
                <a:spcPct val="80000"/>
              </a:lnSpc>
            </a:pPr>
            <a:r>
              <a:rPr lang="ru-RU" altLang="ru-RU" sz="2000"/>
              <a:t>Иначе уменьшить приращение по координатам                         </a:t>
            </a:r>
          </a:p>
          <a:p>
            <a:pPr marL="0" indent="0" eaLnBrk="1" hangingPunct="1">
              <a:lnSpc>
                <a:spcPct val="80000"/>
              </a:lnSpc>
              <a:buFont typeface="Wingdings" panose="05000000000000000000" pitchFamily="2" charset="2"/>
              <a:buNone/>
            </a:pPr>
            <a:r>
              <a:rPr lang="ru-RU" altLang="ru-RU" sz="2000"/>
              <a:t>                                                     и перейти к шагу 2.</a:t>
            </a:r>
          </a:p>
          <a:p>
            <a:pPr marL="0" indent="0" eaLnBrk="1" hangingPunct="1">
              <a:lnSpc>
                <a:spcPct val="80000"/>
              </a:lnSpc>
            </a:pPr>
            <a:r>
              <a:rPr lang="ru-RU" altLang="ru-RU" sz="2000"/>
              <a:t>Шаг 5: Провести поиск по образцу</a:t>
            </a:r>
          </a:p>
          <a:p>
            <a:pPr marL="0" indent="0" eaLnBrk="1" hangingPunct="1">
              <a:lnSpc>
                <a:spcPct val="80000"/>
              </a:lnSpc>
              <a:buFont typeface="Wingdings" panose="05000000000000000000" pitchFamily="2" charset="2"/>
              <a:buNone/>
            </a:pPr>
            <a:r>
              <a:rPr lang="ru-RU" altLang="ru-RU" sz="2000"/>
              <a:t> </a:t>
            </a:r>
          </a:p>
          <a:p>
            <a:pPr marL="0" indent="0" eaLnBrk="1" hangingPunct="1">
              <a:lnSpc>
                <a:spcPct val="80000"/>
              </a:lnSpc>
            </a:pPr>
            <a:r>
              <a:rPr lang="ru-RU" altLang="ru-RU" sz="2000"/>
              <a:t>Шаг 6: Провести исследующий поиск, используя </a:t>
            </a:r>
          </a:p>
          <a:p>
            <a:pPr marL="0" indent="0" eaLnBrk="1" hangingPunct="1">
              <a:lnSpc>
                <a:spcPct val="80000"/>
              </a:lnSpc>
              <a:buFont typeface="Wingdings" panose="05000000000000000000" pitchFamily="2" charset="2"/>
              <a:buNone/>
            </a:pPr>
            <a:r>
              <a:rPr lang="ru-RU" altLang="ru-RU" sz="2000"/>
              <a:t>             в качестве базовой точки и считать, что    найденная        - следующая (новая) базовая точка.</a:t>
            </a:r>
          </a:p>
          <a:p>
            <a:pPr marL="0" indent="0" eaLnBrk="1" hangingPunct="1">
              <a:lnSpc>
                <a:spcPct val="80000"/>
              </a:lnSpc>
            </a:pPr>
            <a:r>
              <a:rPr lang="ru-RU" altLang="ru-RU" sz="2000"/>
              <a:t>Шаг 7: Проверить условие                             . Если условие – «правда», то  положить             </a:t>
            </a:r>
          </a:p>
          <a:p>
            <a:pPr marL="0" indent="0" eaLnBrk="1" hangingPunct="1">
              <a:lnSpc>
                <a:spcPct val="80000"/>
              </a:lnSpc>
            </a:pPr>
            <a:r>
              <a:rPr lang="ru-RU" altLang="ru-RU" sz="2000"/>
              <a:t>                     ,                            и  перейти к шагу 5. Иначе перейти к шагу 4.</a:t>
            </a:r>
          </a:p>
        </p:txBody>
      </p:sp>
      <p:sp>
        <p:nvSpPr>
          <p:cNvPr id="75780" name="Rectangle 5">
            <a:extLst>
              <a:ext uri="{FF2B5EF4-FFF2-40B4-BE49-F238E27FC236}">
                <a16:creationId xmlns:a16="http://schemas.microsoft.com/office/drawing/2014/main" id="{F082510A-E711-4EFA-8577-87AF26AFEE3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81" name="Object 4">
            <a:extLst>
              <a:ext uri="{FF2B5EF4-FFF2-40B4-BE49-F238E27FC236}">
                <a16:creationId xmlns:a16="http://schemas.microsoft.com/office/drawing/2014/main" id="{3FD92F3F-D2A0-40AE-8B22-71F27BB46A40}"/>
              </a:ext>
            </a:extLst>
          </p:cNvPr>
          <p:cNvGraphicFramePr>
            <a:graphicFrameLocks noChangeAspect="1"/>
          </p:cNvGraphicFramePr>
          <p:nvPr/>
        </p:nvGraphicFramePr>
        <p:xfrm>
          <a:off x="4292600" y="900113"/>
          <a:ext cx="574675" cy="484187"/>
        </p:xfrm>
        <a:graphic>
          <a:graphicData uri="http://schemas.openxmlformats.org/presentationml/2006/ole">
            <mc:AlternateContent xmlns:mc="http://schemas.openxmlformats.org/markup-compatibility/2006">
              <mc:Choice xmlns:v="urn:schemas-microsoft-com:vml" Requires="v">
                <p:oleObj spid="_x0000_s75806" name="Формула" r:id="rId3" imgW="241195" imgH="203112" progId="Equation.3">
                  <p:embed/>
                </p:oleObj>
              </mc:Choice>
              <mc:Fallback>
                <p:oleObj name="Формула" r:id="rId3" imgW="241195"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00" y="900113"/>
                        <a:ext cx="574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2" name="Rectangle 7">
            <a:extLst>
              <a:ext uri="{FF2B5EF4-FFF2-40B4-BE49-F238E27FC236}">
                <a16:creationId xmlns:a16="http://schemas.microsoft.com/office/drawing/2014/main" id="{FA39FBE3-4B2B-4146-A91B-71C8F11E8F3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83" name="Object 6">
            <a:extLst>
              <a:ext uri="{FF2B5EF4-FFF2-40B4-BE49-F238E27FC236}">
                <a16:creationId xmlns:a16="http://schemas.microsoft.com/office/drawing/2014/main" id="{8D46CCE0-ECE8-48CD-B4CE-43A0B9D23741}"/>
              </a:ext>
            </a:extLst>
          </p:cNvPr>
          <p:cNvGraphicFramePr>
            <a:graphicFrameLocks noChangeAspect="1"/>
          </p:cNvGraphicFramePr>
          <p:nvPr/>
        </p:nvGraphicFramePr>
        <p:xfrm>
          <a:off x="4005263" y="1319213"/>
          <a:ext cx="2087562" cy="388937"/>
        </p:xfrm>
        <a:graphic>
          <a:graphicData uri="http://schemas.openxmlformats.org/presentationml/2006/ole">
            <mc:AlternateContent xmlns:mc="http://schemas.openxmlformats.org/markup-compatibility/2006">
              <mc:Choice xmlns:v="urn:schemas-microsoft-com:vml" Requires="v">
                <p:oleObj spid="_x0000_s75807" name="Формула" r:id="rId5" imgW="1231366" imgH="228501" progId="Equation.3">
                  <p:embed/>
                </p:oleObj>
              </mc:Choice>
              <mc:Fallback>
                <p:oleObj name="Формула" r:id="rId5" imgW="1231366"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263" y="1319213"/>
                        <a:ext cx="20875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4" name="Rectangle 9">
            <a:extLst>
              <a:ext uri="{FF2B5EF4-FFF2-40B4-BE49-F238E27FC236}">
                <a16:creationId xmlns:a16="http://schemas.microsoft.com/office/drawing/2014/main" id="{E08EBB68-B93D-43A4-93F1-2127E7BA463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85" name="Object 8">
            <a:extLst>
              <a:ext uri="{FF2B5EF4-FFF2-40B4-BE49-F238E27FC236}">
                <a16:creationId xmlns:a16="http://schemas.microsoft.com/office/drawing/2014/main" id="{7AB5D345-1717-4099-930A-35528CA74F73}"/>
              </a:ext>
            </a:extLst>
          </p:cNvPr>
          <p:cNvGraphicFramePr>
            <a:graphicFrameLocks noChangeAspect="1"/>
          </p:cNvGraphicFramePr>
          <p:nvPr/>
        </p:nvGraphicFramePr>
        <p:xfrm>
          <a:off x="549275" y="1611313"/>
          <a:ext cx="647700" cy="331787"/>
        </p:xfrm>
        <a:graphic>
          <a:graphicData uri="http://schemas.openxmlformats.org/presentationml/2006/ole">
            <mc:AlternateContent xmlns:mc="http://schemas.openxmlformats.org/markup-compatibility/2006">
              <mc:Choice xmlns:v="urn:schemas-microsoft-com:vml" Requires="v">
                <p:oleObj spid="_x0000_s75808" name="Формула" r:id="rId7" imgW="355138" imgH="177569" progId="Equation.3">
                  <p:embed/>
                </p:oleObj>
              </mc:Choice>
              <mc:Fallback>
                <p:oleObj name="Формула" r:id="rId7" imgW="355138" imgH="17756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1611313"/>
                        <a:ext cx="6477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6" name="Rectangle 11">
            <a:extLst>
              <a:ext uri="{FF2B5EF4-FFF2-40B4-BE49-F238E27FC236}">
                <a16:creationId xmlns:a16="http://schemas.microsoft.com/office/drawing/2014/main" id="{B5A15582-4C9F-438B-93CA-02EFCB8E11A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87" name="Object 10">
            <a:extLst>
              <a:ext uri="{FF2B5EF4-FFF2-40B4-BE49-F238E27FC236}">
                <a16:creationId xmlns:a16="http://schemas.microsoft.com/office/drawing/2014/main" id="{19B8ACA7-5DBD-4625-B591-699E6CA7090E}"/>
              </a:ext>
            </a:extLst>
          </p:cNvPr>
          <p:cNvGraphicFramePr>
            <a:graphicFrameLocks noChangeAspect="1"/>
          </p:cNvGraphicFramePr>
          <p:nvPr/>
        </p:nvGraphicFramePr>
        <p:xfrm>
          <a:off x="3860800" y="1827213"/>
          <a:ext cx="792163" cy="387350"/>
        </p:xfrm>
        <a:graphic>
          <a:graphicData uri="http://schemas.openxmlformats.org/presentationml/2006/ole">
            <mc:AlternateContent xmlns:mc="http://schemas.openxmlformats.org/markup-compatibility/2006">
              <mc:Choice xmlns:v="urn:schemas-microsoft-com:vml" Requires="v">
                <p:oleObj spid="_x0000_s75809" name="Формула" r:id="rId9" imgW="368140" imgH="177723" progId="Equation.3">
                  <p:embed/>
                </p:oleObj>
              </mc:Choice>
              <mc:Fallback>
                <p:oleObj name="Формула" r:id="rId9" imgW="368140" imgH="177723"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0800" y="1827213"/>
                        <a:ext cx="7921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8" name="Rectangle 13">
            <a:extLst>
              <a:ext uri="{FF2B5EF4-FFF2-40B4-BE49-F238E27FC236}">
                <a16:creationId xmlns:a16="http://schemas.microsoft.com/office/drawing/2014/main" id="{3E687130-BE21-43E0-A535-501CAE835DB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89" name="Object 12">
            <a:extLst>
              <a:ext uri="{FF2B5EF4-FFF2-40B4-BE49-F238E27FC236}">
                <a16:creationId xmlns:a16="http://schemas.microsoft.com/office/drawing/2014/main" id="{6F275E7E-F77F-4A63-9C1E-4BA2A4916DDB}"/>
              </a:ext>
            </a:extLst>
          </p:cNvPr>
          <p:cNvGraphicFramePr>
            <a:graphicFrameLocks noChangeAspect="1"/>
          </p:cNvGraphicFramePr>
          <p:nvPr/>
        </p:nvGraphicFramePr>
        <p:xfrm>
          <a:off x="3575050" y="2360613"/>
          <a:ext cx="500063" cy="420687"/>
        </p:xfrm>
        <a:graphic>
          <a:graphicData uri="http://schemas.openxmlformats.org/presentationml/2006/ole">
            <mc:AlternateContent xmlns:mc="http://schemas.openxmlformats.org/markup-compatibility/2006">
              <mc:Choice xmlns:v="urn:schemas-microsoft-com:vml" Requires="v">
                <p:oleObj spid="_x0000_s75810" name="Формула" r:id="rId11" imgW="241195" imgH="203112" progId="Equation.3">
                  <p:embed/>
                </p:oleObj>
              </mc:Choice>
              <mc:Fallback>
                <p:oleObj name="Формула" r:id="rId11" imgW="241195" imgH="203112"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2360613"/>
                        <a:ext cx="5000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0" name="Rectangle 15">
            <a:extLst>
              <a:ext uri="{FF2B5EF4-FFF2-40B4-BE49-F238E27FC236}">
                <a16:creationId xmlns:a16="http://schemas.microsoft.com/office/drawing/2014/main" id="{75CAEA83-3834-40AC-8C75-52AA65209AC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91" name="Object 14">
            <a:extLst>
              <a:ext uri="{FF2B5EF4-FFF2-40B4-BE49-F238E27FC236}">
                <a16:creationId xmlns:a16="http://schemas.microsoft.com/office/drawing/2014/main" id="{94908211-11B0-49CD-BA52-B2424B8752D4}"/>
              </a:ext>
            </a:extLst>
          </p:cNvPr>
          <p:cNvGraphicFramePr>
            <a:graphicFrameLocks noChangeAspect="1"/>
          </p:cNvGraphicFramePr>
          <p:nvPr/>
        </p:nvGraphicFramePr>
        <p:xfrm>
          <a:off x="3068638" y="4087813"/>
          <a:ext cx="1008062" cy="484187"/>
        </p:xfrm>
        <a:graphic>
          <a:graphicData uri="http://schemas.openxmlformats.org/presentationml/2006/ole">
            <mc:AlternateContent xmlns:mc="http://schemas.openxmlformats.org/markup-compatibility/2006">
              <mc:Choice xmlns:v="urn:schemas-microsoft-com:vml" Requires="v">
                <p:oleObj spid="_x0000_s75811" name="Формула" r:id="rId12" imgW="533169" imgH="253890" progId="Equation.3">
                  <p:embed/>
                </p:oleObj>
              </mc:Choice>
              <mc:Fallback>
                <p:oleObj name="Формула" r:id="rId12" imgW="533169" imgH="25389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8638" y="4087813"/>
                        <a:ext cx="10080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2" name="Rectangle 17">
            <a:extLst>
              <a:ext uri="{FF2B5EF4-FFF2-40B4-BE49-F238E27FC236}">
                <a16:creationId xmlns:a16="http://schemas.microsoft.com/office/drawing/2014/main" id="{1C29E451-FD42-4682-9521-390A695937C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93" name="Object 16">
            <a:extLst>
              <a:ext uri="{FF2B5EF4-FFF2-40B4-BE49-F238E27FC236}">
                <a16:creationId xmlns:a16="http://schemas.microsoft.com/office/drawing/2014/main" id="{71904173-2B28-46A5-96AF-945C502E1CF6}"/>
              </a:ext>
            </a:extLst>
          </p:cNvPr>
          <p:cNvGraphicFramePr>
            <a:graphicFrameLocks noChangeAspect="1"/>
          </p:cNvGraphicFramePr>
          <p:nvPr/>
        </p:nvGraphicFramePr>
        <p:xfrm>
          <a:off x="549275" y="5207000"/>
          <a:ext cx="3457575" cy="444500"/>
        </p:xfrm>
        <a:graphic>
          <a:graphicData uri="http://schemas.openxmlformats.org/presentationml/2006/ole">
            <mc:AlternateContent xmlns:mc="http://schemas.openxmlformats.org/markup-compatibility/2006">
              <mc:Choice xmlns:v="urn:schemas-microsoft-com:vml" Requires="v">
                <p:oleObj spid="_x0000_s75812" name="Формула" r:id="rId14" imgW="1778000" imgH="228600" progId="Equation.3">
                  <p:embed/>
                </p:oleObj>
              </mc:Choice>
              <mc:Fallback>
                <p:oleObj name="Формула" r:id="rId14" imgW="1778000" imgH="228600"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275" y="5207000"/>
                        <a:ext cx="34575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4" name="Rectangle 19">
            <a:extLst>
              <a:ext uri="{FF2B5EF4-FFF2-40B4-BE49-F238E27FC236}">
                <a16:creationId xmlns:a16="http://schemas.microsoft.com/office/drawing/2014/main" id="{24A33A91-D97E-464F-9CF7-5F28BCF6D8B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95" name="Object 18">
            <a:extLst>
              <a:ext uri="{FF2B5EF4-FFF2-40B4-BE49-F238E27FC236}">
                <a16:creationId xmlns:a16="http://schemas.microsoft.com/office/drawing/2014/main" id="{BE7D5249-1DCF-49CB-83E3-097F191D9D76}"/>
              </a:ext>
            </a:extLst>
          </p:cNvPr>
          <p:cNvGraphicFramePr>
            <a:graphicFrameLocks noChangeAspect="1"/>
          </p:cNvGraphicFramePr>
          <p:nvPr/>
        </p:nvGraphicFramePr>
        <p:xfrm>
          <a:off x="1412875" y="5767388"/>
          <a:ext cx="2879725" cy="533400"/>
        </p:xfrm>
        <a:graphic>
          <a:graphicData uri="http://schemas.openxmlformats.org/presentationml/2006/ole">
            <mc:AlternateContent xmlns:mc="http://schemas.openxmlformats.org/markup-compatibility/2006">
              <mc:Choice xmlns:v="urn:schemas-microsoft-com:vml" Requires="v">
                <p:oleObj spid="_x0000_s75813" name="Формула" r:id="rId16" imgW="1587500" imgH="292100" progId="Equation.3">
                  <p:embed/>
                </p:oleObj>
              </mc:Choice>
              <mc:Fallback>
                <p:oleObj name="Формула" r:id="rId16" imgW="1587500" imgH="292100"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12875" y="5767388"/>
                        <a:ext cx="2879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6" name="Rectangle 21">
            <a:extLst>
              <a:ext uri="{FF2B5EF4-FFF2-40B4-BE49-F238E27FC236}">
                <a16:creationId xmlns:a16="http://schemas.microsoft.com/office/drawing/2014/main" id="{9FB20EDA-0786-49F9-A6B3-F88ACD80CDF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97" name="Object 20">
            <a:extLst>
              <a:ext uri="{FF2B5EF4-FFF2-40B4-BE49-F238E27FC236}">
                <a16:creationId xmlns:a16="http://schemas.microsoft.com/office/drawing/2014/main" id="{AB7DB01A-5A33-441D-A841-224FF6F392DD}"/>
              </a:ext>
            </a:extLst>
          </p:cNvPr>
          <p:cNvGraphicFramePr>
            <a:graphicFrameLocks noChangeAspect="1"/>
          </p:cNvGraphicFramePr>
          <p:nvPr/>
        </p:nvGraphicFramePr>
        <p:xfrm>
          <a:off x="547688" y="6361113"/>
          <a:ext cx="650875" cy="515937"/>
        </p:xfrm>
        <a:graphic>
          <a:graphicData uri="http://schemas.openxmlformats.org/presentationml/2006/ole">
            <mc:AlternateContent xmlns:mc="http://schemas.openxmlformats.org/markup-compatibility/2006">
              <mc:Choice xmlns:v="urn:schemas-microsoft-com:vml" Requires="v">
                <p:oleObj spid="_x0000_s75814" name="Формула" r:id="rId18" imgW="368140" imgH="291973" progId="Equation.3">
                  <p:embed/>
                </p:oleObj>
              </mc:Choice>
              <mc:Fallback>
                <p:oleObj name="Формула" r:id="rId18" imgW="368140" imgH="291973" progId="Equation.3">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7688" y="6361113"/>
                        <a:ext cx="6508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8" name="Rectangle 23">
            <a:extLst>
              <a:ext uri="{FF2B5EF4-FFF2-40B4-BE49-F238E27FC236}">
                <a16:creationId xmlns:a16="http://schemas.microsoft.com/office/drawing/2014/main" id="{A0BE915B-8FD8-44D4-AB28-03C6638A205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799" name="Object 22">
            <a:extLst>
              <a:ext uri="{FF2B5EF4-FFF2-40B4-BE49-F238E27FC236}">
                <a16:creationId xmlns:a16="http://schemas.microsoft.com/office/drawing/2014/main" id="{9AD0D542-75A3-48B8-ABB2-D8C34FE3DA1A}"/>
              </a:ext>
            </a:extLst>
          </p:cNvPr>
          <p:cNvGraphicFramePr>
            <a:graphicFrameLocks noChangeAspect="1"/>
          </p:cNvGraphicFramePr>
          <p:nvPr/>
        </p:nvGraphicFramePr>
        <p:xfrm>
          <a:off x="1773238" y="6554788"/>
          <a:ext cx="647700" cy="411162"/>
        </p:xfrm>
        <a:graphic>
          <a:graphicData uri="http://schemas.openxmlformats.org/presentationml/2006/ole">
            <mc:AlternateContent xmlns:mc="http://schemas.openxmlformats.org/markup-compatibility/2006">
              <mc:Choice xmlns:v="urn:schemas-microsoft-com:vml" Requires="v">
                <p:oleObj spid="_x0000_s75815" name="Формула" r:id="rId20" imgW="317225" imgH="203024" progId="Equation.3">
                  <p:embed/>
                </p:oleObj>
              </mc:Choice>
              <mc:Fallback>
                <p:oleObj name="Формула" r:id="rId20" imgW="317225" imgH="203024" progId="Equation.3">
                  <p:embed/>
                  <p:pic>
                    <p:nvPicPr>
                      <p:cNvPr id="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73238" y="6554788"/>
                        <a:ext cx="6477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800" name="Rectangle 25">
            <a:extLst>
              <a:ext uri="{FF2B5EF4-FFF2-40B4-BE49-F238E27FC236}">
                <a16:creationId xmlns:a16="http://schemas.microsoft.com/office/drawing/2014/main" id="{D188FB6A-B43F-4218-A984-DFEDC866C07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801" name="Object 24">
            <a:extLst>
              <a:ext uri="{FF2B5EF4-FFF2-40B4-BE49-F238E27FC236}">
                <a16:creationId xmlns:a16="http://schemas.microsoft.com/office/drawing/2014/main" id="{ED0A5880-0A89-484E-B7BA-712E110821EA}"/>
              </a:ext>
            </a:extLst>
          </p:cNvPr>
          <p:cNvGraphicFramePr>
            <a:graphicFrameLocks noChangeAspect="1"/>
          </p:cNvGraphicFramePr>
          <p:nvPr/>
        </p:nvGraphicFramePr>
        <p:xfrm>
          <a:off x="3716338" y="7194550"/>
          <a:ext cx="1874837" cy="401638"/>
        </p:xfrm>
        <a:graphic>
          <a:graphicData uri="http://schemas.openxmlformats.org/presentationml/2006/ole">
            <mc:AlternateContent xmlns:mc="http://schemas.openxmlformats.org/markup-compatibility/2006">
              <mc:Choice xmlns:v="urn:schemas-microsoft-com:vml" Requires="v">
                <p:oleObj spid="_x0000_s75816" name="Формула" r:id="rId22" imgW="1066800" imgH="228600" progId="Equation.3">
                  <p:embed/>
                </p:oleObj>
              </mc:Choice>
              <mc:Fallback>
                <p:oleObj name="Формула" r:id="rId22" imgW="1066800" imgH="228600" progId="Equation.3">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16338" y="7194550"/>
                        <a:ext cx="18748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802" name="Rectangle 27">
            <a:extLst>
              <a:ext uri="{FF2B5EF4-FFF2-40B4-BE49-F238E27FC236}">
                <a16:creationId xmlns:a16="http://schemas.microsoft.com/office/drawing/2014/main" id="{0BFC544F-7111-4E4D-9145-366063B6272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803" name="Object 26">
            <a:extLst>
              <a:ext uri="{FF2B5EF4-FFF2-40B4-BE49-F238E27FC236}">
                <a16:creationId xmlns:a16="http://schemas.microsoft.com/office/drawing/2014/main" id="{20B35F89-DE68-4902-8EC3-1696CD38C693}"/>
              </a:ext>
            </a:extLst>
          </p:cNvPr>
          <p:cNvGraphicFramePr>
            <a:graphicFrameLocks noChangeAspect="1"/>
          </p:cNvGraphicFramePr>
          <p:nvPr/>
        </p:nvGraphicFramePr>
        <p:xfrm>
          <a:off x="476250" y="7726363"/>
          <a:ext cx="1511300" cy="446087"/>
        </p:xfrm>
        <a:graphic>
          <a:graphicData uri="http://schemas.openxmlformats.org/presentationml/2006/ole">
            <mc:AlternateContent xmlns:mc="http://schemas.openxmlformats.org/markup-compatibility/2006">
              <mc:Choice xmlns:v="urn:schemas-microsoft-com:vml" Requires="v">
                <p:oleObj spid="_x0000_s75817" name="Формула" r:id="rId24" imgW="774364" imgH="228501" progId="Equation.3">
                  <p:embed/>
                </p:oleObj>
              </mc:Choice>
              <mc:Fallback>
                <p:oleObj name="Формула" r:id="rId24" imgW="774364" imgH="228501" progId="Equation.3">
                  <p:embed/>
                  <p:pic>
                    <p:nvPicPr>
                      <p:cNvPr id="0" name="Object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6250" y="7726363"/>
                        <a:ext cx="15113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804" name="Rectangle 29">
            <a:extLst>
              <a:ext uri="{FF2B5EF4-FFF2-40B4-BE49-F238E27FC236}">
                <a16:creationId xmlns:a16="http://schemas.microsoft.com/office/drawing/2014/main" id="{0FF2C7CE-22D7-42B6-9F41-553D207D5B06}"/>
              </a:ext>
            </a:extLst>
          </p:cNvPr>
          <p:cNvSpPr>
            <a:spLocks noChangeArrowheads="1"/>
          </p:cNvSpPr>
          <p:nvPr/>
        </p:nvSpPr>
        <p:spPr bwMode="auto">
          <a:xfrm>
            <a:off x="0" y="4457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5805" name="Object 28">
            <a:extLst>
              <a:ext uri="{FF2B5EF4-FFF2-40B4-BE49-F238E27FC236}">
                <a16:creationId xmlns:a16="http://schemas.microsoft.com/office/drawing/2014/main" id="{A4D60DEF-B16C-459E-9EA0-CC2E8B432CEB}"/>
              </a:ext>
            </a:extLst>
          </p:cNvPr>
          <p:cNvGraphicFramePr>
            <a:graphicFrameLocks noChangeAspect="1"/>
          </p:cNvGraphicFramePr>
          <p:nvPr/>
        </p:nvGraphicFramePr>
        <p:xfrm>
          <a:off x="2205038" y="7734300"/>
          <a:ext cx="1441450" cy="425450"/>
        </p:xfrm>
        <a:graphic>
          <a:graphicData uri="http://schemas.openxmlformats.org/presentationml/2006/ole">
            <mc:AlternateContent xmlns:mc="http://schemas.openxmlformats.org/markup-compatibility/2006">
              <mc:Choice xmlns:v="urn:schemas-microsoft-com:vml" Requires="v">
                <p:oleObj spid="_x0000_s75818" name="Формула" r:id="rId26" imgW="774364" imgH="228501" progId="Equation.3">
                  <p:embed/>
                </p:oleObj>
              </mc:Choice>
              <mc:Fallback>
                <p:oleObj name="Формула" r:id="rId26" imgW="774364" imgH="228501" progId="Equation.3">
                  <p:embed/>
                  <p:pic>
                    <p:nvPicPr>
                      <p:cNvPr id="0" name="Object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05038" y="7734300"/>
                        <a:ext cx="1441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EBBCCC3-88FB-4982-A10E-9DB0818541C4}"/>
              </a:ext>
            </a:extLst>
          </p:cNvPr>
          <p:cNvSpPr>
            <a:spLocks noGrp="1" noChangeArrowheads="1"/>
          </p:cNvSpPr>
          <p:nvPr>
            <p:ph type="title"/>
          </p:nvPr>
        </p:nvSpPr>
        <p:spPr/>
        <p:txBody>
          <a:bodyPr/>
          <a:lstStyle/>
          <a:p>
            <a:pPr eaLnBrk="1" hangingPunct="1"/>
            <a:endParaRPr lang="ru-RU" altLang="ru-RU"/>
          </a:p>
        </p:txBody>
      </p:sp>
      <p:sp>
        <p:nvSpPr>
          <p:cNvPr id="76803" name="Rectangle 3">
            <a:extLst>
              <a:ext uri="{FF2B5EF4-FFF2-40B4-BE49-F238E27FC236}">
                <a16:creationId xmlns:a16="http://schemas.microsoft.com/office/drawing/2014/main" id="{FD679226-4178-4995-9362-9A391820000D}"/>
              </a:ext>
            </a:extLst>
          </p:cNvPr>
          <p:cNvSpPr>
            <a:spLocks noGrp="1" noChangeArrowheads="1"/>
          </p:cNvSpPr>
          <p:nvPr>
            <p:ph type="body" idx="1"/>
          </p:nvPr>
        </p:nvSpPr>
        <p:spPr/>
        <p:txBody>
          <a:bodyPr/>
          <a:lstStyle/>
          <a:p>
            <a:pPr eaLnBrk="1" hangingPunct="1">
              <a:lnSpc>
                <a:spcPct val="90000"/>
              </a:lnSpc>
            </a:pPr>
            <a:r>
              <a:rPr lang="ru-RU" altLang="ru-RU" sz="2600"/>
              <a:t>Алгоритм имеет недостатки:</a:t>
            </a:r>
          </a:p>
          <a:p>
            <a:pPr eaLnBrk="1" hangingPunct="1">
              <a:lnSpc>
                <a:spcPct val="90000"/>
              </a:lnSpc>
            </a:pPr>
            <a:r>
              <a:rPr lang="ru-RU" altLang="ru-RU" sz="2600"/>
              <a:t>При сложной конфигурации линий уровня на этапе циклического движения по координатам возможно преждевременное прекращение поиска.</a:t>
            </a:r>
          </a:p>
          <a:p>
            <a:pPr eaLnBrk="1" hangingPunct="1">
              <a:lnSpc>
                <a:spcPct val="90000"/>
              </a:lnSpc>
            </a:pPr>
            <a:r>
              <a:rPr lang="ru-RU" altLang="ru-RU" sz="2600"/>
              <a:t>При значительных нелинейных эффектах возможно вырождение – последовательность исследующих поисков не переходит в движение по образцу.</a:t>
            </a:r>
          </a:p>
          <a:p>
            <a:pPr eaLnBrk="1" hangingPunct="1">
              <a:lnSpc>
                <a:spcPct val="90000"/>
              </a:lnSpc>
            </a:pPr>
            <a:r>
              <a:rPr lang="ru-RU" altLang="ru-RU" sz="2600"/>
              <a:t>	Метод имеет различные модификации связанные исследующим поиском, выбором направления и длины шага.</a:t>
            </a:r>
          </a:p>
          <a:p>
            <a:pPr eaLnBrk="1" hangingPunct="1">
              <a:lnSpc>
                <a:spcPct val="90000"/>
              </a:lnSpc>
            </a:pPr>
            <a:endParaRPr lang="ru-RU" altLang="ru-RU"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5058879-DF59-4D0C-8067-6A0ED0A8E996}"/>
              </a:ext>
            </a:extLst>
          </p:cNvPr>
          <p:cNvSpPr>
            <a:spLocks noGrp="1" noChangeArrowheads="1"/>
          </p:cNvSpPr>
          <p:nvPr>
            <p:ph type="body" idx="1"/>
          </p:nvPr>
        </p:nvSpPr>
        <p:spPr>
          <a:xfrm>
            <a:off x="342900" y="395288"/>
            <a:ext cx="6172200" cy="7778750"/>
          </a:xfrm>
        </p:spPr>
        <p:txBody>
          <a:bodyPr/>
          <a:lstStyle/>
          <a:p>
            <a:pPr eaLnBrk="1" hangingPunct="1"/>
            <a:r>
              <a:rPr lang="ru-RU" altLang="ru-RU" sz="2600"/>
              <a:t>Построение </a:t>
            </a:r>
            <a:r>
              <a:rPr lang="ru-RU" altLang="ru-RU" sz="2600" i="1">
                <a:solidFill>
                  <a:srgbClr val="FF3300"/>
                </a:solidFill>
              </a:rPr>
              <a:t>целевой функции</a:t>
            </a:r>
            <a:r>
              <a:rPr lang="ru-RU" altLang="ru-RU" sz="2600"/>
              <a:t>, значение которой соответствует оптимальному варианту решения задачи. </a:t>
            </a:r>
          </a:p>
          <a:p>
            <a:pPr eaLnBrk="1" hangingPunct="1"/>
            <a:r>
              <a:rPr lang="ru-RU" altLang="ru-RU" sz="2600"/>
              <a:t>Это основной показатель оптимизационного исследования позволяющий выбрать компромиссный вариант из возможных решений задачи. </a:t>
            </a:r>
          </a:p>
          <a:p>
            <a:pPr eaLnBrk="1" hangingPunct="1"/>
            <a:r>
              <a:rPr lang="ru-RU" altLang="ru-RU" sz="2600"/>
              <a:t>Целевая функция состоит, как правило, из нескольких параметров, значения которых должны стремиться к достижению требуемых значений (параметров цели). Степень приближения полученного решения к параметрам цели зависит от формы построения целевой функции.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63095E3-8804-4456-908B-B532AE715314}"/>
              </a:ext>
            </a:extLst>
          </p:cNvPr>
          <p:cNvSpPr>
            <a:spLocks noGrp="1" noChangeArrowheads="1"/>
          </p:cNvSpPr>
          <p:nvPr>
            <p:ph type="title"/>
          </p:nvPr>
        </p:nvSpPr>
        <p:spPr/>
        <p:txBody>
          <a:bodyPr/>
          <a:lstStyle/>
          <a:p>
            <a:pPr algn="ctr" eaLnBrk="1" hangingPunct="1"/>
            <a:r>
              <a:rPr lang="ru-RU" altLang="ru-RU" b="1"/>
              <a:t>3. Метод сопряженных направлений.</a:t>
            </a:r>
            <a:r>
              <a:rPr lang="ru-RU" altLang="ru-RU"/>
              <a:t> </a:t>
            </a:r>
          </a:p>
        </p:txBody>
      </p:sp>
      <p:sp>
        <p:nvSpPr>
          <p:cNvPr id="77827" name="Rectangle 3">
            <a:extLst>
              <a:ext uri="{FF2B5EF4-FFF2-40B4-BE49-F238E27FC236}">
                <a16:creationId xmlns:a16="http://schemas.microsoft.com/office/drawing/2014/main" id="{7D42B565-0361-4E4C-B435-E095AA062DFA}"/>
              </a:ext>
            </a:extLst>
          </p:cNvPr>
          <p:cNvSpPr>
            <a:spLocks noGrp="1" noChangeArrowheads="1"/>
          </p:cNvSpPr>
          <p:nvPr>
            <p:ph type="body" idx="1"/>
          </p:nvPr>
        </p:nvSpPr>
        <p:spPr/>
        <p:txBody>
          <a:bodyPr/>
          <a:lstStyle/>
          <a:p>
            <a:pPr eaLnBrk="1" hangingPunct="1">
              <a:lnSpc>
                <a:spcPct val="80000"/>
              </a:lnSpc>
            </a:pPr>
            <a:r>
              <a:rPr lang="ru-RU" altLang="ru-RU" sz="1900"/>
              <a:t>	Наиболее эффективными из методов прямого поиска являются метод сопряженных направлений, который, также как и  методы других видов поиска, имеет различные реализуемые алгоритмы. Основным достоинством этого метода является то, что при работе алгоритма для построения направлений поиска используется информация, полученная на предшествующей итерации. Метод ориентирован на решение задач с квадратичными целевыми функциями.</a:t>
            </a:r>
          </a:p>
          <a:p>
            <a:pPr eaLnBrk="1" hangingPunct="1">
              <a:lnSpc>
                <a:spcPct val="80000"/>
              </a:lnSpc>
            </a:pPr>
            <a:r>
              <a:rPr lang="ru-RU" altLang="ru-RU" sz="1900"/>
              <a:t>В общем виде квадратичная функция запишем как</a:t>
            </a:r>
          </a:p>
          <a:p>
            <a:pPr eaLnBrk="1" hangingPunct="1">
              <a:lnSpc>
                <a:spcPct val="80000"/>
              </a:lnSpc>
            </a:pPr>
            <a:r>
              <a:rPr lang="ru-RU" altLang="ru-RU" sz="1900"/>
              <a:t>	</a:t>
            </a:r>
          </a:p>
          <a:p>
            <a:pPr eaLnBrk="1" hangingPunct="1">
              <a:lnSpc>
                <a:spcPct val="80000"/>
              </a:lnSpc>
            </a:pPr>
            <a:r>
              <a:rPr lang="ru-RU" altLang="ru-RU" sz="1900"/>
              <a:t>Рассмотрим понятие сопряжённых направлений. Пусть </a:t>
            </a:r>
            <a:r>
              <a:rPr lang="en-US" altLang="ru-RU" sz="1900"/>
              <a:t>   </a:t>
            </a:r>
            <a:r>
              <a:rPr lang="ru-RU" altLang="ru-RU" sz="1900"/>
              <a:t> - симметрическая матрица размерности </a:t>
            </a:r>
            <a:r>
              <a:rPr lang="en-US" altLang="ru-RU" sz="1900"/>
              <a:t> 		</a:t>
            </a:r>
            <a:r>
              <a:rPr lang="ru-RU" altLang="ru-RU" sz="1900"/>
              <a:t>.</a:t>
            </a:r>
          </a:p>
          <a:p>
            <a:pPr eaLnBrk="1" hangingPunct="1">
              <a:lnSpc>
                <a:spcPct val="80000"/>
              </a:lnSpc>
            </a:pPr>
            <a:r>
              <a:rPr lang="ru-RU" altLang="ru-RU" sz="1900"/>
              <a:t>	Направления   называются </a:t>
            </a:r>
            <a:r>
              <a:rPr lang="ru-RU" altLang="ru-RU" sz="1900" i="1"/>
              <a:t>сопряженными </a:t>
            </a:r>
            <a:r>
              <a:rPr lang="en-US" altLang="ru-RU" sz="1900" i="1"/>
              <a:t>  </a:t>
            </a:r>
            <a:r>
              <a:rPr lang="ru-RU" altLang="ru-RU" sz="1900"/>
              <a:t>(</a:t>
            </a:r>
            <a:r>
              <a:rPr lang="en-US" altLang="ru-RU" sz="1900"/>
              <a:t>     </a:t>
            </a:r>
            <a:r>
              <a:rPr lang="ru-RU" altLang="ru-RU" sz="1900" i="1"/>
              <a:t>-сопряженными</a:t>
            </a:r>
            <a:r>
              <a:rPr lang="ru-RU" altLang="ru-RU" sz="1900"/>
              <a:t>), если эти направления линейно независимые и</a:t>
            </a:r>
          </a:p>
          <a:p>
            <a:pPr eaLnBrk="1" hangingPunct="1">
              <a:lnSpc>
                <a:spcPct val="80000"/>
              </a:lnSpc>
            </a:pPr>
            <a:r>
              <a:rPr lang="ru-RU" altLang="ru-RU" sz="1900"/>
              <a:t>	</a:t>
            </a:r>
            <a:r>
              <a:rPr lang="en-US" altLang="ru-RU" sz="1900"/>
              <a:t>                                 </a:t>
            </a:r>
            <a:r>
              <a:rPr lang="ru-RU" altLang="ru-RU" sz="1900"/>
              <a:t> для всех  </a:t>
            </a:r>
            <a:r>
              <a:rPr lang="en-US" altLang="ru-RU" sz="1900"/>
              <a:t>                   </a:t>
            </a:r>
            <a:r>
              <a:rPr lang="ru-RU" altLang="ru-RU" sz="1900"/>
              <a:t>.     </a:t>
            </a:r>
          </a:p>
        </p:txBody>
      </p:sp>
      <p:sp>
        <p:nvSpPr>
          <p:cNvPr id="77828" name="Rectangle 5">
            <a:extLst>
              <a:ext uri="{FF2B5EF4-FFF2-40B4-BE49-F238E27FC236}">
                <a16:creationId xmlns:a16="http://schemas.microsoft.com/office/drawing/2014/main" id="{0796C2EA-5B87-45D9-874F-8566FEB14DD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7829" name="Object 4">
            <a:extLst>
              <a:ext uri="{FF2B5EF4-FFF2-40B4-BE49-F238E27FC236}">
                <a16:creationId xmlns:a16="http://schemas.microsoft.com/office/drawing/2014/main" id="{A12651C9-F7E5-4888-8BE5-C47309EE4362}"/>
              </a:ext>
            </a:extLst>
          </p:cNvPr>
          <p:cNvGraphicFramePr>
            <a:graphicFrameLocks noChangeAspect="1"/>
          </p:cNvGraphicFramePr>
          <p:nvPr/>
        </p:nvGraphicFramePr>
        <p:xfrm>
          <a:off x="1989138" y="5048250"/>
          <a:ext cx="2160587" cy="568325"/>
        </p:xfrm>
        <a:graphic>
          <a:graphicData uri="http://schemas.openxmlformats.org/presentationml/2006/ole">
            <mc:AlternateContent xmlns:mc="http://schemas.openxmlformats.org/markup-compatibility/2006">
              <mc:Choice xmlns:v="urn:schemas-microsoft-com:vml" Requires="v">
                <p:oleObj spid="_x0000_s77841" name="Формула" r:id="rId3" imgW="1511300" imgH="393700" progId="Equation.3">
                  <p:embed/>
                </p:oleObj>
              </mc:Choice>
              <mc:Fallback>
                <p:oleObj name="Формула" r:id="rId3" imgW="15113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138" y="5048250"/>
                        <a:ext cx="21605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0" name="Rectangle 7">
            <a:extLst>
              <a:ext uri="{FF2B5EF4-FFF2-40B4-BE49-F238E27FC236}">
                <a16:creationId xmlns:a16="http://schemas.microsoft.com/office/drawing/2014/main" id="{6FCE214F-7985-47CD-A7E5-41DF9F2E879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7831" name="Object 6">
            <a:extLst>
              <a:ext uri="{FF2B5EF4-FFF2-40B4-BE49-F238E27FC236}">
                <a16:creationId xmlns:a16="http://schemas.microsoft.com/office/drawing/2014/main" id="{71630CD7-F5D4-4236-A209-E14B624A2DC9}"/>
              </a:ext>
            </a:extLst>
          </p:cNvPr>
          <p:cNvGraphicFramePr>
            <a:graphicFrameLocks noChangeAspect="1"/>
          </p:cNvGraphicFramePr>
          <p:nvPr/>
        </p:nvGraphicFramePr>
        <p:xfrm>
          <a:off x="1484313" y="5770563"/>
          <a:ext cx="225425" cy="303212"/>
        </p:xfrm>
        <a:graphic>
          <a:graphicData uri="http://schemas.openxmlformats.org/presentationml/2006/ole">
            <mc:AlternateContent xmlns:mc="http://schemas.openxmlformats.org/markup-compatibility/2006">
              <mc:Choice xmlns:v="urn:schemas-microsoft-com:vml" Requires="v">
                <p:oleObj spid="_x0000_s77842" name="Формула" r:id="rId5" imgW="152268" imgH="203024" progId="Equation.3">
                  <p:embed/>
                </p:oleObj>
              </mc:Choice>
              <mc:Fallback>
                <p:oleObj name="Формула" r:id="rId5" imgW="152268" imgH="2030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313" y="5770563"/>
                        <a:ext cx="2254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2" name="Rectangle 9">
            <a:extLst>
              <a:ext uri="{FF2B5EF4-FFF2-40B4-BE49-F238E27FC236}">
                <a16:creationId xmlns:a16="http://schemas.microsoft.com/office/drawing/2014/main" id="{63154579-900A-4AF5-BAB7-E569C2DAB13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7833" name="Object 8">
            <a:extLst>
              <a:ext uri="{FF2B5EF4-FFF2-40B4-BE49-F238E27FC236}">
                <a16:creationId xmlns:a16="http://schemas.microsoft.com/office/drawing/2014/main" id="{678534B1-11A6-4F0C-8C7E-39816FE6869A}"/>
              </a:ext>
            </a:extLst>
          </p:cNvPr>
          <p:cNvGraphicFramePr>
            <a:graphicFrameLocks noChangeAspect="1"/>
          </p:cNvGraphicFramePr>
          <p:nvPr/>
        </p:nvGraphicFramePr>
        <p:xfrm>
          <a:off x="908050" y="6516688"/>
          <a:ext cx="217488" cy="292100"/>
        </p:xfrm>
        <a:graphic>
          <a:graphicData uri="http://schemas.openxmlformats.org/presentationml/2006/ole">
            <mc:AlternateContent xmlns:mc="http://schemas.openxmlformats.org/markup-compatibility/2006">
              <mc:Choice xmlns:v="urn:schemas-microsoft-com:vml" Requires="v">
                <p:oleObj spid="_x0000_s77843" name="Формула" r:id="rId7" imgW="152268" imgH="203024" progId="Equation.3">
                  <p:embed/>
                </p:oleObj>
              </mc:Choice>
              <mc:Fallback>
                <p:oleObj name="Формула" r:id="rId7" imgW="152268" imgH="203024"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50" y="6516688"/>
                        <a:ext cx="2174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4" name="Rectangle 11">
            <a:extLst>
              <a:ext uri="{FF2B5EF4-FFF2-40B4-BE49-F238E27FC236}">
                <a16:creationId xmlns:a16="http://schemas.microsoft.com/office/drawing/2014/main" id="{949C2C52-D0E6-4FDF-BF4C-F13D00EE1A0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77835" name="Rectangle 13">
            <a:extLst>
              <a:ext uri="{FF2B5EF4-FFF2-40B4-BE49-F238E27FC236}">
                <a16:creationId xmlns:a16="http://schemas.microsoft.com/office/drawing/2014/main" id="{5B2945C0-1A4D-4A79-BEB4-2D7BC926830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7836" name="Object 12">
            <a:extLst>
              <a:ext uri="{FF2B5EF4-FFF2-40B4-BE49-F238E27FC236}">
                <a16:creationId xmlns:a16="http://schemas.microsoft.com/office/drawing/2014/main" id="{F1C57DA4-A004-4DF6-BA45-A0903539B7C7}"/>
              </a:ext>
            </a:extLst>
          </p:cNvPr>
          <p:cNvGraphicFramePr>
            <a:graphicFrameLocks noChangeAspect="1"/>
          </p:cNvGraphicFramePr>
          <p:nvPr/>
        </p:nvGraphicFramePr>
        <p:xfrm>
          <a:off x="836613" y="6084888"/>
          <a:ext cx="603250" cy="250825"/>
        </p:xfrm>
        <a:graphic>
          <a:graphicData uri="http://schemas.openxmlformats.org/presentationml/2006/ole">
            <mc:AlternateContent xmlns:mc="http://schemas.openxmlformats.org/markup-compatibility/2006">
              <mc:Choice xmlns:v="urn:schemas-microsoft-com:vml" Requires="v">
                <p:oleObj spid="_x0000_s77844" name="Формула" r:id="rId8" imgW="330200" imgH="139700" progId="Equation.3">
                  <p:embed/>
                </p:oleObj>
              </mc:Choice>
              <mc:Fallback>
                <p:oleObj name="Формула" r:id="rId8" imgW="330200" imgH="1397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613" y="6084888"/>
                        <a:ext cx="60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7" name="Rectangle 15">
            <a:extLst>
              <a:ext uri="{FF2B5EF4-FFF2-40B4-BE49-F238E27FC236}">
                <a16:creationId xmlns:a16="http://schemas.microsoft.com/office/drawing/2014/main" id="{113DC216-FF6B-4C9F-8C5C-5D1C65F9E83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7838" name="Object 14">
            <a:extLst>
              <a:ext uri="{FF2B5EF4-FFF2-40B4-BE49-F238E27FC236}">
                <a16:creationId xmlns:a16="http://schemas.microsoft.com/office/drawing/2014/main" id="{ADAA8592-18FB-4913-A43D-1737AA6B9EF7}"/>
              </a:ext>
            </a:extLst>
          </p:cNvPr>
          <p:cNvGraphicFramePr>
            <a:graphicFrameLocks noChangeAspect="1"/>
          </p:cNvGraphicFramePr>
          <p:nvPr/>
        </p:nvGraphicFramePr>
        <p:xfrm>
          <a:off x="981075" y="7019925"/>
          <a:ext cx="1630363" cy="431800"/>
        </p:xfrm>
        <a:graphic>
          <a:graphicData uri="http://schemas.openxmlformats.org/presentationml/2006/ole">
            <mc:AlternateContent xmlns:mc="http://schemas.openxmlformats.org/markup-compatibility/2006">
              <mc:Choice xmlns:v="urn:schemas-microsoft-com:vml" Requires="v">
                <p:oleObj spid="_x0000_s77845" name="Формула" r:id="rId10" imgW="1002865" imgH="266584" progId="Equation.3">
                  <p:embed/>
                </p:oleObj>
              </mc:Choice>
              <mc:Fallback>
                <p:oleObj name="Формула" r:id="rId10" imgW="1002865" imgH="266584"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1075" y="7019925"/>
                        <a:ext cx="163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9" name="Rectangle 17">
            <a:extLst>
              <a:ext uri="{FF2B5EF4-FFF2-40B4-BE49-F238E27FC236}">
                <a16:creationId xmlns:a16="http://schemas.microsoft.com/office/drawing/2014/main" id="{DF339896-5098-428D-8611-599AE9A9776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7840" name="Object 16">
            <a:extLst>
              <a:ext uri="{FF2B5EF4-FFF2-40B4-BE49-F238E27FC236}">
                <a16:creationId xmlns:a16="http://schemas.microsoft.com/office/drawing/2014/main" id="{3C93D8BE-596C-4E62-85DD-9D58BAF5930D}"/>
              </a:ext>
            </a:extLst>
          </p:cNvPr>
          <p:cNvGraphicFramePr>
            <a:graphicFrameLocks noChangeAspect="1"/>
          </p:cNvGraphicFramePr>
          <p:nvPr/>
        </p:nvGraphicFramePr>
        <p:xfrm>
          <a:off x="5013325" y="7019925"/>
          <a:ext cx="679450" cy="395288"/>
        </p:xfrm>
        <a:graphic>
          <a:graphicData uri="http://schemas.openxmlformats.org/presentationml/2006/ole">
            <mc:AlternateContent xmlns:mc="http://schemas.openxmlformats.org/markup-compatibility/2006">
              <mc:Choice xmlns:v="urn:schemas-microsoft-com:vml" Requires="v">
                <p:oleObj spid="_x0000_s77846" name="Формула" r:id="rId12" imgW="330057" imgH="190417" progId="Equation.3">
                  <p:embed/>
                </p:oleObj>
              </mc:Choice>
              <mc:Fallback>
                <p:oleObj name="Формула" r:id="rId12" imgW="330057" imgH="190417"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3325" y="7019925"/>
                        <a:ext cx="6794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2AD08D8D-34A1-4071-AC8E-62CA5534A777}"/>
              </a:ext>
            </a:extLst>
          </p:cNvPr>
          <p:cNvSpPr>
            <a:spLocks noGrp="1" noChangeArrowheads="1"/>
          </p:cNvSpPr>
          <p:nvPr>
            <p:ph type="body" idx="1"/>
          </p:nvPr>
        </p:nvSpPr>
        <p:spPr>
          <a:xfrm>
            <a:off x="342900" y="611188"/>
            <a:ext cx="6172200" cy="7562850"/>
          </a:xfrm>
        </p:spPr>
        <p:txBody>
          <a:bodyPr/>
          <a:lstStyle/>
          <a:p>
            <a:pPr eaLnBrk="1" hangingPunct="1">
              <a:lnSpc>
                <a:spcPct val="90000"/>
              </a:lnSpc>
            </a:pPr>
            <a:r>
              <a:rPr lang="ru-RU" altLang="ru-RU" sz="2100"/>
              <a:t>Если задана произвольная точка </a:t>
            </a:r>
            <a:r>
              <a:rPr lang="en-US" altLang="ru-RU" sz="2100"/>
              <a:t>         </a:t>
            </a:r>
            <a:r>
              <a:rPr lang="ru-RU" altLang="ru-RU" sz="2100"/>
              <a:t>,  положение точек, находящихся на направлении  </a:t>
            </a:r>
            <a:r>
              <a:rPr lang="en-US" altLang="ru-RU" sz="2100" i="1"/>
              <a:t>d</a:t>
            </a:r>
            <a:r>
              <a:rPr lang="ru-RU" altLang="ru-RU" sz="2100"/>
              <a:t> задается формулой</a:t>
            </a:r>
          </a:p>
          <a:p>
            <a:pPr eaLnBrk="1" hangingPunct="1">
              <a:lnSpc>
                <a:spcPct val="90000"/>
              </a:lnSpc>
            </a:pPr>
            <a:r>
              <a:rPr lang="ru-RU" altLang="ru-RU" sz="2100"/>
              <a:t>	</a:t>
            </a:r>
          </a:p>
          <a:p>
            <a:pPr eaLnBrk="1" hangingPunct="1">
              <a:lnSpc>
                <a:spcPct val="90000"/>
              </a:lnSpc>
            </a:pPr>
            <a:r>
              <a:rPr lang="ru-RU" altLang="ru-RU" sz="2100"/>
              <a:t>Минимум функции  </a:t>
            </a:r>
            <a:r>
              <a:rPr lang="en-US" altLang="ru-RU" sz="2100"/>
              <a:t>       </a:t>
            </a:r>
            <a:r>
              <a:rPr lang="ru-RU" altLang="ru-RU" sz="2100"/>
              <a:t>вдоль направления </a:t>
            </a:r>
            <a:r>
              <a:rPr lang="en-US" altLang="ru-RU" sz="2100" i="1"/>
              <a:t>d</a:t>
            </a:r>
            <a:r>
              <a:rPr lang="ru-RU" altLang="ru-RU" sz="2100"/>
              <a:t> определяется нахождением такого значения </a:t>
            </a:r>
            <a:r>
              <a:rPr lang="en-US" altLang="ru-RU" sz="2100"/>
              <a:t>	</a:t>
            </a:r>
            <a:r>
              <a:rPr lang="ru-RU" altLang="ru-RU" sz="2100"/>
              <a:t>, при котором </a:t>
            </a:r>
            <a:r>
              <a:rPr lang="en-US" altLang="ru-RU" sz="2100"/>
              <a:t>               </a:t>
            </a:r>
            <a:r>
              <a:rPr lang="ru-RU" altLang="ru-RU" sz="2100"/>
              <a:t>. Следовательно, полагая, что минимум функции находится в точке </a:t>
            </a:r>
            <a:r>
              <a:rPr lang="en-US" altLang="ru-RU" sz="2100"/>
              <a:t>      </a:t>
            </a:r>
            <a:r>
              <a:rPr lang="ru-RU" altLang="ru-RU" sz="2100"/>
              <a:t>, можно записать</a:t>
            </a:r>
          </a:p>
          <a:p>
            <a:pPr eaLnBrk="1" hangingPunct="1">
              <a:lnSpc>
                <a:spcPct val="90000"/>
              </a:lnSpc>
            </a:pPr>
            <a:r>
              <a:rPr lang="ru-RU" altLang="ru-RU" sz="2100"/>
              <a:t>	</a:t>
            </a:r>
          </a:p>
          <a:p>
            <a:pPr eaLnBrk="1" hangingPunct="1">
              <a:lnSpc>
                <a:spcPct val="90000"/>
              </a:lnSpc>
            </a:pPr>
            <a:r>
              <a:rPr lang="ru-RU" altLang="ru-RU" sz="2100"/>
              <a:t>Для другой произвольной точки  </a:t>
            </a:r>
            <a:r>
              <a:rPr lang="en-US" altLang="ru-RU" sz="2100"/>
              <a:t>      </a:t>
            </a:r>
            <a:r>
              <a:rPr lang="ru-RU" altLang="ru-RU" sz="2100"/>
              <a:t>минимум функции находится в точке </a:t>
            </a:r>
            <a:r>
              <a:rPr lang="en-US" altLang="ru-RU" sz="2100"/>
              <a:t>        </a:t>
            </a:r>
            <a:r>
              <a:rPr lang="ru-RU" altLang="ru-RU" sz="2100"/>
              <a:t>, можно записать</a:t>
            </a:r>
          </a:p>
          <a:p>
            <a:pPr eaLnBrk="1" hangingPunct="1">
              <a:lnSpc>
                <a:spcPct val="90000"/>
              </a:lnSpc>
            </a:pPr>
            <a:r>
              <a:rPr lang="ru-RU" altLang="ru-RU" sz="2100"/>
              <a:t>	</a:t>
            </a:r>
          </a:p>
          <a:p>
            <a:pPr eaLnBrk="1" hangingPunct="1">
              <a:lnSpc>
                <a:spcPct val="90000"/>
              </a:lnSpc>
            </a:pPr>
            <a:r>
              <a:rPr lang="ru-RU" altLang="ru-RU" sz="2100"/>
              <a:t>Вычитая  (15.19) из (15.20) получим</a:t>
            </a:r>
          </a:p>
          <a:p>
            <a:pPr eaLnBrk="1" hangingPunct="1">
              <a:lnSpc>
                <a:spcPct val="90000"/>
              </a:lnSpc>
            </a:pPr>
            <a:r>
              <a:rPr lang="ru-RU" altLang="ru-RU" sz="2100"/>
              <a:t>	</a:t>
            </a:r>
          </a:p>
        </p:txBody>
      </p:sp>
      <p:sp>
        <p:nvSpPr>
          <p:cNvPr id="78851" name="Rectangle 5">
            <a:extLst>
              <a:ext uri="{FF2B5EF4-FFF2-40B4-BE49-F238E27FC236}">
                <a16:creationId xmlns:a16="http://schemas.microsoft.com/office/drawing/2014/main" id="{14BCCD65-784E-4893-A438-F3DCC84EDC3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52" name="Object 4">
            <a:extLst>
              <a:ext uri="{FF2B5EF4-FFF2-40B4-BE49-F238E27FC236}">
                <a16:creationId xmlns:a16="http://schemas.microsoft.com/office/drawing/2014/main" id="{533903DC-6608-4A0A-AA8C-110BA391C635}"/>
              </a:ext>
            </a:extLst>
          </p:cNvPr>
          <p:cNvGraphicFramePr>
            <a:graphicFrameLocks noChangeAspect="1"/>
          </p:cNvGraphicFramePr>
          <p:nvPr/>
        </p:nvGraphicFramePr>
        <p:xfrm>
          <a:off x="5013325" y="539750"/>
          <a:ext cx="438150" cy="395288"/>
        </p:xfrm>
        <a:graphic>
          <a:graphicData uri="http://schemas.openxmlformats.org/presentationml/2006/ole">
            <mc:AlternateContent xmlns:mc="http://schemas.openxmlformats.org/markup-compatibility/2006">
              <mc:Choice xmlns:v="urn:schemas-microsoft-com:vml" Requires="v">
                <p:oleObj spid="_x0000_s78875" name="Формула" r:id="rId3" imgW="228501" imgH="203112" progId="Equation.3">
                  <p:embed/>
                </p:oleObj>
              </mc:Choice>
              <mc:Fallback>
                <p:oleObj name="Формула" r:id="rId3" imgW="228501"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539750"/>
                        <a:ext cx="4381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3" name="Rectangle 7">
            <a:extLst>
              <a:ext uri="{FF2B5EF4-FFF2-40B4-BE49-F238E27FC236}">
                <a16:creationId xmlns:a16="http://schemas.microsoft.com/office/drawing/2014/main" id="{84629AB3-E79E-49B1-B3D8-DD9C88B97F1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54" name="Object 6">
            <a:extLst>
              <a:ext uri="{FF2B5EF4-FFF2-40B4-BE49-F238E27FC236}">
                <a16:creationId xmlns:a16="http://schemas.microsoft.com/office/drawing/2014/main" id="{16E68C64-8B43-4703-B22C-782ADDD4BBFD}"/>
              </a:ext>
            </a:extLst>
          </p:cNvPr>
          <p:cNvGraphicFramePr>
            <a:graphicFrameLocks noChangeAspect="1"/>
          </p:cNvGraphicFramePr>
          <p:nvPr/>
        </p:nvGraphicFramePr>
        <p:xfrm>
          <a:off x="1268413" y="1470025"/>
          <a:ext cx="1728787" cy="438150"/>
        </p:xfrm>
        <a:graphic>
          <a:graphicData uri="http://schemas.openxmlformats.org/presentationml/2006/ole">
            <mc:AlternateContent xmlns:mc="http://schemas.openxmlformats.org/markup-compatibility/2006">
              <mc:Choice xmlns:v="urn:schemas-microsoft-com:vml" Requires="v">
                <p:oleObj spid="_x0000_s78876" name="Формула" r:id="rId5" imgW="812447" imgH="203112" progId="Equation.3">
                  <p:embed/>
                </p:oleObj>
              </mc:Choice>
              <mc:Fallback>
                <p:oleObj name="Формула" r:id="rId5" imgW="812447"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413" y="1470025"/>
                        <a:ext cx="17287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5" name="Rectangle 9">
            <a:extLst>
              <a:ext uri="{FF2B5EF4-FFF2-40B4-BE49-F238E27FC236}">
                <a16:creationId xmlns:a16="http://schemas.microsoft.com/office/drawing/2014/main" id="{65A7BE4A-E204-4805-8DBF-34F8978CF93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56" name="Object 8">
            <a:extLst>
              <a:ext uri="{FF2B5EF4-FFF2-40B4-BE49-F238E27FC236}">
                <a16:creationId xmlns:a16="http://schemas.microsoft.com/office/drawing/2014/main" id="{11ACAE2F-1519-4137-8895-55399BD131F1}"/>
              </a:ext>
            </a:extLst>
          </p:cNvPr>
          <p:cNvGraphicFramePr>
            <a:graphicFrameLocks noChangeAspect="1"/>
          </p:cNvGraphicFramePr>
          <p:nvPr/>
        </p:nvGraphicFramePr>
        <p:xfrm>
          <a:off x="3149600" y="1871663"/>
          <a:ext cx="566738" cy="396875"/>
        </p:xfrm>
        <a:graphic>
          <a:graphicData uri="http://schemas.openxmlformats.org/presentationml/2006/ole">
            <mc:AlternateContent xmlns:mc="http://schemas.openxmlformats.org/markup-compatibility/2006">
              <mc:Choice xmlns:v="urn:schemas-microsoft-com:vml" Requires="v">
                <p:oleObj spid="_x0000_s78877" name="Формула" r:id="rId7" imgW="304536" imgH="215713" progId="Equation.3">
                  <p:embed/>
                </p:oleObj>
              </mc:Choice>
              <mc:Fallback>
                <p:oleObj name="Формула" r:id="rId7" imgW="304536" imgH="2157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9600" y="1871663"/>
                        <a:ext cx="566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7" name="Rectangle 11">
            <a:extLst>
              <a:ext uri="{FF2B5EF4-FFF2-40B4-BE49-F238E27FC236}">
                <a16:creationId xmlns:a16="http://schemas.microsoft.com/office/drawing/2014/main" id="{5506883F-CECE-4D26-AA65-E18CB53E008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58" name="Object 10">
            <a:extLst>
              <a:ext uri="{FF2B5EF4-FFF2-40B4-BE49-F238E27FC236}">
                <a16:creationId xmlns:a16="http://schemas.microsoft.com/office/drawing/2014/main" id="{0A006F7E-58CA-4177-BA85-03931F56587A}"/>
              </a:ext>
            </a:extLst>
          </p:cNvPr>
          <p:cNvGraphicFramePr>
            <a:graphicFrameLocks noChangeAspect="1"/>
          </p:cNvGraphicFramePr>
          <p:nvPr/>
        </p:nvGraphicFramePr>
        <p:xfrm>
          <a:off x="908050" y="2417763"/>
          <a:ext cx="360363" cy="425450"/>
        </p:xfrm>
        <a:graphic>
          <a:graphicData uri="http://schemas.openxmlformats.org/presentationml/2006/ole">
            <mc:AlternateContent xmlns:mc="http://schemas.openxmlformats.org/markup-compatibility/2006">
              <mc:Choice xmlns:v="urn:schemas-microsoft-com:vml" Requires="v">
                <p:oleObj spid="_x0000_s78878" name="Формула" r:id="rId9" imgW="177569" imgH="202936" progId="Equation.3">
                  <p:embed/>
                </p:oleObj>
              </mc:Choice>
              <mc:Fallback>
                <p:oleObj name="Формула" r:id="rId9" imgW="177569" imgH="202936"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2417763"/>
                        <a:ext cx="3603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9" name="Rectangle 13">
            <a:extLst>
              <a:ext uri="{FF2B5EF4-FFF2-40B4-BE49-F238E27FC236}">
                <a16:creationId xmlns:a16="http://schemas.microsoft.com/office/drawing/2014/main" id="{CE68D807-4496-4F3E-B58C-967FF10A9DF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60" name="Object 12">
            <a:extLst>
              <a:ext uri="{FF2B5EF4-FFF2-40B4-BE49-F238E27FC236}">
                <a16:creationId xmlns:a16="http://schemas.microsoft.com/office/drawing/2014/main" id="{7D70E1A8-31BC-43CA-9A44-8AD94DAB8A91}"/>
              </a:ext>
            </a:extLst>
          </p:cNvPr>
          <p:cNvGraphicFramePr>
            <a:graphicFrameLocks noChangeAspect="1"/>
          </p:cNvGraphicFramePr>
          <p:nvPr/>
        </p:nvGraphicFramePr>
        <p:xfrm>
          <a:off x="2997200" y="2493963"/>
          <a:ext cx="1201738" cy="349250"/>
        </p:xfrm>
        <a:graphic>
          <a:graphicData uri="http://schemas.openxmlformats.org/presentationml/2006/ole">
            <mc:AlternateContent xmlns:mc="http://schemas.openxmlformats.org/markup-compatibility/2006">
              <mc:Choice xmlns:v="urn:schemas-microsoft-com:vml" Requires="v">
                <p:oleObj spid="_x0000_s78879" name="Формула" r:id="rId11" imgW="710891" imgH="203112" progId="Equation.3">
                  <p:embed/>
                </p:oleObj>
              </mc:Choice>
              <mc:Fallback>
                <p:oleObj name="Формула" r:id="rId11" imgW="710891" imgH="203112"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7200" y="2493963"/>
                        <a:ext cx="12017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61" name="Rectangle 15">
            <a:extLst>
              <a:ext uri="{FF2B5EF4-FFF2-40B4-BE49-F238E27FC236}">
                <a16:creationId xmlns:a16="http://schemas.microsoft.com/office/drawing/2014/main" id="{4355D583-5562-4300-9445-256A3F76AC6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62" name="Object 14">
            <a:extLst>
              <a:ext uri="{FF2B5EF4-FFF2-40B4-BE49-F238E27FC236}">
                <a16:creationId xmlns:a16="http://schemas.microsoft.com/office/drawing/2014/main" id="{B522516B-2025-4800-AA5A-08CBF92627C9}"/>
              </a:ext>
            </a:extLst>
          </p:cNvPr>
          <p:cNvGraphicFramePr>
            <a:graphicFrameLocks noChangeAspect="1"/>
          </p:cNvGraphicFramePr>
          <p:nvPr/>
        </p:nvGraphicFramePr>
        <p:xfrm>
          <a:off x="1557338" y="2987675"/>
          <a:ext cx="461962" cy="431800"/>
        </p:xfrm>
        <a:graphic>
          <a:graphicData uri="http://schemas.openxmlformats.org/presentationml/2006/ole">
            <mc:AlternateContent xmlns:mc="http://schemas.openxmlformats.org/markup-compatibility/2006">
              <mc:Choice xmlns:v="urn:schemas-microsoft-com:vml" Requires="v">
                <p:oleObj spid="_x0000_s78880" name="Формула" r:id="rId13" imgW="241300" imgH="228600" progId="Equation.3">
                  <p:embed/>
                </p:oleObj>
              </mc:Choice>
              <mc:Fallback>
                <p:oleObj name="Формула" r:id="rId13" imgW="241300" imgH="2286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7338" y="2987675"/>
                        <a:ext cx="461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63" name="Rectangle 17">
            <a:extLst>
              <a:ext uri="{FF2B5EF4-FFF2-40B4-BE49-F238E27FC236}">
                <a16:creationId xmlns:a16="http://schemas.microsoft.com/office/drawing/2014/main" id="{CE6256C7-DB20-4703-BA53-1A8F7BCFE5D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64" name="Object 16">
            <a:extLst>
              <a:ext uri="{FF2B5EF4-FFF2-40B4-BE49-F238E27FC236}">
                <a16:creationId xmlns:a16="http://schemas.microsoft.com/office/drawing/2014/main" id="{C349282C-0511-46C9-A159-83E9A1FC74ED}"/>
              </a:ext>
            </a:extLst>
          </p:cNvPr>
          <p:cNvGraphicFramePr>
            <a:graphicFrameLocks noChangeAspect="1"/>
          </p:cNvGraphicFramePr>
          <p:nvPr/>
        </p:nvGraphicFramePr>
        <p:xfrm>
          <a:off x="2060575" y="3270250"/>
          <a:ext cx="2089150" cy="438150"/>
        </p:xfrm>
        <a:graphic>
          <a:graphicData uri="http://schemas.openxmlformats.org/presentationml/2006/ole">
            <mc:AlternateContent xmlns:mc="http://schemas.openxmlformats.org/markup-compatibility/2006">
              <mc:Choice xmlns:v="urn:schemas-microsoft-com:vml" Requires="v">
                <p:oleObj spid="_x0000_s78881" name="Формула" r:id="rId15" imgW="1269449" imgH="266584" progId="Equation.3">
                  <p:embed/>
                </p:oleObj>
              </mc:Choice>
              <mc:Fallback>
                <p:oleObj name="Формула" r:id="rId15" imgW="1269449" imgH="266584"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0575" y="3270250"/>
                        <a:ext cx="208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65" name="Rectangle 19">
            <a:extLst>
              <a:ext uri="{FF2B5EF4-FFF2-40B4-BE49-F238E27FC236}">
                <a16:creationId xmlns:a16="http://schemas.microsoft.com/office/drawing/2014/main" id="{CE0271CC-879F-490D-B497-A25D6653924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66" name="Object 18">
            <a:extLst>
              <a:ext uri="{FF2B5EF4-FFF2-40B4-BE49-F238E27FC236}">
                <a16:creationId xmlns:a16="http://schemas.microsoft.com/office/drawing/2014/main" id="{24793861-7845-4A9D-9617-2C76F981A1EA}"/>
              </a:ext>
            </a:extLst>
          </p:cNvPr>
          <p:cNvGraphicFramePr>
            <a:graphicFrameLocks noChangeAspect="1"/>
          </p:cNvGraphicFramePr>
          <p:nvPr/>
        </p:nvGraphicFramePr>
        <p:xfrm>
          <a:off x="4941888" y="3708400"/>
          <a:ext cx="414337" cy="349250"/>
        </p:xfrm>
        <a:graphic>
          <a:graphicData uri="http://schemas.openxmlformats.org/presentationml/2006/ole">
            <mc:AlternateContent xmlns:mc="http://schemas.openxmlformats.org/markup-compatibility/2006">
              <mc:Choice xmlns:v="urn:schemas-microsoft-com:vml" Requires="v">
                <p:oleObj spid="_x0000_s78882" name="Формула" r:id="rId17" imgW="241195" imgH="203112" progId="Equation.3">
                  <p:embed/>
                </p:oleObj>
              </mc:Choice>
              <mc:Fallback>
                <p:oleObj name="Формула" r:id="rId17" imgW="241195" imgH="203112"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41888" y="3708400"/>
                        <a:ext cx="41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67" name="Rectangle 21">
            <a:extLst>
              <a:ext uri="{FF2B5EF4-FFF2-40B4-BE49-F238E27FC236}">
                <a16:creationId xmlns:a16="http://schemas.microsoft.com/office/drawing/2014/main" id="{BF54C438-EA89-41D9-A2C3-580811B8AF2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68" name="Object 20">
            <a:extLst>
              <a:ext uri="{FF2B5EF4-FFF2-40B4-BE49-F238E27FC236}">
                <a16:creationId xmlns:a16="http://schemas.microsoft.com/office/drawing/2014/main" id="{DCB32A85-5884-4495-9FC4-22AF74BD3156}"/>
              </a:ext>
            </a:extLst>
          </p:cNvPr>
          <p:cNvGraphicFramePr>
            <a:graphicFrameLocks noChangeAspect="1"/>
          </p:cNvGraphicFramePr>
          <p:nvPr/>
        </p:nvGraphicFramePr>
        <p:xfrm>
          <a:off x="5516563" y="3983038"/>
          <a:ext cx="409575" cy="373062"/>
        </p:xfrm>
        <a:graphic>
          <a:graphicData uri="http://schemas.openxmlformats.org/presentationml/2006/ole">
            <mc:AlternateContent xmlns:mc="http://schemas.openxmlformats.org/markup-compatibility/2006">
              <mc:Choice xmlns:v="urn:schemas-microsoft-com:vml" Requires="v">
                <p:oleObj spid="_x0000_s78883" name="Формула" r:id="rId19" imgW="253890" imgH="228501" progId="Equation.3">
                  <p:embed/>
                </p:oleObj>
              </mc:Choice>
              <mc:Fallback>
                <p:oleObj name="Формула" r:id="rId19" imgW="253890" imgH="228501" progId="Equation.3">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16563" y="3983038"/>
                        <a:ext cx="4095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69" name="Rectangle 23">
            <a:extLst>
              <a:ext uri="{FF2B5EF4-FFF2-40B4-BE49-F238E27FC236}">
                <a16:creationId xmlns:a16="http://schemas.microsoft.com/office/drawing/2014/main" id="{049836E5-C735-4F6C-BA66-F298BA1E2B2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70" name="Object 22">
            <a:extLst>
              <a:ext uri="{FF2B5EF4-FFF2-40B4-BE49-F238E27FC236}">
                <a16:creationId xmlns:a16="http://schemas.microsoft.com/office/drawing/2014/main" id="{A782F384-4EE6-437E-90E6-EC23E56E1688}"/>
              </a:ext>
            </a:extLst>
          </p:cNvPr>
          <p:cNvGraphicFramePr>
            <a:graphicFrameLocks noChangeAspect="1"/>
          </p:cNvGraphicFramePr>
          <p:nvPr/>
        </p:nvGraphicFramePr>
        <p:xfrm>
          <a:off x="2420938" y="4618038"/>
          <a:ext cx="2160587" cy="436562"/>
        </p:xfrm>
        <a:graphic>
          <a:graphicData uri="http://schemas.openxmlformats.org/presentationml/2006/ole">
            <mc:AlternateContent xmlns:mc="http://schemas.openxmlformats.org/markup-compatibility/2006">
              <mc:Choice xmlns:v="urn:schemas-microsoft-com:vml" Requires="v">
                <p:oleObj spid="_x0000_s78884" name="Формула" r:id="rId21" imgW="1320227" imgH="266584" progId="Equation.3">
                  <p:embed/>
                </p:oleObj>
              </mc:Choice>
              <mc:Fallback>
                <p:oleObj name="Формула" r:id="rId21" imgW="1320227" imgH="266584" progId="Equation.3">
                  <p:embed/>
                  <p:pic>
                    <p:nvPicPr>
                      <p:cNvPr id="0"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20938" y="4618038"/>
                        <a:ext cx="21605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71" name="Rectangle 25">
            <a:extLst>
              <a:ext uri="{FF2B5EF4-FFF2-40B4-BE49-F238E27FC236}">
                <a16:creationId xmlns:a16="http://schemas.microsoft.com/office/drawing/2014/main" id="{94B0955D-7738-42BB-BE6B-2458986C60E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72" name="Object 24">
            <a:extLst>
              <a:ext uri="{FF2B5EF4-FFF2-40B4-BE49-F238E27FC236}">
                <a16:creationId xmlns:a16="http://schemas.microsoft.com/office/drawing/2014/main" id="{F3F676D7-15D1-4083-88FE-F784D0C5A4D6}"/>
              </a:ext>
            </a:extLst>
          </p:cNvPr>
          <p:cNvGraphicFramePr>
            <a:graphicFrameLocks noChangeAspect="1"/>
          </p:cNvGraphicFramePr>
          <p:nvPr/>
        </p:nvGraphicFramePr>
        <p:xfrm>
          <a:off x="1989138" y="5508625"/>
          <a:ext cx="2519362" cy="533400"/>
        </p:xfrm>
        <a:graphic>
          <a:graphicData uri="http://schemas.openxmlformats.org/presentationml/2006/ole">
            <mc:AlternateContent xmlns:mc="http://schemas.openxmlformats.org/markup-compatibility/2006">
              <mc:Choice xmlns:v="urn:schemas-microsoft-com:vml" Requires="v">
                <p:oleObj spid="_x0000_s78885" name="Формула" r:id="rId23" imgW="1256755" imgH="266584" progId="Equation.3">
                  <p:embed/>
                </p:oleObj>
              </mc:Choice>
              <mc:Fallback>
                <p:oleObj name="Формула" r:id="rId23" imgW="1256755" imgH="266584" progId="Equation.3">
                  <p:embed/>
                  <p:pic>
                    <p:nvPicPr>
                      <p:cNvPr id="0"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89138" y="5508625"/>
                        <a:ext cx="25193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73" name="Rectangle 27">
            <a:extLst>
              <a:ext uri="{FF2B5EF4-FFF2-40B4-BE49-F238E27FC236}">
                <a16:creationId xmlns:a16="http://schemas.microsoft.com/office/drawing/2014/main" id="{ACEA1160-F128-4CEB-8465-239C4E28579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8874" name="Object 26">
            <a:extLst>
              <a:ext uri="{FF2B5EF4-FFF2-40B4-BE49-F238E27FC236}">
                <a16:creationId xmlns:a16="http://schemas.microsoft.com/office/drawing/2014/main" id="{05C622C9-5E90-45CA-A8F0-C6D760422232}"/>
              </a:ext>
            </a:extLst>
          </p:cNvPr>
          <p:cNvGraphicFramePr>
            <a:graphicFrameLocks noChangeAspect="1"/>
          </p:cNvGraphicFramePr>
          <p:nvPr/>
        </p:nvGraphicFramePr>
        <p:xfrm>
          <a:off x="333375" y="5651500"/>
          <a:ext cx="708025" cy="228600"/>
        </p:xfrm>
        <a:graphic>
          <a:graphicData uri="http://schemas.openxmlformats.org/presentationml/2006/ole">
            <mc:AlternateContent xmlns:mc="http://schemas.openxmlformats.org/markup-compatibility/2006">
              <mc:Choice xmlns:v="urn:schemas-microsoft-com:vml" Requires="v">
                <p:oleObj spid="_x0000_s78886" name="Формула" r:id="rId25" imgW="711200" imgH="228600" progId="Equation.3">
                  <p:embed/>
                </p:oleObj>
              </mc:Choice>
              <mc:Fallback>
                <p:oleObj name="Формула" r:id="rId25" imgW="711200" imgH="228600" progId="Equation.3">
                  <p:embed/>
                  <p:pic>
                    <p:nvPicPr>
                      <p:cNvPr id="0" name="Object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3375" y="5651500"/>
                        <a:ext cx="70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CAD54BA-038B-452E-B270-DD092F32FD3E}"/>
              </a:ext>
            </a:extLst>
          </p:cNvPr>
          <p:cNvSpPr>
            <a:spLocks noGrp="1" noChangeArrowheads="1"/>
          </p:cNvSpPr>
          <p:nvPr>
            <p:ph type="title"/>
          </p:nvPr>
        </p:nvSpPr>
        <p:spPr/>
        <p:txBody>
          <a:bodyPr/>
          <a:lstStyle/>
          <a:p>
            <a:pPr eaLnBrk="1" hangingPunct="1"/>
            <a:endParaRPr lang="ru-RU" altLang="ru-RU"/>
          </a:p>
        </p:txBody>
      </p:sp>
      <p:sp>
        <p:nvSpPr>
          <p:cNvPr id="79875" name="Rectangle 3">
            <a:extLst>
              <a:ext uri="{FF2B5EF4-FFF2-40B4-BE49-F238E27FC236}">
                <a16:creationId xmlns:a16="http://schemas.microsoft.com/office/drawing/2014/main" id="{CEE925A6-AA93-4221-AF49-87E39F3A6CF6}"/>
              </a:ext>
            </a:extLst>
          </p:cNvPr>
          <p:cNvSpPr>
            <a:spLocks noGrp="1" noChangeArrowheads="1"/>
          </p:cNvSpPr>
          <p:nvPr>
            <p:ph type="body" idx="1"/>
          </p:nvPr>
        </p:nvSpPr>
        <p:spPr/>
        <p:txBody>
          <a:bodyPr/>
          <a:lstStyle/>
          <a:p>
            <a:pPr eaLnBrk="1" hangingPunct="1"/>
            <a:r>
              <a:rPr lang="ru-RU" altLang="ru-RU" sz="2600"/>
              <a:t>	Это означает, что направления  </a:t>
            </a:r>
            <a:r>
              <a:rPr lang="en-US" altLang="ru-RU" sz="2600" i="1"/>
              <a:t>d </a:t>
            </a:r>
            <a:r>
              <a:rPr lang="ru-RU" altLang="ru-RU" sz="2600"/>
              <a:t>и  </a:t>
            </a:r>
            <a:r>
              <a:rPr lang="en-US" altLang="ru-RU" sz="2600"/>
              <a:t>                  </a:t>
            </a:r>
            <a:r>
              <a:rPr lang="ru-RU" altLang="ru-RU" sz="2600"/>
              <a:t>являются  </a:t>
            </a:r>
            <a:endParaRPr lang="en-US" altLang="ru-RU" sz="2600"/>
          </a:p>
          <a:p>
            <a:pPr eaLnBrk="1" hangingPunct="1"/>
            <a:r>
              <a:rPr lang="en-US" altLang="ru-RU" sz="2600" i="1"/>
              <a:t>Q</a:t>
            </a:r>
            <a:r>
              <a:rPr lang="ru-RU" altLang="ru-RU" sz="2600"/>
              <a:t>-сопряженными. Данное построение отражает </a:t>
            </a:r>
            <a:r>
              <a:rPr lang="ru-RU" altLang="ru-RU" sz="2600" i="1"/>
              <a:t>свойство параллельного подпространства</a:t>
            </a:r>
            <a:r>
              <a:rPr lang="ru-RU" altLang="ru-RU" sz="2600"/>
              <a:t> для квадратичных функций. На рисунке  показаны сопряженные направления для двумерного случая. </a:t>
            </a:r>
          </a:p>
          <a:p>
            <a:pPr eaLnBrk="1" hangingPunct="1"/>
            <a:r>
              <a:rPr lang="ru-RU" altLang="ru-RU" sz="2600"/>
              <a:t>Для квадратичной функции можно построить систему сопряжённых направлений и найти точку минимума на основании трёх одномерных поисков.</a:t>
            </a:r>
          </a:p>
        </p:txBody>
      </p:sp>
      <p:sp>
        <p:nvSpPr>
          <p:cNvPr id="79876" name="Rectangle 8">
            <a:extLst>
              <a:ext uri="{FF2B5EF4-FFF2-40B4-BE49-F238E27FC236}">
                <a16:creationId xmlns:a16="http://schemas.microsoft.com/office/drawing/2014/main" id="{B55B9789-4A76-46AB-8D37-4D27B4E34EA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79877" name="Object 7">
            <a:extLst>
              <a:ext uri="{FF2B5EF4-FFF2-40B4-BE49-F238E27FC236}">
                <a16:creationId xmlns:a16="http://schemas.microsoft.com/office/drawing/2014/main" id="{3F12F6A2-1A73-4CDC-8081-DEA4196C80B8}"/>
              </a:ext>
            </a:extLst>
          </p:cNvPr>
          <p:cNvGraphicFramePr>
            <a:graphicFrameLocks noChangeAspect="1"/>
          </p:cNvGraphicFramePr>
          <p:nvPr/>
        </p:nvGraphicFramePr>
        <p:xfrm>
          <a:off x="1341438" y="2484438"/>
          <a:ext cx="1670050" cy="538162"/>
        </p:xfrm>
        <a:graphic>
          <a:graphicData uri="http://schemas.openxmlformats.org/presentationml/2006/ole">
            <mc:AlternateContent xmlns:mc="http://schemas.openxmlformats.org/markup-compatibility/2006">
              <mc:Choice xmlns:v="urn:schemas-microsoft-com:vml" Requires="v">
                <p:oleObj spid="_x0000_s79878" name="Формула" r:id="rId3" imgW="711200" imgH="228600" progId="Equation.3">
                  <p:embed/>
                </p:oleObj>
              </mc:Choice>
              <mc:Fallback>
                <p:oleObj name="Формула" r:id="rId3" imgW="7112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2484438"/>
                        <a:ext cx="167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BD86E39-EDD0-4E0A-B3DC-C73F3D195713}"/>
              </a:ext>
            </a:extLst>
          </p:cNvPr>
          <p:cNvSpPr>
            <a:spLocks noGrp="1" noChangeArrowheads="1"/>
          </p:cNvSpPr>
          <p:nvPr>
            <p:ph type="title"/>
          </p:nvPr>
        </p:nvSpPr>
        <p:spPr/>
        <p:txBody>
          <a:bodyPr/>
          <a:lstStyle/>
          <a:p>
            <a:pPr eaLnBrk="1" hangingPunct="1"/>
            <a:endParaRPr lang="ru-RU" altLang="ru-RU"/>
          </a:p>
        </p:txBody>
      </p:sp>
      <p:sp>
        <p:nvSpPr>
          <p:cNvPr id="80899" name="Rectangle 5">
            <a:extLst>
              <a:ext uri="{FF2B5EF4-FFF2-40B4-BE49-F238E27FC236}">
                <a16:creationId xmlns:a16="http://schemas.microsoft.com/office/drawing/2014/main" id="{A7247061-29A6-475E-951C-E9371AF9C86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0900" name="Object 4">
            <a:extLst>
              <a:ext uri="{FF2B5EF4-FFF2-40B4-BE49-F238E27FC236}">
                <a16:creationId xmlns:a16="http://schemas.microsoft.com/office/drawing/2014/main" id="{2F0DEC90-0CCD-4F02-8655-CD25E0A94D30}"/>
              </a:ext>
            </a:extLst>
          </p:cNvPr>
          <p:cNvGraphicFramePr>
            <a:graphicFrameLocks noChangeAspect="1"/>
          </p:cNvGraphicFramePr>
          <p:nvPr/>
        </p:nvGraphicFramePr>
        <p:xfrm>
          <a:off x="1187450" y="2487613"/>
          <a:ext cx="3908425" cy="3163887"/>
        </p:xfrm>
        <a:graphic>
          <a:graphicData uri="http://schemas.openxmlformats.org/presentationml/2006/ole">
            <mc:AlternateContent xmlns:mc="http://schemas.openxmlformats.org/markup-compatibility/2006">
              <mc:Choice xmlns:v="urn:schemas-microsoft-com:vml" Requires="v">
                <p:oleObj spid="_x0000_s80901" name="CorelDRAW" r:id="rId3" imgW="2093040" imgH="1695240" progId="CorelDRAW.Graphic.12">
                  <p:embed/>
                </p:oleObj>
              </mc:Choice>
              <mc:Fallback>
                <p:oleObj name="CorelDRAW" r:id="rId3" imgW="2093040" imgH="1695240" progId="CorelDRAW.Graphic.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87613"/>
                        <a:ext cx="3908425"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D8943D5-9940-4AC1-AD9D-3F9A3E5D2CCB}"/>
              </a:ext>
            </a:extLst>
          </p:cNvPr>
          <p:cNvSpPr>
            <a:spLocks noGrp="1" noChangeArrowheads="1"/>
          </p:cNvSpPr>
          <p:nvPr>
            <p:ph type="title"/>
          </p:nvPr>
        </p:nvSpPr>
        <p:spPr/>
        <p:txBody>
          <a:bodyPr/>
          <a:lstStyle/>
          <a:p>
            <a:pPr eaLnBrk="1" hangingPunct="1"/>
            <a:endParaRPr lang="ru-RU" altLang="ru-RU"/>
          </a:p>
        </p:txBody>
      </p:sp>
      <p:sp>
        <p:nvSpPr>
          <p:cNvPr id="81923" name="Rectangle 3">
            <a:extLst>
              <a:ext uri="{FF2B5EF4-FFF2-40B4-BE49-F238E27FC236}">
                <a16:creationId xmlns:a16="http://schemas.microsoft.com/office/drawing/2014/main" id="{FB08BBC7-83BA-48D6-9BA2-EB0B0986C4CF}"/>
              </a:ext>
            </a:extLst>
          </p:cNvPr>
          <p:cNvSpPr>
            <a:spLocks noGrp="1" noChangeArrowheads="1"/>
          </p:cNvSpPr>
          <p:nvPr>
            <p:ph type="body" idx="1"/>
          </p:nvPr>
        </p:nvSpPr>
        <p:spPr/>
        <p:txBody>
          <a:bodyPr/>
          <a:lstStyle/>
          <a:p>
            <a:pPr eaLnBrk="1" hangingPunct="1"/>
            <a:r>
              <a:rPr lang="ru-RU" altLang="ru-RU" sz="2400"/>
              <a:t>В рассмотренном выше алгоритме для построения системы сопряжённых направлений использовались начальные точки и некоторое направление. Это может быть не всегда удобно, поэтому лучше строить сопряжённые направления исходя из одной начальной точки. </a:t>
            </a:r>
          </a:p>
        </p:txBody>
      </p:sp>
      <p:sp>
        <p:nvSpPr>
          <p:cNvPr id="81924" name="Rectangle 5">
            <a:extLst>
              <a:ext uri="{FF2B5EF4-FFF2-40B4-BE49-F238E27FC236}">
                <a16:creationId xmlns:a16="http://schemas.microsoft.com/office/drawing/2014/main" id="{3560B825-37FC-40B0-BD98-5718111CE6F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1925" name="Object 4">
            <a:extLst>
              <a:ext uri="{FF2B5EF4-FFF2-40B4-BE49-F238E27FC236}">
                <a16:creationId xmlns:a16="http://schemas.microsoft.com/office/drawing/2014/main" id="{9DBBAE07-42AB-400F-9E74-0FA85C12B2EA}"/>
              </a:ext>
            </a:extLst>
          </p:cNvPr>
          <p:cNvGraphicFramePr>
            <a:graphicFrameLocks noChangeAspect="1"/>
          </p:cNvGraphicFramePr>
          <p:nvPr/>
        </p:nvGraphicFramePr>
        <p:xfrm>
          <a:off x="1200150" y="5148263"/>
          <a:ext cx="4310063" cy="2851150"/>
        </p:xfrm>
        <a:graphic>
          <a:graphicData uri="http://schemas.openxmlformats.org/presentationml/2006/ole">
            <mc:AlternateContent xmlns:mc="http://schemas.openxmlformats.org/markup-compatibility/2006">
              <mc:Choice xmlns:v="urn:schemas-microsoft-com:vml" Requires="v">
                <p:oleObj spid="_x0000_s81926" name="CorelDRAW" r:id="rId3" imgW="2836440" imgH="1877760" progId="CorelDRAW.Graphic.12">
                  <p:embed/>
                </p:oleObj>
              </mc:Choice>
              <mc:Fallback>
                <p:oleObj name="CorelDRAW" r:id="rId3" imgW="2836440" imgH="1877760" progId="CorelDRAW.Graphic.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5148263"/>
                        <a:ext cx="4310063"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A681FB32-0EDC-4E15-8226-729E70E259E1}"/>
              </a:ext>
            </a:extLst>
          </p:cNvPr>
          <p:cNvSpPr>
            <a:spLocks noGrp="1" noChangeArrowheads="1"/>
          </p:cNvSpPr>
          <p:nvPr>
            <p:ph type="body" idx="1"/>
          </p:nvPr>
        </p:nvSpPr>
        <p:spPr>
          <a:xfrm>
            <a:off x="342900" y="684213"/>
            <a:ext cx="6172200" cy="7489825"/>
          </a:xfrm>
        </p:spPr>
        <p:txBody>
          <a:bodyPr/>
          <a:lstStyle/>
          <a:p>
            <a:pPr eaLnBrk="1" hangingPunct="1">
              <a:lnSpc>
                <a:spcPct val="90000"/>
              </a:lnSpc>
            </a:pPr>
            <a:r>
              <a:rPr lang="ru-RU" altLang="ru-RU" sz="2600"/>
              <a:t>	Пусть алгоритм начинается из точки       и в дальнейшем построении используются единичные координатные векторы </a:t>
            </a:r>
          </a:p>
          <a:p>
            <a:pPr eaLnBrk="1" hangingPunct="1">
              <a:lnSpc>
                <a:spcPct val="90000"/>
              </a:lnSpc>
            </a:pPr>
            <a:r>
              <a:rPr lang="ru-RU" altLang="ru-RU" sz="2600"/>
              <a:t> (                 в многомерном случае ). </a:t>
            </a:r>
          </a:p>
          <a:p>
            <a:pPr eaLnBrk="1" hangingPunct="1">
              <a:lnSpc>
                <a:spcPct val="90000"/>
              </a:lnSpc>
            </a:pPr>
            <a:r>
              <a:rPr lang="ru-RU" altLang="ru-RU" sz="2600"/>
              <a:t>Для заданной начальной точки  вычисляется значение     , которому соответствует минимальное значение функции                          .          Определим</a:t>
            </a:r>
          </a:p>
          <a:p>
            <a:pPr eaLnBrk="1" hangingPunct="1">
              <a:lnSpc>
                <a:spcPct val="90000"/>
              </a:lnSpc>
            </a:pPr>
            <a:r>
              <a:rPr lang="ru-RU" altLang="ru-RU" sz="2600"/>
              <a:t>	</a:t>
            </a:r>
          </a:p>
          <a:p>
            <a:pPr eaLnBrk="1" hangingPunct="1">
              <a:lnSpc>
                <a:spcPct val="90000"/>
              </a:lnSpc>
            </a:pPr>
            <a:r>
              <a:rPr lang="ru-RU" altLang="ru-RU" sz="2600"/>
              <a:t>и вычислим           ,  которому соответствует минимальное значение функции                            .</a:t>
            </a:r>
          </a:p>
          <a:p>
            <a:pPr eaLnBrk="1" hangingPunct="1">
              <a:lnSpc>
                <a:spcPct val="90000"/>
              </a:lnSpc>
            </a:pPr>
            <a:r>
              <a:rPr lang="ru-RU" altLang="ru-RU" sz="2600"/>
              <a:t>Определим</a:t>
            </a:r>
          </a:p>
          <a:p>
            <a:pPr eaLnBrk="1" hangingPunct="1">
              <a:lnSpc>
                <a:spcPct val="90000"/>
              </a:lnSpc>
            </a:pPr>
            <a:r>
              <a:rPr lang="ru-RU" altLang="ru-RU" sz="2600"/>
              <a:t>	</a:t>
            </a:r>
          </a:p>
        </p:txBody>
      </p:sp>
      <p:sp>
        <p:nvSpPr>
          <p:cNvPr id="82947" name="Rectangle 5">
            <a:extLst>
              <a:ext uri="{FF2B5EF4-FFF2-40B4-BE49-F238E27FC236}">
                <a16:creationId xmlns:a16="http://schemas.microsoft.com/office/drawing/2014/main" id="{8F497B77-E301-48B3-8825-C02A5000564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48" name="Object 4">
            <a:extLst>
              <a:ext uri="{FF2B5EF4-FFF2-40B4-BE49-F238E27FC236}">
                <a16:creationId xmlns:a16="http://schemas.microsoft.com/office/drawing/2014/main" id="{0DA735C1-84FB-4E84-82E1-C14A6D14AA76}"/>
              </a:ext>
            </a:extLst>
          </p:cNvPr>
          <p:cNvGraphicFramePr>
            <a:graphicFrameLocks noChangeAspect="1"/>
          </p:cNvGraphicFramePr>
          <p:nvPr/>
        </p:nvGraphicFramePr>
        <p:xfrm>
          <a:off x="1700213" y="1042988"/>
          <a:ext cx="469900" cy="396875"/>
        </p:xfrm>
        <a:graphic>
          <a:graphicData uri="http://schemas.openxmlformats.org/presentationml/2006/ole">
            <mc:AlternateContent xmlns:mc="http://schemas.openxmlformats.org/markup-compatibility/2006">
              <mc:Choice xmlns:v="urn:schemas-microsoft-com:vml" Requires="v">
                <p:oleObj spid="_x0000_s82967" name="Формула" r:id="rId3" imgW="241195" imgH="203112" progId="Equation.3">
                  <p:embed/>
                </p:oleObj>
              </mc:Choice>
              <mc:Fallback>
                <p:oleObj name="Формула" r:id="rId3" imgW="241195"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1042988"/>
                        <a:ext cx="469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9" name="Rectangle 7">
            <a:extLst>
              <a:ext uri="{FF2B5EF4-FFF2-40B4-BE49-F238E27FC236}">
                <a16:creationId xmlns:a16="http://schemas.microsoft.com/office/drawing/2014/main" id="{F0C9C31E-FD67-4565-84AB-49D53D81BDD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50" name="Object 6">
            <a:extLst>
              <a:ext uri="{FF2B5EF4-FFF2-40B4-BE49-F238E27FC236}">
                <a16:creationId xmlns:a16="http://schemas.microsoft.com/office/drawing/2014/main" id="{038DC723-66D3-4934-9FCF-20C0EDF3EB14}"/>
              </a:ext>
            </a:extLst>
          </p:cNvPr>
          <p:cNvGraphicFramePr>
            <a:graphicFrameLocks noChangeAspect="1"/>
          </p:cNvGraphicFramePr>
          <p:nvPr/>
        </p:nvGraphicFramePr>
        <p:xfrm>
          <a:off x="5013325" y="1317625"/>
          <a:ext cx="1152525" cy="517525"/>
        </p:xfrm>
        <a:graphic>
          <a:graphicData uri="http://schemas.openxmlformats.org/presentationml/2006/ole">
            <mc:AlternateContent xmlns:mc="http://schemas.openxmlformats.org/markup-compatibility/2006">
              <mc:Choice xmlns:v="urn:schemas-microsoft-com:vml" Requires="v">
                <p:oleObj spid="_x0000_s82968" name="Формула" r:id="rId5" imgW="469696" imgH="215806" progId="Equation.3">
                  <p:embed/>
                </p:oleObj>
              </mc:Choice>
              <mc:Fallback>
                <p:oleObj name="Формула" r:id="rId5" imgW="469696"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1317625"/>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1" name="Rectangle 9">
            <a:extLst>
              <a:ext uri="{FF2B5EF4-FFF2-40B4-BE49-F238E27FC236}">
                <a16:creationId xmlns:a16="http://schemas.microsoft.com/office/drawing/2014/main" id="{B1F16400-D619-49D0-B626-DFE908EA566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52" name="Object 8">
            <a:extLst>
              <a:ext uri="{FF2B5EF4-FFF2-40B4-BE49-F238E27FC236}">
                <a16:creationId xmlns:a16="http://schemas.microsoft.com/office/drawing/2014/main" id="{AE027884-17DA-482A-86A8-B9E7E4D5A710}"/>
              </a:ext>
            </a:extLst>
          </p:cNvPr>
          <p:cNvGraphicFramePr>
            <a:graphicFrameLocks noChangeAspect="1"/>
          </p:cNvGraphicFramePr>
          <p:nvPr/>
        </p:nvGraphicFramePr>
        <p:xfrm>
          <a:off x="981075" y="2268538"/>
          <a:ext cx="1503363" cy="300037"/>
        </p:xfrm>
        <a:graphic>
          <a:graphicData uri="http://schemas.openxmlformats.org/presentationml/2006/ole">
            <mc:AlternateContent xmlns:mc="http://schemas.openxmlformats.org/markup-compatibility/2006">
              <mc:Choice xmlns:v="urn:schemas-microsoft-com:vml" Requires="v">
                <p:oleObj spid="_x0000_s82969" name="Формула" r:id="rId7" imgW="1143000" imgH="228600" progId="Equation.3">
                  <p:embed/>
                </p:oleObj>
              </mc:Choice>
              <mc:Fallback>
                <p:oleObj name="Формула" r:id="rId7" imgW="11430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075" y="2268538"/>
                        <a:ext cx="15033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3" name="Rectangle 11">
            <a:extLst>
              <a:ext uri="{FF2B5EF4-FFF2-40B4-BE49-F238E27FC236}">
                <a16:creationId xmlns:a16="http://schemas.microsoft.com/office/drawing/2014/main" id="{DB9A81C9-21ED-45B6-85A8-D93E04AC0BA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54" name="Object 10">
            <a:extLst>
              <a:ext uri="{FF2B5EF4-FFF2-40B4-BE49-F238E27FC236}">
                <a16:creationId xmlns:a16="http://schemas.microsoft.com/office/drawing/2014/main" id="{967E914D-82A3-4BC0-AC21-660B7EDD3A64}"/>
              </a:ext>
            </a:extLst>
          </p:cNvPr>
          <p:cNvGraphicFramePr>
            <a:graphicFrameLocks noChangeAspect="1"/>
          </p:cNvGraphicFramePr>
          <p:nvPr/>
        </p:nvGraphicFramePr>
        <p:xfrm>
          <a:off x="5732463" y="2555875"/>
          <a:ext cx="512762" cy="431800"/>
        </p:xfrm>
        <a:graphic>
          <a:graphicData uri="http://schemas.openxmlformats.org/presentationml/2006/ole">
            <mc:AlternateContent xmlns:mc="http://schemas.openxmlformats.org/markup-compatibility/2006">
              <mc:Choice xmlns:v="urn:schemas-microsoft-com:vml" Requires="v">
                <p:oleObj spid="_x0000_s82970" name="Формула" r:id="rId9" imgW="241195" imgH="203112" progId="Equation.3">
                  <p:embed/>
                </p:oleObj>
              </mc:Choice>
              <mc:Fallback>
                <p:oleObj name="Формула" r:id="rId9" imgW="241195" imgH="203112"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2555875"/>
                        <a:ext cx="512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5" name="Rectangle 13">
            <a:extLst>
              <a:ext uri="{FF2B5EF4-FFF2-40B4-BE49-F238E27FC236}">
                <a16:creationId xmlns:a16="http://schemas.microsoft.com/office/drawing/2014/main" id="{16D4DE32-4D1F-410D-815D-3D3D4EA201B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56" name="Object 12">
            <a:extLst>
              <a:ext uri="{FF2B5EF4-FFF2-40B4-BE49-F238E27FC236}">
                <a16:creationId xmlns:a16="http://schemas.microsoft.com/office/drawing/2014/main" id="{83997E39-2892-40CF-BC01-DC35029D17D1}"/>
              </a:ext>
            </a:extLst>
          </p:cNvPr>
          <p:cNvGraphicFramePr>
            <a:graphicFrameLocks noChangeAspect="1"/>
          </p:cNvGraphicFramePr>
          <p:nvPr/>
        </p:nvGraphicFramePr>
        <p:xfrm>
          <a:off x="4365625" y="2987675"/>
          <a:ext cx="500063" cy="422275"/>
        </p:xfrm>
        <a:graphic>
          <a:graphicData uri="http://schemas.openxmlformats.org/presentationml/2006/ole">
            <mc:AlternateContent xmlns:mc="http://schemas.openxmlformats.org/markup-compatibility/2006">
              <mc:Choice xmlns:v="urn:schemas-microsoft-com:vml" Requires="v">
                <p:oleObj spid="_x0000_s82971" name="Формула" r:id="rId10" imgW="241195" imgH="203112" progId="Equation.3">
                  <p:embed/>
                </p:oleObj>
              </mc:Choice>
              <mc:Fallback>
                <p:oleObj name="Формула" r:id="rId10" imgW="241195" imgH="203112"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5625" y="2987675"/>
                        <a:ext cx="5000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7" name="Rectangle 15">
            <a:extLst>
              <a:ext uri="{FF2B5EF4-FFF2-40B4-BE49-F238E27FC236}">
                <a16:creationId xmlns:a16="http://schemas.microsoft.com/office/drawing/2014/main" id="{C0B0D979-64CF-4473-8591-B0A0E3D102E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58" name="Object 14">
            <a:extLst>
              <a:ext uri="{FF2B5EF4-FFF2-40B4-BE49-F238E27FC236}">
                <a16:creationId xmlns:a16="http://schemas.microsoft.com/office/drawing/2014/main" id="{F994880A-FDE6-4877-8F4A-02F080477F45}"/>
              </a:ext>
            </a:extLst>
          </p:cNvPr>
          <p:cNvGraphicFramePr>
            <a:graphicFrameLocks noChangeAspect="1"/>
          </p:cNvGraphicFramePr>
          <p:nvPr/>
        </p:nvGraphicFramePr>
        <p:xfrm>
          <a:off x="3789363" y="3708400"/>
          <a:ext cx="1871662" cy="431800"/>
        </p:xfrm>
        <a:graphic>
          <a:graphicData uri="http://schemas.openxmlformats.org/presentationml/2006/ole">
            <mc:AlternateContent xmlns:mc="http://schemas.openxmlformats.org/markup-compatibility/2006">
              <mc:Choice xmlns:v="urn:schemas-microsoft-com:vml" Requires="v">
                <p:oleObj spid="_x0000_s82972" name="Формула" r:id="rId12" imgW="990600" imgH="228600" progId="Equation.3">
                  <p:embed/>
                </p:oleObj>
              </mc:Choice>
              <mc:Fallback>
                <p:oleObj name="Формула" r:id="rId12" imgW="990600" imgH="2286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89363" y="3708400"/>
                        <a:ext cx="18716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9" name="Rectangle 17">
            <a:extLst>
              <a:ext uri="{FF2B5EF4-FFF2-40B4-BE49-F238E27FC236}">
                <a16:creationId xmlns:a16="http://schemas.microsoft.com/office/drawing/2014/main" id="{AFAAD09F-B302-4873-A533-B932679F604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60" name="Object 16">
            <a:extLst>
              <a:ext uri="{FF2B5EF4-FFF2-40B4-BE49-F238E27FC236}">
                <a16:creationId xmlns:a16="http://schemas.microsoft.com/office/drawing/2014/main" id="{4060C3F8-F084-4994-ACA9-F139CAB370E6}"/>
              </a:ext>
            </a:extLst>
          </p:cNvPr>
          <p:cNvGraphicFramePr>
            <a:graphicFrameLocks noChangeAspect="1"/>
          </p:cNvGraphicFramePr>
          <p:nvPr/>
        </p:nvGraphicFramePr>
        <p:xfrm>
          <a:off x="1557338" y="4356100"/>
          <a:ext cx="2738437" cy="493713"/>
        </p:xfrm>
        <a:graphic>
          <a:graphicData uri="http://schemas.openxmlformats.org/presentationml/2006/ole">
            <mc:AlternateContent xmlns:mc="http://schemas.openxmlformats.org/markup-compatibility/2006">
              <mc:Choice xmlns:v="urn:schemas-microsoft-com:vml" Requires="v">
                <p:oleObj spid="_x0000_s82973" name="Формула" r:id="rId14" imgW="1143000" imgH="203200" progId="Equation.3">
                  <p:embed/>
                </p:oleObj>
              </mc:Choice>
              <mc:Fallback>
                <p:oleObj name="Формула" r:id="rId14" imgW="1143000" imgH="203200"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57338" y="4356100"/>
                        <a:ext cx="27384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61" name="Rectangle 19">
            <a:extLst>
              <a:ext uri="{FF2B5EF4-FFF2-40B4-BE49-F238E27FC236}">
                <a16:creationId xmlns:a16="http://schemas.microsoft.com/office/drawing/2014/main" id="{7A1D32F0-22CD-416E-B7C7-E90DF679646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62" name="Object 18">
            <a:extLst>
              <a:ext uri="{FF2B5EF4-FFF2-40B4-BE49-F238E27FC236}">
                <a16:creationId xmlns:a16="http://schemas.microsoft.com/office/drawing/2014/main" id="{BBE4D558-D3FF-4468-B34D-F928219A0B6B}"/>
              </a:ext>
            </a:extLst>
          </p:cNvPr>
          <p:cNvGraphicFramePr>
            <a:graphicFrameLocks noChangeAspect="1"/>
          </p:cNvGraphicFramePr>
          <p:nvPr/>
        </p:nvGraphicFramePr>
        <p:xfrm>
          <a:off x="2852738" y="4859338"/>
          <a:ext cx="468312" cy="423862"/>
        </p:xfrm>
        <a:graphic>
          <a:graphicData uri="http://schemas.openxmlformats.org/presentationml/2006/ole">
            <mc:AlternateContent xmlns:mc="http://schemas.openxmlformats.org/markup-compatibility/2006">
              <mc:Choice xmlns:v="urn:schemas-microsoft-com:vml" Requires="v">
                <p:oleObj spid="_x0000_s82974" name="Формула" r:id="rId16" imgW="228501" imgH="203112" progId="Equation.3">
                  <p:embed/>
                </p:oleObj>
              </mc:Choice>
              <mc:Fallback>
                <p:oleObj name="Формула" r:id="rId16" imgW="228501" imgH="203112"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52738" y="4859338"/>
                        <a:ext cx="4683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63" name="Rectangle 21">
            <a:extLst>
              <a:ext uri="{FF2B5EF4-FFF2-40B4-BE49-F238E27FC236}">
                <a16:creationId xmlns:a16="http://schemas.microsoft.com/office/drawing/2014/main" id="{9A5CB3BD-C2CD-4A7C-B253-3EE26D46450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64" name="Object 20">
            <a:extLst>
              <a:ext uri="{FF2B5EF4-FFF2-40B4-BE49-F238E27FC236}">
                <a16:creationId xmlns:a16="http://schemas.microsoft.com/office/drawing/2014/main" id="{5E275761-F081-4214-996F-402456521613}"/>
              </a:ext>
            </a:extLst>
          </p:cNvPr>
          <p:cNvGraphicFramePr>
            <a:graphicFrameLocks noChangeAspect="1"/>
          </p:cNvGraphicFramePr>
          <p:nvPr/>
        </p:nvGraphicFramePr>
        <p:xfrm>
          <a:off x="3789363" y="5580063"/>
          <a:ext cx="2392362" cy="431800"/>
        </p:xfrm>
        <a:graphic>
          <a:graphicData uri="http://schemas.openxmlformats.org/presentationml/2006/ole">
            <mc:AlternateContent xmlns:mc="http://schemas.openxmlformats.org/markup-compatibility/2006">
              <mc:Choice xmlns:v="urn:schemas-microsoft-com:vml" Requires="v">
                <p:oleObj spid="_x0000_s82975" name="Формула" r:id="rId18" imgW="1143000" imgH="203200" progId="Equation.3">
                  <p:embed/>
                </p:oleObj>
              </mc:Choice>
              <mc:Fallback>
                <p:oleObj name="Формула" r:id="rId18" imgW="1143000" imgH="203200" progId="Equation.3">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89363" y="5580063"/>
                        <a:ext cx="2392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65" name="Rectangle 23">
            <a:extLst>
              <a:ext uri="{FF2B5EF4-FFF2-40B4-BE49-F238E27FC236}">
                <a16:creationId xmlns:a16="http://schemas.microsoft.com/office/drawing/2014/main" id="{BB471D0A-B500-4207-9EA0-6E6560B69BF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2966" name="Object 22">
            <a:extLst>
              <a:ext uri="{FF2B5EF4-FFF2-40B4-BE49-F238E27FC236}">
                <a16:creationId xmlns:a16="http://schemas.microsoft.com/office/drawing/2014/main" id="{C229EDF4-281B-42F0-BA49-4A9EE57CFE41}"/>
              </a:ext>
            </a:extLst>
          </p:cNvPr>
          <p:cNvGraphicFramePr>
            <a:graphicFrameLocks noChangeAspect="1"/>
          </p:cNvGraphicFramePr>
          <p:nvPr/>
        </p:nvGraphicFramePr>
        <p:xfrm>
          <a:off x="1123950" y="6588125"/>
          <a:ext cx="2792413" cy="504825"/>
        </p:xfrm>
        <a:graphic>
          <a:graphicData uri="http://schemas.openxmlformats.org/presentationml/2006/ole">
            <mc:AlternateContent xmlns:mc="http://schemas.openxmlformats.org/markup-compatibility/2006">
              <mc:Choice xmlns:v="urn:schemas-microsoft-com:vml" Requires="v">
                <p:oleObj spid="_x0000_s82976" name="Формула" r:id="rId20" imgW="1143000" imgH="203200" progId="Equation.3">
                  <p:embed/>
                </p:oleObj>
              </mc:Choice>
              <mc:Fallback>
                <p:oleObj name="Формула" r:id="rId20" imgW="1143000" imgH="203200" progId="Equation.3">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3950" y="6588125"/>
                        <a:ext cx="27924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B2B1919D-6624-46C9-B38C-5FCF0C6607B3}"/>
              </a:ext>
            </a:extLst>
          </p:cNvPr>
          <p:cNvSpPr>
            <a:spLocks noGrp="1" noChangeArrowheads="1"/>
          </p:cNvSpPr>
          <p:nvPr>
            <p:ph type="body" idx="1"/>
          </p:nvPr>
        </p:nvSpPr>
        <p:spPr>
          <a:xfrm>
            <a:off x="342900" y="468313"/>
            <a:ext cx="6172200" cy="7705725"/>
          </a:xfrm>
        </p:spPr>
        <p:txBody>
          <a:bodyPr/>
          <a:lstStyle/>
          <a:p>
            <a:pPr eaLnBrk="1" hangingPunct="1"/>
            <a:r>
              <a:rPr lang="ru-RU" altLang="ru-RU" sz="2400"/>
              <a:t>Далее вычислим        ,  минимизирующее                      и положим</a:t>
            </a:r>
          </a:p>
          <a:p>
            <a:pPr eaLnBrk="1" hangingPunct="1"/>
            <a:r>
              <a:rPr lang="ru-RU" altLang="ru-RU" sz="2400"/>
              <a:t>	</a:t>
            </a:r>
          </a:p>
          <a:p>
            <a:pPr eaLnBrk="1" hangingPunct="1"/>
            <a:r>
              <a:rPr lang="ru-RU" altLang="ru-RU" sz="2400"/>
              <a:t>Направления              и      оказываются сопряжёнными.</a:t>
            </a:r>
          </a:p>
          <a:p>
            <a:pPr eaLnBrk="1" hangingPunct="1"/>
            <a:r>
              <a:rPr lang="ru-RU" altLang="ru-RU" sz="2400"/>
              <a:t>Этот принцип можно применить и </a:t>
            </a:r>
            <a:r>
              <a:rPr lang="en-US" altLang="ru-RU" sz="2400" i="1"/>
              <a:t>n</a:t>
            </a:r>
            <a:r>
              <a:rPr lang="ru-RU" altLang="ru-RU" sz="2400"/>
              <a:t>-мерному пространству. В этом случае для нахождения минимума квадратичной функции требуется проведение        одномерных поисков.</a:t>
            </a:r>
          </a:p>
        </p:txBody>
      </p:sp>
      <p:sp>
        <p:nvSpPr>
          <p:cNvPr id="83971" name="Rectangle 5">
            <a:extLst>
              <a:ext uri="{FF2B5EF4-FFF2-40B4-BE49-F238E27FC236}">
                <a16:creationId xmlns:a16="http://schemas.microsoft.com/office/drawing/2014/main" id="{FDE2B9DE-2B5B-4760-B4E4-59FDDB8C3E3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3972" name="Object 4">
            <a:extLst>
              <a:ext uri="{FF2B5EF4-FFF2-40B4-BE49-F238E27FC236}">
                <a16:creationId xmlns:a16="http://schemas.microsoft.com/office/drawing/2014/main" id="{8E51F2CC-1738-45BE-A465-0FA57F3D0767}"/>
              </a:ext>
            </a:extLst>
          </p:cNvPr>
          <p:cNvGraphicFramePr>
            <a:graphicFrameLocks noChangeAspect="1"/>
          </p:cNvGraphicFramePr>
          <p:nvPr/>
        </p:nvGraphicFramePr>
        <p:xfrm>
          <a:off x="3284538" y="477838"/>
          <a:ext cx="500062" cy="422275"/>
        </p:xfrm>
        <a:graphic>
          <a:graphicData uri="http://schemas.openxmlformats.org/presentationml/2006/ole">
            <mc:AlternateContent xmlns:mc="http://schemas.openxmlformats.org/markup-compatibility/2006">
              <mc:Choice xmlns:v="urn:schemas-microsoft-com:vml" Requires="v">
                <p:oleObj spid="_x0000_s83983" name="Формула" r:id="rId3" imgW="241195" imgH="203112" progId="Equation.3">
                  <p:embed/>
                </p:oleObj>
              </mc:Choice>
              <mc:Fallback>
                <p:oleObj name="Формула" r:id="rId3" imgW="241195"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538" y="477838"/>
                        <a:ext cx="5000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3" name="Rectangle 7">
            <a:extLst>
              <a:ext uri="{FF2B5EF4-FFF2-40B4-BE49-F238E27FC236}">
                <a16:creationId xmlns:a16="http://schemas.microsoft.com/office/drawing/2014/main" id="{26510FC7-AA89-4367-AA6E-92A9F07CE89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3974" name="Object 6">
            <a:extLst>
              <a:ext uri="{FF2B5EF4-FFF2-40B4-BE49-F238E27FC236}">
                <a16:creationId xmlns:a16="http://schemas.microsoft.com/office/drawing/2014/main" id="{74BF445E-8622-42EE-8F2A-92597E872AB6}"/>
              </a:ext>
            </a:extLst>
          </p:cNvPr>
          <p:cNvGraphicFramePr>
            <a:graphicFrameLocks noChangeAspect="1"/>
          </p:cNvGraphicFramePr>
          <p:nvPr/>
        </p:nvGraphicFramePr>
        <p:xfrm>
          <a:off x="2397125" y="1403350"/>
          <a:ext cx="1968500" cy="350838"/>
        </p:xfrm>
        <a:graphic>
          <a:graphicData uri="http://schemas.openxmlformats.org/presentationml/2006/ole">
            <mc:AlternateContent xmlns:mc="http://schemas.openxmlformats.org/markup-compatibility/2006">
              <mc:Choice xmlns:v="urn:schemas-microsoft-com:vml" Requires="v">
                <p:oleObj spid="_x0000_s83984" name="Формула" r:id="rId5" imgW="1155700" imgH="203200" progId="Equation.3">
                  <p:embed/>
                </p:oleObj>
              </mc:Choice>
              <mc:Fallback>
                <p:oleObj name="Формула" r:id="rId5" imgW="1155700" imgH="203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25" y="1403350"/>
                        <a:ext cx="1968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5" name="Rectangle 9">
            <a:extLst>
              <a:ext uri="{FF2B5EF4-FFF2-40B4-BE49-F238E27FC236}">
                <a16:creationId xmlns:a16="http://schemas.microsoft.com/office/drawing/2014/main" id="{397B8637-0A64-40BF-8B7D-8A70ABED373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3976" name="Object 8">
            <a:extLst>
              <a:ext uri="{FF2B5EF4-FFF2-40B4-BE49-F238E27FC236}">
                <a16:creationId xmlns:a16="http://schemas.microsoft.com/office/drawing/2014/main" id="{45322736-F1E7-4995-B310-9448A31F5F19}"/>
              </a:ext>
            </a:extLst>
          </p:cNvPr>
          <p:cNvGraphicFramePr>
            <a:graphicFrameLocks noChangeAspect="1"/>
          </p:cNvGraphicFramePr>
          <p:nvPr/>
        </p:nvGraphicFramePr>
        <p:xfrm>
          <a:off x="3357563" y="827088"/>
          <a:ext cx="1614487" cy="373062"/>
        </p:xfrm>
        <a:graphic>
          <a:graphicData uri="http://schemas.openxmlformats.org/presentationml/2006/ole">
            <mc:AlternateContent xmlns:mc="http://schemas.openxmlformats.org/markup-compatibility/2006">
              <mc:Choice xmlns:v="urn:schemas-microsoft-com:vml" Requires="v">
                <p:oleObj spid="_x0000_s83985" name="Формула" r:id="rId7" imgW="990600" imgH="228600" progId="Equation.3">
                  <p:embed/>
                </p:oleObj>
              </mc:Choice>
              <mc:Fallback>
                <p:oleObj name="Формула" r:id="rId7" imgW="9906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63" y="827088"/>
                        <a:ext cx="1614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7" name="Rectangle 11">
            <a:extLst>
              <a:ext uri="{FF2B5EF4-FFF2-40B4-BE49-F238E27FC236}">
                <a16:creationId xmlns:a16="http://schemas.microsoft.com/office/drawing/2014/main" id="{D8CB76B3-92E8-4D1E-8216-0144694AE7E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3978" name="Object 10">
            <a:extLst>
              <a:ext uri="{FF2B5EF4-FFF2-40B4-BE49-F238E27FC236}">
                <a16:creationId xmlns:a16="http://schemas.microsoft.com/office/drawing/2014/main" id="{48D0C68F-DD2E-4147-83E9-5699985C2B67}"/>
              </a:ext>
            </a:extLst>
          </p:cNvPr>
          <p:cNvGraphicFramePr>
            <a:graphicFrameLocks noChangeAspect="1"/>
          </p:cNvGraphicFramePr>
          <p:nvPr/>
        </p:nvGraphicFramePr>
        <p:xfrm>
          <a:off x="2708275" y="2124075"/>
          <a:ext cx="1119188" cy="373063"/>
        </p:xfrm>
        <a:graphic>
          <a:graphicData uri="http://schemas.openxmlformats.org/presentationml/2006/ole">
            <mc:AlternateContent xmlns:mc="http://schemas.openxmlformats.org/markup-compatibility/2006">
              <mc:Choice xmlns:v="urn:schemas-microsoft-com:vml" Requires="v">
                <p:oleObj spid="_x0000_s83986" name="Формула" r:id="rId9" imgW="685800" imgH="228600" progId="Equation.3">
                  <p:embed/>
                </p:oleObj>
              </mc:Choice>
              <mc:Fallback>
                <p:oleObj name="Формула" r:id="rId9" imgW="6858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8275" y="2124075"/>
                        <a:ext cx="11191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9" name="Rectangle 13">
            <a:extLst>
              <a:ext uri="{FF2B5EF4-FFF2-40B4-BE49-F238E27FC236}">
                <a16:creationId xmlns:a16="http://schemas.microsoft.com/office/drawing/2014/main" id="{41A5CA81-C45A-42D1-859A-E19EC2F447B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3980" name="Object 12">
            <a:extLst>
              <a:ext uri="{FF2B5EF4-FFF2-40B4-BE49-F238E27FC236}">
                <a16:creationId xmlns:a16="http://schemas.microsoft.com/office/drawing/2014/main" id="{555AA771-9EB9-4420-8F10-91B9B4D0FCE5}"/>
              </a:ext>
            </a:extLst>
          </p:cNvPr>
          <p:cNvGraphicFramePr>
            <a:graphicFrameLocks noChangeAspect="1"/>
          </p:cNvGraphicFramePr>
          <p:nvPr/>
        </p:nvGraphicFramePr>
        <p:xfrm>
          <a:off x="4075113" y="2051050"/>
          <a:ext cx="434975" cy="423863"/>
        </p:xfrm>
        <a:graphic>
          <a:graphicData uri="http://schemas.openxmlformats.org/presentationml/2006/ole">
            <mc:AlternateContent xmlns:mc="http://schemas.openxmlformats.org/markup-compatibility/2006">
              <mc:Choice xmlns:v="urn:schemas-microsoft-com:vml" Requires="v">
                <p:oleObj spid="_x0000_s83987" name="Формула" r:id="rId11" imgW="215713" imgH="203024" progId="Equation.3">
                  <p:embed/>
                </p:oleObj>
              </mc:Choice>
              <mc:Fallback>
                <p:oleObj name="Формула" r:id="rId11" imgW="215713" imgH="203024"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5113" y="2051050"/>
                        <a:ext cx="4349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81" name="Rectangle 15">
            <a:extLst>
              <a:ext uri="{FF2B5EF4-FFF2-40B4-BE49-F238E27FC236}">
                <a16:creationId xmlns:a16="http://schemas.microsoft.com/office/drawing/2014/main" id="{524B08C8-87DB-4F68-A857-A63239710F1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3982" name="Object 14">
            <a:extLst>
              <a:ext uri="{FF2B5EF4-FFF2-40B4-BE49-F238E27FC236}">
                <a16:creationId xmlns:a16="http://schemas.microsoft.com/office/drawing/2014/main" id="{7135980B-F2C4-413B-BC7D-92E1BE706D47}"/>
              </a:ext>
            </a:extLst>
          </p:cNvPr>
          <p:cNvGraphicFramePr>
            <a:graphicFrameLocks noChangeAspect="1"/>
          </p:cNvGraphicFramePr>
          <p:nvPr/>
        </p:nvGraphicFramePr>
        <p:xfrm>
          <a:off x="2636838" y="4281488"/>
          <a:ext cx="360362" cy="425450"/>
        </p:xfrm>
        <a:graphic>
          <a:graphicData uri="http://schemas.openxmlformats.org/presentationml/2006/ole">
            <mc:AlternateContent xmlns:mc="http://schemas.openxmlformats.org/markup-compatibility/2006">
              <mc:Choice xmlns:v="urn:schemas-microsoft-com:vml" Requires="v">
                <p:oleObj spid="_x0000_s83988" name="Формула" r:id="rId13" imgW="177569" imgH="202936" progId="Equation.3">
                  <p:embed/>
                </p:oleObj>
              </mc:Choice>
              <mc:Fallback>
                <p:oleObj name="Формула" r:id="rId13" imgW="177569" imgH="202936"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6838" y="4281488"/>
                        <a:ext cx="3603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7549093-48E9-45E0-86EF-FCFBA8BA27BD}"/>
              </a:ext>
            </a:extLst>
          </p:cNvPr>
          <p:cNvSpPr>
            <a:spLocks noGrp="1" noChangeArrowheads="1"/>
          </p:cNvSpPr>
          <p:nvPr>
            <p:ph type="title"/>
          </p:nvPr>
        </p:nvSpPr>
        <p:spPr/>
        <p:txBody>
          <a:bodyPr/>
          <a:lstStyle/>
          <a:p>
            <a:pPr algn="ctr" eaLnBrk="1" hangingPunct="1"/>
            <a:r>
              <a:rPr lang="ru-RU" altLang="ru-RU" b="1"/>
              <a:t>6. Метод сопряженных направлений Пауэла.</a:t>
            </a:r>
          </a:p>
        </p:txBody>
      </p:sp>
      <p:sp>
        <p:nvSpPr>
          <p:cNvPr id="84995" name="Rectangle 3">
            <a:extLst>
              <a:ext uri="{FF2B5EF4-FFF2-40B4-BE49-F238E27FC236}">
                <a16:creationId xmlns:a16="http://schemas.microsoft.com/office/drawing/2014/main" id="{3313DCF3-CA39-4497-A877-901004DE86B0}"/>
              </a:ext>
            </a:extLst>
          </p:cNvPr>
          <p:cNvSpPr>
            <a:spLocks noGrp="1" noChangeArrowheads="1"/>
          </p:cNvSpPr>
          <p:nvPr>
            <p:ph type="body" idx="1"/>
          </p:nvPr>
        </p:nvSpPr>
        <p:spPr/>
        <p:txBody>
          <a:bodyPr/>
          <a:lstStyle/>
          <a:p>
            <a:pPr eaLnBrk="1" hangingPunct="1">
              <a:lnSpc>
                <a:spcPct val="80000"/>
              </a:lnSpc>
            </a:pPr>
            <a:r>
              <a:rPr lang="ru-RU" altLang="ru-RU" sz="2100"/>
              <a:t>Шаг 1: Задать начальную точку     и систему </a:t>
            </a:r>
            <a:r>
              <a:rPr lang="en-US" altLang="ru-RU" sz="2100" i="1"/>
              <a:t>n</a:t>
            </a:r>
            <a:r>
              <a:rPr lang="ru-RU" altLang="ru-RU" sz="2100"/>
              <a:t> линейно независимых направлений        ; возможен вариант, когда эти направления совпадают с единичными координатными векторами                                 .</a:t>
            </a:r>
          </a:p>
          <a:p>
            <a:pPr eaLnBrk="1" hangingPunct="1">
              <a:lnSpc>
                <a:spcPct val="80000"/>
              </a:lnSpc>
            </a:pPr>
            <a:r>
              <a:rPr lang="ru-RU" altLang="ru-RU" sz="2100"/>
              <a:t>Шаг 2: Найти минимум функции         при последовательном движении по  направлению              . При первом поиске начальная, а при последующих проходах полученная ранее точка минимума, берётся в качестве исходной точки. Направление  используется как на первом, так и на  последнем поиске.</a:t>
            </a:r>
          </a:p>
          <a:p>
            <a:pPr eaLnBrk="1" hangingPunct="1">
              <a:lnSpc>
                <a:spcPct val="80000"/>
              </a:lnSpc>
            </a:pPr>
            <a:r>
              <a:rPr lang="ru-RU" altLang="ru-RU" sz="2100"/>
              <a:t>Шаг 3: Определить новое сопряжённое направление с помощью обобщённого свойства параллельного подпространства (см. выше).</a:t>
            </a:r>
          </a:p>
          <a:p>
            <a:pPr eaLnBrk="1" hangingPunct="1">
              <a:lnSpc>
                <a:spcPct val="80000"/>
              </a:lnSpc>
            </a:pPr>
            <a:r>
              <a:rPr lang="ru-RU" altLang="ru-RU" sz="2100"/>
              <a:t>Шаг 4: Заменить направление          на       и т.д. Заменить       полученным сопряжённым направлением. Перейти к шагу 2.</a:t>
            </a:r>
          </a:p>
        </p:txBody>
      </p:sp>
      <p:sp>
        <p:nvSpPr>
          <p:cNvPr id="84996" name="Rectangle 5">
            <a:extLst>
              <a:ext uri="{FF2B5EF4-FFF2-40B4-BE49-F238E27FC236}">
                <a16:creationId xmlns:a16="http://schemas.microsoft.com/office/drawing/2014/main" id="{BC41EBB3-E652-4F4C-937B-20E3C4D2954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4997" name="Object 4">
            <a:extLst>
              <a:ext uri="{FF2B5EF4-FFF2-40B4-BE49-F238E27FC236}">
                <a16:creationId xmlns:a16="http://schemas.microsoft.com/office/drawing/2014/main" id="{89DFF0A3-1411-4D1B-86AE-6F29B710B011}"/>
              </a:ext>
            </a:extLst>
          </p:cNvPr>
          <p:cNvGraphicFramePr>
            <a:graphicFrameLocks noChangeAspect="1"/>
          </p:cNvGraphicFramePr>
          <p:nvPr/>
        </p:nvGraphicFramePr>
        <p:xfrm>
          <a:off x="4724400" y="2124075"/>
          <a:ext cx="330200" cy="277813"/>
        </p:xfrm>
        <a:graphic>
          <a:graphicData uri="http://schemas.openxmlformats.org/presentationml/2006/ole">
            <mc:AlternateContent xmlns:mc="http://schemas.openxmlformats.org/markup-compatibility/2006">
              <mc:Choice xmlns:v="urn:schemas-microsoft-com:vml" Requires="v">
                <p:oleObj spid="_x0000_s85014" name="Формула" r:id="rId3" imgW="241195" imgH="203112" progId="Equation.3">
                  <p:embed/>
                </p:oleObj>
              </mc:Choice>
              <mc:Fallback>
                <p:oleObj name="Формула" r:id="rId3" imgW="241195"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24075"/>
                        <a:ext cx="33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8" name="Rectangle 7">
            <a:extLst>
              <a:ext uri="{FF2B5EF4-FFF2-40B4-BE49-F238E27FC236}">
                <a16:creationId xmlns:a16="http://schemas.microsoft.com/office/drawing/2014/main" id="{5576AB6D-D891-46EA-9EAE-C16FD92D1BB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4999" name="Object 6">
            <a:extLst>
              <a:ext uri="{FF2B5EF4-FFF2-40B4-BE49-F238E27FC236}">
                <a16:creationId xmlns:a16="http://schemas.microsoft.com/office/drawing/2014/main" id="{1774788A-5F30-44CB-A170-A31DA5105A9A}"/>
              </a:ext>
            </a:extLst>
          </p:cNvPr>
          <p:cNvGraphicFramePr>
            <a:graphicFrameLocks noChangeAspect="1"/>
          </p:cNvGraphicFramePr>
          <p:nvPr/>
        </p:nvGraphicFramePr>
        <p:xfrm>
          <a:off x="5589588" y="2339975"/>
          <a:ext cx="414337" cy="350838"/>
        </p:xfrm>
        <a:graphic>
          <a:graphicData uri="http://schemas.openxmlformats.org/presentationml/2006/ole">
            <mc:AlternateContent xmlns:mc="http://schemas.openxmlformats.org/markup-compatibility/2006">
              <mc:Choice xmlns:v="urn:schemas-microsoft-com:vml" Requires="v">
                <p:oleObj spid="_x0000_s85015" name="Формула" r:id="rId5" imgW="241195" imgH="203112" progId="Equation.3">
                  <p:embed/>
                </p:oleObj>
              </mc:Choice>
              <mc:Fallback>
                <p:oleObj name="Формула" r:id="rId5" imgW="241195"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588" y="2339975"/>
                        <a:ext cx="4143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0" name="Rectangle 9">
            <a:extLst>
              <a:ext uri="{FF2B5EF4-FFF2-40B4-BE49-F238E27FC236}">
                <a16:creationId xmlns:a16="http://schemas.microsoft.com/office/drawing/2014/main" id="{FE5A7B1A-8BFA-407C-BE88-FB99FC267A6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01" name="Object 8">
            <a:extLst>
              <a:ext uri="{FF2B5EF4-FFF2-40B4-BE49-F238E27FC236}">
                <a16:creationId xmlns:a16="http://schemas.microsoft.com/office/drawing/2014/main" id="{195FDCA6-071A-4910-9CA5-2E74079C127A}"/>
              </a:ext>
            </a:extLst>
          </p:cNvPr>
          <p:cNvGraphicFramePr>
            <a:graphicFrameLocks noChangeAspect="1"/>
          </p:cNvGraphicFramePr>
          <p:nvPr/>
        </p:nvGraphicFramePr>
        <p:xfrm>
          <a:off x="2133600" y="3132138"/>
          <a:ext cx="2279650" cy="360362"/>
        </p:xfrm>
        <a:graphic>
          <a:graphicData uri="http://schemas.openxmlformats.org/presentationml/2006/ole">
            <mc:AlternateContent xmlns:mc="http://schemas.openxmlformats.org/markup-compatibility/2006">
              <mc:Choice xmlns:v="urn:schemas-microsoft-com:vml" Requires="v">
                <p:oleObj spid="_x0000_s85016" name="Формула" r:id="rId7" imgW="1447800" imgH="228600" progId="Equation.3">
                  <p:embed/>
                </p:oleObj>
              </mc:Choice>
              <mc:Fallback>
                <p:oleObj name="Формула" r:id="rId7" imgW="14478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132138"/>
                        <a:ext cx="22796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2" name="Rectangle 11">
            <a:extLst>
              <a:ext uri="{FF2B5EF4-FFF2-40B4-BE49-F238E27FC236}">
                <a16:creationId xmlns:a16="http://schemas.microsoft.com/office/drawing/2014/main" id="{6AB80F8F-1225-48F0-A3F3-E131D559D5C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03" name="Object 10">
            <a:extLst>
              <a:ext uri="{FF2B5EF4-FFF2-40B4-BE49-F238E27FC236}">
                <a16:creationId xmlns:a16="http://schemas.microsoft.com/office/drawing/2014/main" id="{8FC1A4A0-6AB6-4478-8EF1-1405C3D46D2F}"/>
              </a:ext>
            </a:extLst>
          </p:cNvPr>
          <p:cNvGraphicFramePr>
            <a:graphicFrameLocks noChangeAspect="1"/>
          </p:cNvGraphicFramePr>
          <p:nvPr/>
        </p:nvGraphicFramePr>
        <p:xfrm>
          <a:off x="4868863" y="3419475"/>
          <a:ext cx="549275" cy="357188"/>
        </p:xfrm>
        <a:graphic>
          <a:graphicData uri="http://schemas.openxmlformats.org/presentationml/2006/ole">
            <mc:AlternateContent xmlns:mc="http://schemas.openxmlformats.org/markup-compatibility/2006">
              <mc:Choice xmlns:v="urn:schemas-microsoft-com:vml" Requires="v">
                <p:oleObj spid="_x0000_s85017" name="Формула" r:id="rId9" imgW="330057" imgH="215806" progId="Equation.3">
                  <p:embed/>
                </p:oleObj>
              </mc:Choice>
              <mc:Fallback>
                <p:oleObj name="Формула" r:id="rId9" imgW="330057" imgH="215806"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8863" y="3419475"/>
                        <a:ext cx="5492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4" name="Rectangle 13">
            <a:extLst>
              <a:ext uri="{FF2B5EF4-FFF2-40B4-BE49-F238E27FC236}">
                <a16:creationId xmlns:a16="http://schemas.microsoft.com/office/drawing/2014/main" id="{D5EB2E09-F8B7-44A1-A44A-305A452E623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05" name="Object 12">
            <a:extLst>
              <a:ext uri="{FF2B5EF4-FFF2-40B4-BE49-F238E27FC236}">
                <a16:creationId xmlns:a16="http://schemas.microsoft.com/office/drawing/2014/main" id="{5CA0BAD0-DA6B-4EB6-BD0F-7D815419E54C}"/>
              </a:ext>
            </a:extLst>
          </p:cNvPr>
          <p:cNvGraphicFramePr>
            <a:graphicFrameLocks noChangeAspect="1"/>
          </p:cNvGraphicFramePr>
          <p:nvPr/>
        </p:nvGraphicFramePr>
        <p:xfrm>
          <a:off x="2636838" y="3924300"/>
          <a:ext cx="720725" cy="379413"/>
        </p:xfrm>
        <a:graphic>
          <a:graphicData uri="http://schemas.openxmlformats.org/presentationml/2006/ole">
            <mc:AlternateContent xmlns:mc="http://schemas.openxmlformats.org/markup-compatibility/2006">
              <mc:Choice xmlns:v="urn:schemas-microsoft-com:vml" Requires="v">
                <p:oleObj spid="_x0000_s85018" name="Формула" r:id="rId11" imgW="406048" imgH="215713" progId="Equation.3">
                  <p:embed/>
                </p:oleObj>
              </mc:Choice>
              <mc:Fallback>
                <p:oleObj name="Формула" r:id="rId11" imgW="406048" imgH="215713"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6838" y="3924300"/>
                        <a:ext cx="7207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6" name="Rectangle 15">
            <a:extLst>
              <a:ext uri="{FF2B5EF4-FFF2-40B4-BE49-F238E27FC236}">
                <a16:creationId xmlns:a16="http://schemas.microsoft.com/office/drawing/2014/main" id="{DD84CEDB-2329-4704-8F44-F47FB366DD5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07" name="Object 14">
            <a:extLst>
              <a:ext uri="{FF2B5EF4-FFF2-40B4-BE49-F238E27FC236}">
                <a16:creationId xmlns:a16="http://schemas.microsoft.com/office/drawing/2014/main" id="{62BE1382-FB92-4CF5-9265-21374F3F3F40}"/>
              </a:ext>
            </a:extLst>
          </p:cNvPr>
          <p:cNvGraphicFramePr>
            <a:graphicFrameLocks noChangeAspect="1"/>
          </p:cNvGraphicFramePr>
          <p:nvPr/>
        </p:nvGraphicFramePr>
        <p:xfrm>
          <a:off x="6021388" y="4716463"/>
          <a:ext cx="452437" cy="349250"/>
        </p:xfrm>
        <a:graphic>
          <a:graphicData uri="http://schemas.openxmlformats.org/presentationml/2006/ole">
            <mc:AlternateContent xmlns:mc="http://schemas.openxmlformats.org/markup-compatibility/2006">
              <mc:Choice xmlns:v="urn:schemas-microsoft-com:vml" Requires="v">
                <p:oleObj spid="_x0000_s85019" name="Формула" r:id="rId13" imgW="266469" imgH="203024" progId="Equation.3">
                  <p:embed/>
                </p:oleObj>
              </mc:Choice>
              <mc:Fallback>
                <p:oleObj name="Формула" r:id="rId13" imgW="266469" imgH="203024"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21388" y="4716463"/>
                        <a:ext cx="4524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8" name="Rectangle 17">
            <a:extLst>
              <a:ext uri="{FF2B5EF4-FFF2-40B4-BE49-F238E27FC236}">
                <a16:creationId xmlns:a16="http://schemas.microsoft.com/office/drawing/2014/main" id="{B3F8DDD7-E17E-4D23-92DA-A316573B569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09" name="Object 16">
            <a:extLst>
              <a:ext uri="{FF2B5EF4-FFF2-40B4-BE49-F238E27FC236}">
                <a16:creationId xmlns:a16="http://schemas.microsoft.com/office/drawing/2014/main" id="{B648AD8A-C65C-4B27-B3B7-24841315992C}"/>
              </a:ext>
            </a:extLst>
          </p:cNvPr>
          <p:cNvGraphicFramePr>
            <a:graphicFrameLocks noChangeAspect="1"/>
          </p:cNvGraphicFramePr>
          <p:nvPr/>
        </p:nvGraphicFramePr>
        <p:xfrm>
          <a:off x="4652963" y="6588125"/>
          <a:ext cx="415925" cy="350838"/>
        </p:xfrm>
        <a:graphic>
          <a:graphicData uri="http://schemas.openxmlformats.org/presentationml/2006/ole">
            <mc:AlternateContent xmlns:mc="http://schemas.openxmlformats.org/markup-compatibility/2006">
              <mc:Choice xmlns:v="urn:schemas-microsoft-com:vml" Requires="v">
                <p:oleObj spid="_x0000_s85020" name="Формула" r:id="rId15" imgW="241195" imgH="203112" progId="Equation.3">
                  <p:embed/>
                </p:oleObj>
              </mc:Choice>
              <mc:Fallback>
                <p:oleObj name="Формула" r:id="rId15" imgW="241195" imgH="203112"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2963" y="6588125"/>
                        <a:ext cx="415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10" name="Rectangle 19">
            <a:extLst>
              <a:ext uri="{FF2B5EF4-FFF2-40B4-BE49-F238E27FC236}">
                <a16:creationId xmlns:a16="http://schemas.microsoft.com/office/drawing/2014/main" id="{81A06C51-DC43-4478-BB8D-57B1AD0C56C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11" name="Object 18">
            <a:extLst>
              <a:ext uri="{FF2B5EF4-FFF2-40B4-BE49-F238E27FC236}">
                <a16:creationId xmlns:a16="http://schemas.microsoft.com/office/drawing/2014/main" id="{3F427958-C494-4AB9-AAF8-BE3429E85219}"/>
              </a:ext>
            </a:extLst>
          </p:cNvPr>
          <p:cNvGraphicFramePr>
            <a:graphicFrameLocks noChangeAspect="1"/>
          </p:cNvGraphicFramePr>
          <p:nvPr/>
        </p:nvGraphicFramePr>
        <p:xfrm>
          <a:off x="5667375" y="6588125"/>
          <a:ext cx="425450" cy="350838"/>
        </p:xfrm>
        <a:graphic>
          <a:graphicData uri="http://schemas.openxmlformats.org/presentationml/2006/ole">
            <mc:AlternateContent xmlns:mc="http://schemas.openxmlformats.org/markup-compatibility/2006">
              <mc:Choice xmlns:v="urn:schemas-microsoft-com:vml" Requires="v">
                <p:oleObj spid="_x0000_s85021" name="Формула" r:id="rId17" imgW="253780" imgH="203024" progId="Equation.3">
                  <p:embed/>
                </p:oleObj>
              </mc:Choice>
              <mc:Fallback>
                <p:oleObj name="Формула" r:id="rId17" imgW="253780" imgH="203024"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67375" y="6588125"/>
                        <a:ext cx="4254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12" name="Rectangle 21">
            <a:extLst>
              <a:ext uri="{FF2B5EF4-FFF2-40B4-BE49-F238E27FC236}">
                <a16:creationId xmlns:a16="http://schemas.microsoft.com/office/drawing/2014/main" id="{B11C4E2E-975A-4938-89B8-AB0918DD62B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5013" name="Object 20">
            <a:extLst>
              <a:ext uri="{FF2B5EF4-FFF2-40B4-BE49-F238E27FC236}">
                <a16:creationId xmlns:a16="http://schemas.microsoft.com/office/drawing/2014/main" id="{0D71BCA2-A0C2-47CD-94C3-E96FF1020B90}"/>
              </a:ext>
            </a:extLst>
          </p:cNvPr>
          <p:cNvGraphicFramePr>
            <a:graphicFrameLocks noChangeAspect="1"/>
          </p:cNvGraphicFramePr>
          <p:nvPr/>
        </p:nvGraphicFramePr>
        <p:xfrm>
          <a:off x="2492375" y="6892925"/>
          <a:ext cx="431800" cy="333375"/>
        </p:xfrm>
        <a:graphic>
          <a:graphicData uri="http://schemas.openxmlformats.org/presentationml/2006/ole">
            <mc:AlternateContent xmlns:mc="http://schemas.openxmlformats.org/markup-compatibility/2006">
              <mc:Choice xmlns:v="urn:schemas-microsoft-com:vml" Requires="v">
                <p:oleObj spid="_x0000_s85022" name="Формула" r:id="rId19" imgW="266469" imgH="203024" progId="Equation.3">
                  <p:embed/>
                </p:oleObj>
              </mc:Choice>
              <mc:Fallback>
                <p:oleObj name="Формула" r:id="rId19" imgW="266469" imgH="203024"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92375" y="6892925"/>
                        <a:ext cx="4318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E0719DD0-71E7-4729-BBDB-987B487D3F41}"/>
              </a:ext>
            </a:extLst>
          </p:cNvPr>
          <p:cNvSpPr>
            <a:spLocks noGrp="1" noChangeArrowheads="1"/>
          </p:cNvSpPr>
          <p:nvPr>
            <p:ph type="body" idx="1"/>
          </p:nvPr>
        </p:nvSpPr>
        <p:spPr>
          <a:xfrm>
            <a:off x="342900" y="395288"/>
            <a:ext cx="6172200" cy="7778750"/>
          </a:xfrm>
        </p:spPr>
        <p:txBody>
          <a:bodyPr/>
          <a:lstStyle/>
          <a:p>
            <a:pPr eaLnBrk="1" hangingPunct="1"/>
            <a:r>
              <a:rPr lang="ru-RU" altLang="ru-RU"/>
              <a:t>Для квадратичной функции алгоритм приводит к нахождению точки минимума за </a:t>
            </a:r>
            <a:r>
              <a:rPr lang="en-US" altLang="ru-RU" i="1"/>
              <a:t>n </a:t>
            </a:r>
            <a:r>
              <a:rPr lang="ru-RU" altLang="ru-RU"/>
              <a:t>циклов. Если целевая функция не квадратичная, то для нахождения минимума требуется более чем </a:t>
            </a:r>
            <a:r>
              <a:rPr lang="en-US" altLang="ru-RU" i="1"/>
              <a:t>n </a:t>
            </a:r>
            <a:r>
              <a:rPr lang="ru-RU" altLang="ru-RU"/>
              <a:t>циклов (после прохождения </a:t>
            </a:r>
            <a:r>
              <a:rPr lang="en-US" altLang="ru-RU" i="1"/>
              <a:t>n </a:t>
            </a:r>
            <a:r>
              <a:rPr lang="ru-RU" altLang="ru-RU"/>
              <a:t>циклов требуется </a:t>
            </a:r>
            <a:r>
              <a:rPr lang="ru-RU" altLang="ru-RU" i="1"/>
              <a:t>обновление</a:t>
            </a:r>
            <a:r>
              <a:rPr lang="ru-RU" altLang="ru-RU"/>
              <a:t> метода). Алгоритм чувствителен к ошибкам счёта, так как они могут привести к нарушению свойств ортогональности.</a:t>
            </a:r>
          </a:p>
          <a:p>
            <a:pPr eaLnBrk="1" hangingPunct="1"/>
            <a:endParaRPr lang="ru-RU" altLang="ru-RU"/>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a:extLst>
              <a:ext uri="{FF2B5EF4-FFF2-40B4-BE49-F238E27FC236}">
                <a16:creationId xmlns:a16="http://schemas.microsoft.com/office/drawing/2014/main" id="{24B913F6-21A5-463F-81FE-6BFD5020B8F1}"/>
              </a:ext>
            </a:extLst>
          </p:cNvPr>
          <p:cNvSpPr>
            <a:spLocks noGrp="1" noChangeArrowheads="1"/>
          </p:cNvSpPr>
          <p:nvPr>
            <p:ph idx="1"/>
          </p:nvPr>
        </p:nvSpPr>
        <p:spPr/>
        <p:txBody>
          <a:bodyPr/>
          <a:lstStyle/>
          <a:p>
            <a:pPr algn="ctr" eaLnBrk="1" hangingPunct="1">
              <a:buFont typeface="Wingdings" panose="05000000000000000000" pitchFamily="2" charset="2"/>
              <a:buNone/>
              <a:defRPr/>
            </a:pPr>
            <a:r>
              <a:rPr lang="ru-RU" sz="6000" dirty="0"/>
              <a:t>Градиентные методы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D26A210-653B-4D94-8C54-91705EF513F5}"/>
              </a:ext>
            </a:extLst>
          </p:cNvPr>
          <p:cNvSpPr>
            <a:spLocks noGrp="1" noChangeArrowheads="1"/>
          </p:cNvSpPr>
          <p:nvPr>
            <p:ph type="body" idx="1"/>
          </p:nvPr>
        </p:nvSpPr>
        <p:spPr>
          <a:xfrm>
            <a:off x="342900" y="395288"/>
            <a:ext cx="6172200" cy="7778750"/>
          </a:xfrm>
        </p:spPr>
        <p:txBody>
          <a:bodyPr/>
          <a:lstStyle/>
          <a:p>
            <a:pPr marL="571500" indent="-571500" eaLnBrk="1" hangingPunct="1"/>
            <a:r>
              <a:rPr lang="ru-RU" altLang="ru-RU" i="1">
                <a:solidFill>
                  <a:srgbClr val="FF3300"/>
                </a:solidFill>
              </a:rPr>
              <a:t>Численный эксперимент</a:t>
            </a:r>
            <a:r>
              <a:rPr lang="ru-RU" altLang="ru-RU"/>
              <a:t> и оценка результатов расчётов, которая устанавливает практическую добротность выбранной модели.</a:t>
            </a:r>
          </a:p>
          <a:p>
            <a:pPr marL="571500" indent="-571500" eaLnBrk="1" hangingPunct="1"/>
            <a:r>
              <a:rPr lang="ru-RU" altLang="ru-RU"/>
              <a:t> Дальнейшая стратегия поиска заключается либо в принятии выбранной модели, либо в уточнении первоначальной модели, которое связано с усложнением модели за счёт ранее не учитываемых свойств рассматриваемой системы.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Содержимое 2">
            <a:extLst>
              <a:ext uri="{FF2B5EF4-FFF2-40B4-BE49-F238E27FC236}">
                <a16:creationId xmlns:a16="http://schemas.microsoft.com/office/drawing/2014/main" id="{A5202508-D351-4B87-A87D-7B0128794272}"/>
              </a:ext>
            </a:extLst>
          </p:cNvPr>
          <p:cNvSpPr>
            <a:spLocks noGrp="1"/>
          </p:cNvSpPr>
          <p:nvPr>
            <p:ph idx="1"/>
          </p:nvPr>
        </p:nvSpPr>
        <p:spPr>
          <a:xfrm>
            <a:off x="342900" y="395288"/>
            <a:ext cx="6172200" cy="7777162"/>
          </a:xfrm>
        </p:spPr>
        <p:txBody>
          <a:bodyPr/>
          <a:lstStyle/>
          <a:p>
            <a:pPr>
              <a:buFont typeface="Wingdings" panose="05000000000000000000" pitchFamily="2" charset="2"/>
              <a:buNone/>
            </a:pPr>
            <a:r>
              <a:rPr lang="ru-RU" altLang="ru-RU"/>
              <a:t>	Прямые методы поиска для получения решения требуют очень большое количество вычислений целевой функции. Кроме того, в них никак не используются свойства стационарных точек (т.е. точек удовлетворяющих необходимому условию первого порядка</a:t>
            </a:r>
          </a:p>
        </p:txBody>
      </p:sp>
      <p:graphicFrame>
        <p:nvGraphicFramePr>
          <p:cNvPr id="88067" name="Object 2">
            <a:extLst>
              <a:ext uri="{FF2B5EF4-FFF2-40B4-BE49-F238E27FC236}">
                <a16:creationId xmlns:a16="http://schemas.microsoft.com/office/drawing/2014/main" id="{9B5260A7-4213-404F-AC2E-E88136443B74}"/>
              </a:ext>
            </a:extLst>
          </p:cNvPr>
          <p:cNvGraphicFramePr>
            <a:graphicFrameLocks noChangeAspect="1"/>
          </p:cNvGraphicFramePr>
          <p:nvPr/>
        </p:nvGraphicFramePr>
        <p:xfrm>
          <a:off x="2057400" y="5292725"/>
          <a:ext cx="2241550" cy="719138"/>
        </p:xfrm>
        <a:graphic>
          <a:graphicData uri="http://schemas.openxmlformats.org/presentationml/2006/ole">
            <mc:AlternateContent xmlns:mc="http://schemas.openxmlformats.org/markup-compatibility/2006">
              <mc:Choice xmlns:v="urn:schemas-microsoft-com:vml" Requires="v">
                <p:oleObj spid="_x0000_s88068" name="Формула" r:id="rId3" imgW="711200" imgH="228600" progId="Equation.3">
                  <p:embed/>
                </p:oleObj>
              </mc:Choice>
              <mc:Fallback>
                <p:oleObj name="Формула" r:id="rId3" imgW="7112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292725"/>
                        <a:ext cx="22415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Содержимое 2">
            <a:extLst>
              <a:ext uri="{FF2B5EF4-FFF2-40B4-BE49-F238E27FC236}">
                <a16:creationId xmlns:a16="http://schemas.microsoft.com/office/drawing/2014/main" id="{F3003686-3E0C-47CC-9F86-25C9D087692B}"/>
              </a:ext>
            </a:extLst>
          </p:cNvPr>
          <p:cNvSpPr>
            <a:spLocks noGrp="1"/>
          </p:cNvSpPr>
          <p:nvPr>
            <p:ph idx="1"/>
          </p:nvPr>
        </p:nvSpPr>
        <p:spPr>
          <a:xfrm>
            <a:off x="342900" y="395288"/>
            <a:ext cx="6172200" cy="7778750"/>
          </a:xfrm>
        </p:spPr>
        <p:txBody>
          <a:bodyPr/>
          <a:lstStyle/>
          <a:p>
            <a:pPr>
              <a:buFont typeface="Wingdings" panose="05000000000000000000" pitchFamily="2" charset="2"/>
              <a:buNone/>
            </a:pPr>
            <a:r>
              <a:rPr lang="ru-RU" altLang="ru-RU"/>
              <a:t>	</a:t>
            </a:r>
            <a:r>
              <a:rPr lang="ru-RU" altLang="ru-RU" sz="2400"/>
              <a:t>Предполагается, что компоненты градиента могут быть вычислены либо аналитически, либо при помощи численных методов с высокой степенью точности. Поскольку антиградиент функции указывает направление, по которому функция убывает наиболее быстро, то естественно спуск нужно проводить в этом направлении. </a:t>
            </a:r>
          </a:p>
          <a:p>
            <a:pPr>
              <a:buFont typeface="Wingdings" panose="05000000000000000000" pitchFamily="2" charset="2"/>
              <a:buNone/>
            </a:pPr>
            <a:endParaRPr lang="ru-RU" altLang="ru-RU" sz="2400"/>
          </a:p>
          <a:p>
            <a:pPr>
              <a:buFont typeface="Wingdings" panose="05000000000000000000" pitchFamily="2" charset="2"/>
              <a:buNone/>
            </a:pPr>
            <a:endParaRPr lang="ru-RU" altLang="ru-RU" sz="2400"/>
          </a:p>
          <a:p>
            <a:pPr>
              <a:buFont typeface="Wingdings" panose="05000000000000000000" pitchFamily="2" charset="2"/>
              <a:buNone/>
            </a:pPr>
            <a:r>
              <a:rPr lang="ru-RU" altLang="ru-RU" sz="2400"/>
              <a:t>	где         - текущее приближение (итерация) к решению          ,          - параметр, определяющий длину шага в направлении поиска                            в </a:t>
            </a:r>
            <a:r>
              <a:rPr lang="en-US" altLang="ru-RU" sz="2400" i="1"/>
              <a:t>n</a:t>
            </a:r>
            <a:r>
              <a:rPr lang="ru-RU" altLang="ru-RU" sz="2400"/>
              <a:t>-мерном пространстве переменных    	                           .</a:t>
            </a:r>
          </a:p>
        </p:txBody>
      </p:sp>
      <p:sp>
        <p:nvSpPr>
          <p:cNvPr id="89091" name="Rectangle 2">
            <a:extLst>
              <a:ext uri="{FF2B5EF4-FFF2-40B4-BE49-F238E27FC236}">
                <a16:creationId xmlns:a16="http://schemas.microsoft.com/office/drawing/2014/main" id="{225994B3-E565-4DBA-9B3C-5CD9D9407C8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9092" name="Object 1">
            <a:extLst>
              <a:ext uri="{FF2B5EF4-FFF2-40B4-BE49-F238E27FC236}">
                <a16:creationId xmlns:a16="http://schemas.microsoft.com/office/drawing/2014/main" id="{543F0DA3-FB30-4122-9136-1E6AC451AEE0}"/>
              </a:ext>
            </a:extLst>
          </p:cNvPr>
          <p:cNvGraphicFramePr>
            <a:graphicFrameLocks noChangeAspect="1"/>
          </p:cNvGraphicFramePr>
          <p:nvPr/>
        </p:nvGraphicFramePr>
        <p:xfrm>
          <a:off x="1547813" y="4284663"/>
          <a:ext cx="4022725" cy="647700"/>
        </p:xfrm>
        <a:graphic>
          <a:graphicData uri="http://schemas.openxmlformats.org/presentationml/2006/ole">
            <mc:AlternateContent xmlns:mc="http://schemas.openxmlformats.org/markup-compatibility/2006">
              <mc:Choice xmlns:v="urn:schemas-microsoft-com:vml" Requires="v">
                <p:oleObj spid="_x0000_s89103" name="Формула" r:id="rId3" imgW="1422400" imgH="228600" progId="Equation.3">
                  <p:embed/>
                </p:oleObj>
              </mc:Choice>
              <mc:Fallback>
                <p:oleObj name="Формула" r:id="rId3" imgW="14224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284663"/>
                        <a:ext cx="4022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3" name="Rectangle 4">
            <a:extLst>
              <a:ext uri="{FF2B5EF4-FFF2-40B4-BE49-F238E27FC236}">
                <a16:creationId xmlns:a16="http://schemas.microsoft.com/office/drawing/2014/main" id="{BE533BD7-FBD2-470D-A64D-A5157AF66FCF}"/>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9094" name="Object 3">
            <a:extLst>
              <a:ext uri="{FF2B5EF4-FFF2-40B4-BE49-F238E27FC236}">
                <a16:creationId xmlns:a16="http://schemas.microsoft.com/office/drawing/2014/main" id="{892BCE64-D074-498D-857C-CB27D3246761}"/>
              </a:ext>
            </a:extLst>
          </p:cNvPr>
          <p:cNvGraphicFramePr>
            <a:graphicFrameLocks noChangeAspect="1"/>
          </p:cNvGraphicFramePr>
          <p:nvPr/>
        </p:nvGraphicFramePr>
        <p:xfrm>
          <a:off x="1412875" y="4932363"/>
          <a:ext cx="658813" cy="576262"/>
        </p:xfrm>
        <a:graphic>
          <a:graphicData uri="http://schemas.openxmlformats.org/presentationml/2006/ole">
            <mc:AlternateContent xmlns:mc="http://schemas.openxmlformats.org/markup-compatibility/2006">
              <mc:Choice xmlns:v="urn:schemas-microsoft-com:vml" Requires="v">
                <p:oleObj spid="_x0000_s89104" name="Формула" r:id="rId5" imgW="228501" imgH="203112" progId="Equation.3">
                  <p:embed/>
                </p:oleObj>
              </mc:Choice>
              <mc:Fallback>
                <p:oleObj name="Формула" r:id="rId5" imgW="228501"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4932363"/>
                        <a:ext cx="6588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5" name="Rectangle 6">
            <a:extLst>
              <a:ext uri="{FF2B5EF4-FFF2-40B4-BE49-F238E27FC236}">
                <a16:creationId xmlns:a16="http://schemas.microsoft.com/office/drawing/2014/main" id="{BF70385F-6731-4DBC-AE7C-AD5E0E09D25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9096" name="Object 5">
            <a:extLst>
              <a:ext uri="{FF2B5EF4-FFF2-40B4-BE49-F238E27FC236}">
                <a16:creationId xmlns:a16="http://schemas.microsoft.com/office/drawing/2014/main" id="{D193F10A-D9F6-4D4E-8FC7-1B60CDD01C7B}"/>
              </a:ext>
            </a:extLst>
          </p:cNvPr>
          <p:cNvGraphicFramePr>
            <a:graphicFrameLocks noChangeAspect="1"/>
          </p:cNvGraphicFramePr>
          <p:nvPr/>
        </p:nvGraphicFramePr>
        <p:xfrm>
          <a:off x="4148138" y="5321300"/>
          <a:ext cx="504825" cy="555625"/>
        </p:xfrm>
        <a:graphic>
          <a:graphicData uri="http://schemas.openxmlformats.org/presentationml/2006/ole">
            <mc:AlternateContent xmlns:mc="http://schemas.openxmlformats.org/markup-compatibility/2006">
              <mc:Choice xmlns:v="urn:schemas-microsoft-com:vml" Requires="v">
                <p:oleObj spid="_x0000_s89105" name="Формула" r:id="rId7" imgW="177569" imgH="202936" progId="Equation.3">
                  <p:embed/>
                </p:oleObj>
              </mc:Choice>
              <mc:Fallback>
                <p:oleObj name="Формула" r:id="rId7" imgW="177569" imgH="202936"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8138" y="5321300"/>
                        <a:ext cx="5048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7" name="Rectangle 8">
            <a:extLst>
              <a:ext uri="{FF2B5EF4-FFF2-40B4-BE49-F238E27FC236}">
                <a16:creationId xmlns:a16="http://schemas.microsoft.com/office/drawing/2014/main" id="{059D0E3B-5E0B-44D1-8901-D235D5C324A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9098" name="Object 7">
            <a:extLst>
              <a:ext uri="{FF2B5EF4-FFF2-40B4-BE49-F238E27FC236}">
                <a16:creationId xmlns:a16="http://schemas.microsoft.com/office/drawing/2014/main" id="{93177B94-AF1D-4493-8BCA-0794AB87956C}"/>
              </a:ext>
            </a:extLst>
          </p:cNvPr>
          <p:cNvGraphicFramePr>
            <a:graphicFrameLocks noChangeAspect="1"/>
          </p:cNvGraphicFramePr>
          <p:nvPr/>
        </p:nvGraphicFramePr>
        <p:xfrm>
          <a:off x="4984750" y="5348288"/>
          <a:ext cx="647700" cy="504825"/>
        </p:xfrm>
        <a:graphic>
          <a:graphicData uri="http://schemas.openxmlformats.org/presentationml/2006/ole">
            <mc:AlternateContent xmlns:mc="http://schemas.openxmlformats.org/markup-compatibility/2006">
              <mc:Choice xmlns:v="urn:schemas-microsoft-com:vml" Requires="v">
                <p:oleObj spid="_x0000_s89106" name="Формула" r:id="rId9" imgW="253780" imgH="203024" progId="Equation.3">
                  <p:embed/>
                </p:oleObj>
              </mc:Choice>
              <mc:Fallback>
                <p:oleObj name="Формула" r:id="rId9" imgW="253780" imgH="203024"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4750" y="5348288"/>
                        <a:ext cx="6477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9" name="Rectangle 10">
            <a:extLst>
              <a:ext uri="{FF2B5EF4-FFF2-40B4-BE49-F238E27FC236}">
                <a16:creationId xmlns:a16="http://schemas.microsoft.com/office/drawing/2014/main" id="{A45A8C26-EFD8-4F7B-ADDF-00880A55BF4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9100" name="Object 9">
            <a:extLst>
              <a:ext uri="{FF2B5EF4-FFF2-40B4-BE49-F238E27FC236}">
                <a16:creationId xmlns:a16="http://schemas.microsoft.com/office/drawing/2014/main" id="{AFECED29-F3DF-46BC-880F-AEF3BD275773}"/>
              </a:ext>
            </a:extLst>
          </p:cNvPr>
          <p:cNvGraphicFramePr>
            <a:graphicFrameLocks noChangeAspect="1"/>
          </p:cNvGraphicFramePr>
          <p:nvPr/>
        </p:nvGraphicFramePr>
        <p:xfrm>
          <a:off x="4249738" y="6186488"/>
          <a:ext cx="1787525" cy="517525"/>
        </p:xfrm>
        <a:graphic>
          <a:graphicData uri="http://schemas.openxmlformats.org/presentationml/2006/ole">
            <mc:AlternateContent xmlns:mc="http://schemas.openxmlformats.org/markup-compatibility/2006">
              <mc:Choice xmlns:v="urn:schemas-microsoft-com:vml" Requires="v">
                <p:oleObj spid="_x0000_s89107" name="Формула" r:id="rId11" imgW="787400" imgH="228600" progId="Equation.3">
                  <p:embed/>
                </p:oleObj>
              </mc:Choice>
              <mc:Fallback>
                <p:oleObj name="Формула" r:id="rId11" imgW="7874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9738" y="6186488"/>
                        <a:ext cx="178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1" name="Rectangle 12">
            <a:extLst>
              <a:ext uri="{FF2B5EF4-FFF2-40B4-BE49-F238E27FC236}">
                <a16:creationId xmlns:a16="http://schemas.microsoft.com/office/drawing/2014/main" id="{9A22E822-90B5-404F-917D-704E97240F4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89102" name="Object 11">
            <a:extLst>
              <a:ext uri="{FF2B5EF4-FFF2-40B4-BE49-F238E27FC236}">
                <a16:creationId xmlns:a16="http://schemas.microsoft.com/office/drawing/2014/main" id="{C6E4FA30-B5CA-44BE-940F-C170DA085283}"/>
              </a:ext>
            </a:extLst>
          </p:cNvPr>
          <p:cNvGraphicFramePr>
            <a:graphicFrameLocks noChangeAspect="1"/>
          </p:cNvGraphicFramePr>
          <p:nvPr/>
        </p:nvGraphicFramePr>
        <p:xfrm>
          <a:off x="908050" y="6875463"/>
          <a:ext cx="2670175" cy="649287"/>
        </p:xfrm>
        <a:graphic>
          <a:graphicData uri="http://schemas.openxmlformats.org/presentationml/2006/ole">
            <mc:AlternateContent xmlns:mc="http://schemas.openxmlformats.org/markup-compatibility/2006">
              <mc:Choice xmlns:v="urn:schemas-microsoft-com:vml" Requires="v">
                <p:oleObj spid="_x0000_s89108" name="Формула" r:id="rId13" imgW="977900" imgH="241300" progId="Equation.3">
                  <p:embed/>
                </p:oleObj>
              </mc:Choice>
              <mc:Fallback>
                <p:oleObj name="Формула" r:id="rId13" imgW="977900" imgH="2413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8050" y="6875463"/>
                        <a:ext cx="26701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6EF7BC7F-CBC4-47D3-B417-6BE3EFB13878}"/>
              </a:ext>
            </a:extLst>
          </p:cNvPr>
          <p:cNvSpPr>
            <a:spLocks noGrp="1" noChangeArrowheads="1"/>
          </p:cNvSpPr>
          <p:nvPr>
            <p:ph type="body" idx="1"/>
          </p:nvPr>
        </p:nvSpPr>
        <p:spPr>
          <a:xfrm>
            <a:off x="342900" y="468313"/>
            <a:ext cx="6172200" cy="7705725"/>
          </a:xfrm>
        </p:spPr>
        <p:txBody>
          <a:bodyPr/>
          <a:lstStyle/>
          <a:p>
            <a:r>
              <a:rPr lang="ru-RU" altLang="ru-RU" sz="2400"/>
              <a:t>Выбор            определяется  методами одномерной оптимизации при минимизации функции                  в выбранном направлении. </a:t>
            </a:r>
          </a:p>
          <a:p>
            <a:r>
              <a:rPr lang="ru-RU" altLang="ru-RU" sz="2400"/>
              <a:t>Направление                 можно определить различными методами. Оно непосредственно связано с градиентом целевой функции. И одной из разновидностей метода выбора направления              являются </a:t>
            </a:r>
            <a:r>
              <a:rPr lang="ru-RU" altLang="ru-RU" sz="2400">
                <a:solidFill>
                  <a:srgbClr val="FF0000"/>
                </a:solidFill>
              </a:rPr>
              <a:t>м</a:t>
            </a:r>
            <a:r>
              <a:rPr lang="ru-RU" altLang="ru-RU" sz="2400" i="1">
                <a:solidFill>
                  <a:srgbClr val="FF0000"/>
                </a:solidFill>
              </a:rPr>
              <a:t>етоды наискорейшего спуска.</a:t>
            </a:r>
            <a:endParaRPr lang="ru-RU" altLang="ru-RU" sz="2400">
              <a:solidFill>
                <a:srgbClr val="FF0000"/>
              </a:solidFill>
            </a:endParaRPr>
          </a:p>
          <a:p>
            <a:endParaRPr lang="ru-RU" altLang="ru-RU"/>
          </a:p>
        </p:txBody>
      </p:sp>
      <p:sp>
        <p:nvSpPr>
          <p:cNvPr id="90115" name="Rectangle 5">
            <a:extLst>
              <a:ext uri="{FF2B5EF4-FFF2-40B4-BE49-F238E27FC236}">
                <a16:creationId xmlns:a16="http://schemas.microsoft.com/office/drawing/2014/main" id="{D97F16BC-E2C6-4045-81B8-2EE41677232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90116" name="Rectangle 7">
            <a:extLst>
              <a:ext uri="{FF2B5EF4-FFF2-40B4-BE49-F238E27FC236}">
                <a16:creationId xmlns:a16="http://schemas.microsoft.com/office/drawing/2014/main" id="{06576F3D-D896-410C-8F7F-BD75FF75721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0117" name="Object 6">
            <a:extLst>
              <a:ext uri="{FF2B5EF4-FFF2-40B4-BE49-F238E27FC236}">
                <a16:creationId xmlns:a16="http://schemas.microsoft.com/office/drawing/2014/main" id="{8BA611FF-1A36-4007-8142-7DE92FD37C5A}"/>
              </a:ext>
            </a:extLst>
          </p:cNvPr>
          <p:cNvGraphicFramePr>
            <a:graphicFrameLocks noChangeAspect="1"/>
          </p:cNvGraphicFramePr>
          <p:nvPr/>
        </p:nvGraphicFramePr>
        <p:xfrm>
          <a:off x="1916113" y="379413"/>
          <a:ext cx="649287" cy="504825"/>
        </p:xfrm>
        <a:graphic>
          <a:graphicData uri="http://schemas.openxmlformats.org/presentationml/2006/ole">
            <mc:AlternateContent xmlns:mc="http://schemas.openxmlformats.org/markup-compatibility/2006">
              <mc:Choice xmlns:v="urn:schemas-microsoft-com:vml" Requires="v">
                <p:oleObj spid="_x0000_s90124" name="Формула" r:id="rId3" imgW="253780" imgH="203024" progId="Equation.3">
                  <p:embed/>
                </p:oleObj>
              </mc:Choice>
              <mc:Fallback>
                <p:oleObj name="Формула" r:id="rId3" imgW="253780" imgH="203024"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113" y="379413"/>
                        <a:ext cx="6492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8" name="Rectangle 9">
            <a:extLst>
              <a:ext uri="{FF2B5EF4-FFF2-40B4-BE49-F238E27FC236}">
                <a16:creationId xmlns:a16="http://schemas.microsoft.com/office/drawing/2014/main" id="{26084C8A-F21E-46E6-B720-1CDFC848D37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0119" name="Object 8">
            <a:extLst>
              <a:ext uri="{FF2B5EF4-FFF2-40B4-BE49-F238E27FC236}">
                <a16:creationId xmlns:a16="http://schemas.microsoft.com/office/drawing/2014/main" id="{77A93DAC-0815-4016-B4EF-422E4DB9D495}"/>
              </a:ext>
            </a:extLst>
          </p:cNvPr>
          <p:cNvGraphicFramePr>
            <a:graphicFrameLocks noChangeAspect="1"/>
          </p:cNvGraphicFramePr>
          <p:nvPr/>
        </p:nvGraphicFramePr>
        <p:xfrm>
          <a:off x="4386263" y="1184275"/>
          <a:ext cx="771525" cy="508000"/>
        </p:xfrm>
        <a:graphic>
          <a:graphicData uri="http://schemas.openxmlformats.org/presentationml/2006/ole">
            <mc:AlternateContent xmlns:mc="http://schemas.openxmlformats.org/markup-compatibility/2006">
              <mc:Choice xmlns:v="urn:schemas-microsoft-com:vml" Requires="v">
                <p:oleObj spid="_x0000_s90125" name="Формула" r:id="rId5" imgW="330057" imgH="215806" progId="Equation.3">
                  <p:embed/>
                </p:oleObj>
              </mc:Choice>
              <mc:Fallback>
                <p:oleObj name="Формула" r:id="rId5" imgW="330057" imgH="21580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6263" y="1184275"/>
                        <a:ext cx="771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20" name="Rectangle 11">
            <a:extLst>
              <a:ext uri="{FF2B5EF4-FFF2-40B4-BE49-F238E27FC236}">
                <a16:creationId xmlns:a16="http://schemas.microsoft.com/office/drawing/2014/main" id="{78543D26-C0AB-4FC5-877B-0F0416B62D6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0121" name="Object 10">
            <a:extLst>
              <a:ext uri="{FF2B5EF4-FFF2-40B4-BE49-F238E27FC236}">
                <a16:creationId xmlns:a16="http://schemas.microsoft.com/office/drawing/2014/main" id="{16F8E5F5-695F-4C11-BFBC-E9FE755F84A2}"/>
              </a:ext>
            </a:extLst>
          </p:cNvPr>
          <p:cNvGraphicFramePr>
            <a:graphicFrameLocks noChangeAspect="1"/>
          </p:cNvGraphicFramePr>
          <p:nvPr/>
        </p:nvGraphicFramePr>
        <p:xfrm>
          <a:off x="2924175" y="1979613"/>
          <a:ext cx="936625" cy="511175"/>
        </p:xfrm>
        <a:graphic>
          <a:graphicData uri="http://schemas.openxmlformats.org/presentationml/2006/ole">
            <mc:AlternateContent xmlns:mc="http://schemas.openxmlformats.org/markup-compatibility/2006">
              <mc:Choice xmlns:v="urn:schemas-microsoft-com:vml" Requires="v">
                <p:oleObj spid="_x0000_s90126" name="Формула" r:id="rId7" imgW="419100" imgH="228600" progId="Equation.3">
                  <p:embed/>
                </p:oleObj>
              </mc:Choice>
              <mc:Fallback>
                <p:oleObj name="Формула" r:id="rId7" imgW="4191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4175" y="1979613"/>
                        <a:ext cx="936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22" name="Rectangle 13">
            <a:extLst>
              <a:ext uri="{FF2B5EF4-FFF2-40B4-BE49-F238E27FC236}">
                <a16:creationId xmlns:a16="http://schemas.microsoft.com/office/drawing/2014/main" id="{70781F62-DAD5-45F7-99C0-595A405BB63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0123" name="Object 12">
            <a:extLst>
              <a:ext uri="{FF2B5EF4-FFF2-40B4-BE49-F238E27FC236}">
                <a16:creationId xmlns:a16="http://schemas.microsoft.com/office/drawing/2014/main" id="{117610F8-AFB7-4B19-ACED-3B1CA7B2D28D}"/>
              </a:ext>
            </a:extLst>
          </p:cNvPr>
          <p:cNvGraphicFramePr>
            <a:graphicFrameLocks noChangeAspect="1"/>
          </p:cNvGraphicFramePr>
          <p:nvPr/>
        </p:nvGraphicFramePr>
        <p:xfrm>
          <a:off x="2781300" y="3806825"/>
          <a:ext cx="1008063" cy="549275"/>
        </p:xfrm>
        <a:graphic>
          <a:graphicData uri="http://schemas.openxmlformats.org/presentationml/2006/ole">
            <mc:AlternateContent xmlns:mc="http://schemas.openxmlformats.org/markup-compatibility/2006">
              <mc:Choice xmlns:v="urn:schemas-microsoft-com:vml" Requires="v">
                <p:oleObj spid="_x0000_s90127" name="Формула" r:id="rId9" imgW="419100" imgH="228600" progId="Equation.3">
                  <p:embed/>
                </p:oleObj>
              </mc:Choice>
              <mc:Fallback>
                <p:oleObj name="Формула" r:id="rId9" imgW="419100" imgH="2286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300" y="3806825"/>
                        <a:ext cx="1008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Содержимое 2">
            <a:extLst>
              <a:ext uri="{FF2B5EF4-FFF2-40B4-BE49-F238E27FC236}">
                <a16:creationId xmlns:a16="http://schemas.microsoft.com/office/drawing/2014/main" id="{CF119C07-7A50-4C5B-82A2-FE3DDC5E8030}"/>
              </a:ext>
            </a:extLst>
          </p:cNvPr>
          <p:cNvSpPr>
            <a:spLocks noGrp="1"/>
          </p:cNvSpPr>
          <p:nvPr>
            <p:ph idx="1"/>
          </p:nvPr>
        </p:nvSpPr>
        <p:spPr>
          <a:xfrm>
            <a:off x="342900" y="468313"/>
            <a:ext cx="6172200" cy="7705725"/>
          </a:xfrm>
        </p:spPr>
        <p:txBody>
          <a:bodyPr/>
          <a:lstStyle/>
          <a:p>
            <a:r>
              <a:rPr lang="ru-RU" altLang="ru-RU" sz="2400"/>
              <a:t>Локальное уменьшение функции определяется вторым членом, так как значение первого члена фиксировано. Следовательно, наибольшее уменьшение целевой функции происходит в таком направлении 	                 	                                           ,</a:t>
            </a:r>
          </a:p>
          <a:p>
            <a:pPr>
              <a:buFont typeface="Wingdings" panose="05000000000000000000" pitchFamily="2" charset="2"/>
              <a:buNone/>
            </a:pPr>
            <a:r>
              <a:rPr lang="ru-RU" altLang="ru-RU" sz="2400"/>
              <a:t>	которому соответствует наибольшая отрицательная величина  второго члена уравнения . </a:t>
            </a:r>
          </a:p>
          <a:p>
            <a:pPr>
              <a:buFont typeface="Wingdings" panose="05000000000000000000" pitchFamily="2" charset="2"/>
              <a:buNone/>
            </a:pPr>
            <a:endParaRPr lang="ru-RU" altLang="ru-RU" sz="2400"/>
          </a:p>
          <a:p>
            <a:pPr>
              <a:buFont typeface="Wingdings" panose="05000000000000000000" pitchFamily="2" charset="2"/>
              <a:buNone/>
            </a:pPr>
            <a:r>
              <a:rPr lang="ru-RU" altLang="ru-RU" sz="2400"/>
              <a:t>	Выбор нужного направления произойдёт при условии</a:t>
            </a:r>
          </a:p>
          <a:p>
            <a:pPr>
              <a:buFont typeface="Wingdings" panose="05000000000000000000" pitchFamily="2" charset="2"/>
              <a:buNone/>
            </a:pPr>
            <a:endParaRPr lang="ru-RU" altLang="ru-RU" sz="2400"/>
          </a:p>
          <a:p>
            <a:pPr>
              <a:buFont typeface="Wingdings" panose="05000000000000000000" pitchFamily="2" charset="2"/>
              <a:buNone/>
            </a:pPr>
            <a:endParaRPr lang="ru-RU" altLang="ru-RU" sz="2400"/>
          </a:p>
          <a:p>
            <a:pPr>
              <a:buFont typeface="Wingdings" panose="05000000000000000000" pitchFamily="2" charset="2"/>
              <a:buNone/>
            </a:pPr>
            <a:r>
              <a:rPr lang="ru-RU" altLang="ru-RU" sz="2400"/>
              <a:t>Т.е. второй член примет вид</a:t>
            </a:r>
          </a:p>
          <a:p>
            <a:endParaRPr lang="ru-RU" altLang="ru-RU"/>
          </a:p>
        </p:txBody>
      </p:sp>
      <p:sp>
        <p:nvSpPr>
          <p:cNvPr id="91139" name="Rectangle 2">
            <a:extLst>
              <a:ext uri="{FF2B5EF4-FFF2-40B4-BE49-F238E27FC236}">
                <a16:creationId xmlns:a16="http://schemas.microsoft.com/office/drawing/2014/main" id="{2EC3F0D4-40B0-417E-9985-2E09E95A63A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1140" name="Object 1">
            <a:extLst>
              <a:ext uri="{FF2B5EF4-FFF2-40B4-BE49-F238E27FC236}">
                <a16:creationId xmlns:a16="http://schemas.microsoft.com/office/drawing/2014/main" id="{C208740B-1B3F-4535-AE91-48934BC90132}"/>
              </a:ext>
            </a:extLst>
          </p:cNvPr>
          <p:cNvGraphicFramePr>
            <a:graphicFrameLocks noChangeAspect="1"/>
          </p:cNvGraphicFramePr>
          <p:nvPr/>
        </p:nvGraphicFramePr>
        <p:xfrm>
          <a:off x="1668463" y="2700338"/>
          <a:ext cx="3128962" cy="503237"/>
        </p:xfrm>
        <a:graphic>
          <a:graphicData uri="http://schemas.openxmlformats.org/presentationml/2006/ole">
            <mc:AlternateContent xmlns:mc="http://schemas.openxmlformats.org/markup-compatibility/2006">
              <mc:Choice xmlns:v="urn:schemas-microsoft-com:vml" Requires="v">
                <p:oleObj spid="_x0000_s91146" name="Формула" r:id="rId3" imgW="1422400" imgH="228600" progId="Equation.3">
                  <p:embed/>
                </p:oleObj>
              </mc:Choice>
              <mc:Fallback>
                <p:oleObj name="Формула" r:id="rId3" imgW="14224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63" y="2700338"/>
                        <a:ext cx="31289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41" name="Object 3">
            <a:extLst>
              <a:ext uri="{FF2B5EF4-FFF2-40B4-BE49-F238E27FC236}">
                <a16:creationId xmlns:a16="http://schemas.microsoft.com/office/drawing/2014/main" id="{4DF3CA84-141B-4678-8382-5ED89E6C3782}"/>
              </a:ext>
            </a:extLst>
          </p:cNvPr>
          <p:cNvGraphicFramePr>
            <a:graphicFrameLocks noChangeAspect="1"/>
          </p:cNvGraphicFramePr>
          <p:nvPr/>
        </p:nvGraphicFramePr>
        <p:xfrm>
          <a:off x="1412875" y="4167188"/>
          <a:ext cx="3671888" cy="569912"/>
        </p:xfrm>
        <a:graphic>
          <a:graphicData uri="http://schemas.openxmlformats.org/presentationml/2006/ole">
            <mc:AlternateContent xmlns:mc="http://schemas.openxmlformats.org/markup-compatibility/2006">
              <mc:Choice xmlns:v="urn:schemas-microsoft-com:vml" Requires="v">
                <p:oleObj spid="_x0000_s91147" name="Формула" r:id="rId5" imgW="1536700" imgH="241300" progId="Equation.3">
                  <p:embed/>
                </p:oleObj>
              </mc:Choice>
              <mc:Fallback>
                <p:oleObj name="Формула" r:id="rId5" imgW="15367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4167188"/>
                        <a:ext cx="36718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2" name="Rectangle 5">
            <a:extLst>
              <a:ext uri="{FF2B5EF4-FFF2-40B4-BE49-F238E27FC236}">
                <a16:creationId xmlns:a16="http://schemas.microsoft.com/office/drawing/2014/main" id="{70C4EA6E-1220-495D-B28B-6E500F3C53B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1143" name="Object 4">
            <a:extLst>
              <a:ext uri="{FF2B5EF4-FFF2-40B4-BE49-F238E27FC236}">
                <a16:creationId xmlns:a16="http://schemas.microsoft.com/office/drawing/2014/main" id="{6E2D82BE-3FE0-4C3A-B06D-30DEAEF271EB}"/>
              </a:ext>
            </a:extLst>
          </p:cNvPr>
          <p:cNvGraphicFramePr>
            <a:graphicFrameLocks noChangeAspect="1"/>
          </p:cNvGraphicFramePr>
          <p:nvPr/>
        </p:nvGraphicFramePr>
        <p:xfrm>
          <a:off x="2060575" y="5468938"/>
          <a:ext cx="2305050" cy="546100"/>
        </p:xfrm>
        <a:graphic>
          <a:graphicData uri="http://schemas.openxmlformats.org/presentationml/2006/ole">
            <mc:AlternateContent xmlns:mc="http://schemas.openxmlformats.org/markup-compatibility/2006">
              <mc:Choice xmlns:v="urn:schemas-microsoft-com:vml" Requires="v">
                <p:oleObj spid="_x0000_s91148" name="Формула" r:id="rId7" imgW="926698" imgH="215806" progId="Equation.3">
                  <p:embed/>
                </p:oleObj>
              </mc:Choice>
              <mc:Fallback>
                <p:oleObj name="Формула" r:id="rId7" imgW="926698" imgH="215806"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575" y="5468938"/>
                        <a:ext cx="23050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4" name="Rectangle 7">
            <a:extLst>
              <a:ext uri="{FF2B5EF4-FFF2-40B4-BE49-F238E27FC236}">
                <a16:creationId xmlns:a16="http://schemas.microsoft.com/office/drawing/2014/main" id="{6DE1C974-5E7D-4FDF-9891-E57B5F3136E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1145" name="Object 6">
            <a:extLst>
              <a:ext uri="{FF2B5EF4-FFF2-40B4-BE49-F238E27FC236}">
                <a16:creationId xmlns:a16="http://schemas.microsoft.com/office/drawing/2014/main" id="{1413FEA4-760D-4664-9311-649C960AA599}"/>
              </a:ext>
            </a:extLst>
          </p:cNvPr>
          <p:cNvGraphicFramePr>
            <a:graphicFrameLocks noChangeAspect="1"/>
          </p:cNvGraphicFramePr>
          <p:nvPr/>
        </p:nvGraphicFramePr>
        <p:xfrm>
          <a:off x="1844675" y="6804025"/>
          <a:ext cx="2679700" cy="598488"/>
        </p:xfrm>
        <a:graphic>
          <a:graphicData uri="http://schemas.openxmlformats.org/presentationml/2006/ole">
            <mc:AlternateContent xmlns:mc="http://schemas.openxmlformats.org/markup-compatibility/2006">
              <mc:Choice xmlns:v="urn:schemas-microsoft-com:vml" Requires="v">
                <p:oleObj spid="_x0000_s91149" name="Формула" r:id="rId9" imgW="1066800" imgH="241300" progId="Equation.3">
                  <p:embed/>
                </p:oleObj>
              </mc:Choice>
              <mc:Fallback>
                <p:oleObj name="Формула" r:id="rId9" imgW="1066800" imgH="2413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675" y="6804025"/>
                        <a:ext cx="26797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a:extLst>
              <a:ext uri="{FF2B5EF4-FFF2-40B4-BE49-F238E27FC236}">
                <a16:creationId xmlns:a16="http://schemas.microsoft.com/office/drawing/2014/main" id="{FCE8EA30-7472-4B50-90F5-6B005FF93777}"/>
              </a:ext>
            </a:extLst>
          </p:cNvPr>
          <p:cNvSpPr>
            <a:spLocks noGrp="1"/>
          </p:cNvSpPr>
          <p:nvPr>
            <p:ph type="title"/>
          </p:nvPr>
        </p:nvSpPr>
        <p:spPr>
          <a:xfrm>
            <a:off x="342900" y="369888"/>
            <a:ext cx="6172200" cy="889000"/>
          </a:xfrm>
        </p:spPr>
        <p:txBody>
          <a:bodyPr/>
          <a:lstStyle/>
          <a:p>
            <a:pPr algn="ctr"/>
            <a:r>
              <a:rPr lang="ru-RU" altLang="ru-RU" b="1"/>
              <a:t>Метод Коши.</a:t>
            </a:r>
            <a:br>
              <a:rPr lang="ru-RU" altLang="ru-RU"/>
            </a:br>
            <a:endParaRPr lang="ru-RU" altLang="ru-RU"/>
          </a:p>
        </p:txBody>
      </p:sp>
      <p:sp>
        <p:nvSpPr>
          <p:cNvPr id="92163" name="Содержимое 2">
            <a:extLst>
              <a:ext uri="{FF2B5EF4-FFF2-40B4-BE49-F238E27FC236}">
                <a16:creationId xmlns:a16="http://schemas.microsoft.com/office/drawing/2014/main" id="{0A0C6BD8-8DC7-4A81-9A78-848FE123CC57}"/>
              </a:ext>
            </a:extLst>
          </p:cNvPr>
          <p:cNvSpPr>
            <a:spLocks noGrp="1"/>
          </p:cNvSpPr>
          <p:nvPr>
            <p:ph idx="1"/>
          </p:nvPr>
        </p:nvSpPr>
        <p:spPr>
          <a:xfrm>
            <a:off x="342900" y="1403350"/>
            <a:ext cx="6172200" cy="6770688"/>
          </a:xfrm>
        </p:spPr>
        <p:txBody>
          <a:bodyPr/>
          <a:lstStyle/>
          <a:p>
            <a:pPr>
              <a:buFont typeface="Wingdings" panose="05000000000000000000" pitchFamily="2" charset="2"/>
              <a:buNone/>
            </a:pPr>
            <a:r>
              <a:rPr lang="ru-RU" altLang="ru-RU"/>
              <a:t>	</a:t>
            </a:r>
            <a:r>
              <a:rPr lang="ru-RU" altLang="ru-RU" sz="2400" u="sng"/>
              <a:t>Суть метода</a:t>
            </a:r>
            <a:r>
              <a:rPr lang="ru-RU" altLang="ru-RU" sz="2400"/>
              <a:t>: в произвольной точке многомерного пространства нужно определить направление локального наискорейшего спуска, т.е. направление по которому в окрестности точки               происходит наискорейшее уменьшение целевой функции. </a:t>
            </a:r>
          </a:p>
          <a:p>
            <a:pPr>
              <a:buFont typeface="Wingdings" panose="05000000000000000000" pitchFamily="2" charset="2"/>
              <a:buNone/>
            </a:pPr>
            <a:r>
              <a:rPr lang="ru-RU" altLang="ru-RU" sz="2400"/>
              <a:t>	Процедура Коши основана на линейной аппроксимации. </a:t>
            </a:r>
          </a:p>
          <a:p>
            <a:pPr>
              <a:buFont typeface="Wingdings" panose="05000000000000000000" pitchFamily="2" charset="2"/>
              <a:buNone/>
            </a:pPr>
            <a:r>
              <a:rPr lang="ru-RU" altLang="ru-RU" sz="2400"/>
              <a:t>	Разлагая функцию в ряд Тейлора и ограничиваясь первыми двумя членами ряда, можно записать</a:t>
            </a:r>
          </a:p>
          <a:p>
            <a:endParaRPr lang="ru-RU" altLang="ru-RU"/>
          </a:p>
        </p:txBody>
      </p:sp>
      <p:sp>
        <p:nvSpPr>
          <p:cNvPr id="92164" name="Rectangle 2">
            <a:extLst>
              <a:ext uri="{FF2B5EF4-FFF2-40B4-BE49-F238E27FC236}">
                <a16:creationId xmlns:a16="http://schemas.microsoft.com/office/drawing/2014/main" id="{67CE4F5C-829A-4C63-9D71-F7362D9B61E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2165" name="Object 1">
            <a:extLst>
              <a:ext uri="{FF2B5EF4-FFF2-40B4-BE49-F238E27FC236}">
                <a16:creationId xmlns:a16="http://schemas.microsoft.com/office/drawing/2014/main" id="{CD2BA721-FD0B-481F-BCEC-6E9A55D66DBD}"/>
              </a:ext>
            </a:extLst>
          </p:cNvPr>
          <p:cNvGraphicFramePr>
            <a:graphicFrameLocks noChangeAspect="1"/>
          </p:cNvGraphicFramePr>
          <p:nvPr/>
        </p:nvGraphicFramePr>
        <p:xfrm>
          <a:off x="6021388" y="1403350"/>
          <a:ext cx="431800" cy="490538"/>
        </p:xfrm>
        <a:graphic>
          <a:graphicData uri="http://schemas.openxmlformats.org/presentationml/2006/ole">
            <mc:AlternateContent xmlns:mc="http://schemas.openxmlformats.org/markup-compatibility/2006">
              <mc:Choice xmlns:v="urn:schemas-microsoft-com:vml" Requires="v">
                <p:oleObj spid="_x0000_s92169" name="Формула" r:id="rId3" imgW="139579" imgH="164957" progId="Equation.3">
                  <p:embed/>
                </p:oleObj>
              </mc:Choice>
              <mc:Fallback>
                <p:oleObj name="Формула" r:id="rId3" imgW="139579" imgH="16495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1403350"/>
                        <a:ext cx="4318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66" name="Object 3">
            <a:extLst>
              <a:ext uri="{FF2B5EF4-FFF2-40B4-BE49-F238E27FC236}">
                <a16:creationId xmlns:a16="http://schemas.microsoft.com/office/drawing/2014/main" id="{E7A1703D-F43B-4EF1-97ED-03DD644E56C2}"/>
              </a:ext>
            </a:extLst>
          </p:cNvPr>
          <p:cNvGraphicFramePr>
            <a:graphicFrameLocks noChangeAspect="1"/>
          </p:cNvGraphicFramePr>
          <p:nvPr/>
        </p:nvGraphicFramePr>
        <p:xfrm>
          <a:off x="3716338" y="3276600"/>
          <a:ext cx="431800" cy="490538"/>
        </p:xfrm>
        <a:graphic>
          <a:graphicData uri="http://schemas.openxmlformats.org/presentationml/2006/ole">
            <mc:AlternateContent xmlns:mc="http://schemas.openxmlformats.org/markup-compatibility/2006">
              <mc:Choice xmlns:v="urn:schemas-microsoft-com:vml" Requires="v">
                <p:oleObj spid="_x0000_s92170" name="Формула" r:id="rId5" imgW="139579" imgH="164957" progId="Equation.3">
                  <p:embed/>
                </p:oleObj>
              </mc:Choice>
              <mc:Fallback>
                <p:oleObj name="Формула" r:id="rId5" imgW="139579" imgH="16495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38" y="3276600"/>
                        <a:ext cx="4318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7" name="Rectangle 5">
            <a:extLst>
              <a:ext uri="{FF2B5EF4-FFF2-40B4-BE49-F238E27FC236}">
                <a16:creationId xmlns:a16="http://schemas.microsoft.com/office/drawing/2014/main" id="{1149D532-C63C-48F8-B57E-1A92CE96AC2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2168" name="Object 4">
            <a:extLst>
              <a:ext uri="{FF2B5EF4-FFF2-40B4-BE49-F238E27FC236}">
                <a16:creationId xmlns:a16="http://schemas.microsoft.com/office/drawing/2014/main" id="{9756D098-2007-4AE4-92A4-204756E64D31}"/>
              </a:ext>
            </a:extLst>
          </p:cNvPr>
          <p:cNvGraphicFramePr>
            <a:graphicFrameLocks noChangeAspect="1"/>
          </p:cNvGraphicFramePr>
          <p:nvPr/>
        </p:nvGraphicFramePr>
        <p:xfrm>
          <a:off x="1412875" y="6516688"/>
          <a:ext cx="4316413" cy="669925"/>
        </p:xfrm>
        <a:graphic>
          <a:graphicData uri="http://schemas.openxmlformats.org/presentationml/2006/ole">
            <mc:AlternateContent xmlns:mc="http://schemas.openxmlformats.org/markup-compatibility/2006">
              <mc:Choice xmlns:v="urn:schemas-microsoft-com:vml" Requires="v">
                <p:oleObj spid="_x0000_s92171" name="Формула" r:id="rId6" imgW="1536700" imgH="241300" progId="Equation.3">
                  <p:embed/>
                </p:oleObj>
              </mc:Choice>
              <mc:Fallback>
                <p:oleObj name="Формула" r:id="rId6" imgW="1536700" imgH="241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75" y="6516688"/>
                        <a:ext cx="4316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Содержимое 2">
            <a:extLst>
              <a:ext uri="{FF2B5EF4-FFF2-40B4-BE49-F238E27FC236}">
                <a16:creationId xmlns:a16="http://schemas.microsoft.com/office/drawing/2014/main" id="{59856F00-363A-4C11-8C63-8F2CCE0916C9}"/>
              </a:ext>
            </a:extLst>
          </p:cNvPr>
          <p:cNvSpPr>
            <a:spLocks noGrp="1"/>
          </p:cNvSpPr>
          <p:nvPr>
            <p:ph idx="1"/>
          </p:nvPr>
        </p:nvSpPr>
        <p:spPr>
          <a:xfrm>
            <a:off x="342900" y="468313"/>
            <a:ext cx="6172200" cy="7705725"/>
          </a:xfrm>
        </p:spPr>
        <p:txBody>
          <a:bodyPr/>
          <a:lstStyle/>
          <a:p>
            <a:pPr>
              <a:buFont typeface="Wingdings" panose="05000000000000000000" pitchFamily="2" charset="2"/>
              <a:buNone/>
            </a:pPr>
            <a:r>
              <a:rPr lang="ru-RU" altLang="ru-RU" sz="2400"/>
              <a:t>	В </a:t>
            </a:r>
            <a:r>
              <a:rPr lang="ru-RU" altLang="ru-RU" sz="2400">
                <a:solidFill>
                  <a:srgbClr val="FF0000"/>
                </a:solidFill>
              </a:rPr>
              <a:t>основе</a:t>
            </a:r>
            <a:r>
              <a:rPr lang="ru-RU" altLang="ru-RU" sz="2400"/>
              <a:t> </a:t>
            </a:r>
            <a:r>
              <a:rPr lang="ru-RU" altLang="ru-RU" sz="2400">
                <a:solidFill>
                  <a:srgbClr val="FF0000"/>
                </a:solidFill>
              </a:rPr>
              <a:t>простейшего градиентного метода</a:t>
            </a:r>
            <a:r>
              <a:rPr lang="ru-RU" altLang="ru-RU" sz="2400"/>
              <a:t> лежит формула </a:t>
            </a:r>
          </a:p>
          <a:p>
            <a:pPr>
              <a:buFont typeface="Wingdings" panose="05000000000000000000" pitchFamily="2" charset="2"/>
              <a:buNone/>
            </a:pPr>
            <a:r>
              <a:rPr lang="ru-RU" altLang="ru-RU" sz="2400"/>
              <a:t>	</a:t>
            </a:r>
          </a:p>
          <a:p>
            <a:pPr>
              <a:buFont typeface="Wingdings" panose="05000000000000000000" pitchFamily="2" charset="2"/>
              <a:buNone/>
            </a:pPr>
            <a:r>
              <a:rPr lang="ru-RU" altLang="ru-RU" sz="2400"/>
              <a:t>	 где            - заданный положительный параметр вычисленный вдоль направления                  </a:t>
            </a:r>
            <a:r>
              <a:rPr lang="ru-RU" altLang="ru-RU" sz="2400">
                <a:solidFill>
                  <a:srgbClr val="FF0000"/>
                </a:solidFill>
              </a:rPr>
              <a:t>методом одномерного поиска.</a:t>
            </a:r>
          </a:p>
          <a:p>
            <a:pPr>
              <a:buFont typeface="Wingdings" panose="05000000000000000000" pitchFamily="2" charset="2"/>
              <a:buNone/>
            </a:pPr>
            <a:endParaRPr lang="ru-RU" altLang="ru-RU" sz="2400">
              <a:solidFill>
                <a:srgbClr val="FF0000"/>
              </a:solidFill>
            </a:endParaRPr>
          </a:p>
          <a:p>
            <a:pPr>
              <a:buFont typeface="Wingdings" panose="05000000000000000000" pitchFamily="2" charset="2"/>
              <a:buNone/>
            </a:pPr>
            <a:r>
              <a:rPr lang="ru-RU" altLang="ru-RU" sz="2400"/>
              <a:t>	Метод Коши требует </a:t>
            </a:r>
            <a:r>
              <a:rPr lang="ru-RU" altLang="ru-RU" sz="2400">
                <a:solidFill>
                  <a:srgbClr val="FF0000"/>
                </a:solidFill>
              </a:rPr>
              <a:t>вычисления целевой функции</a:t>
            </a:r>
            <a:r>
              <a:rPr lang="ru-RU" altLang="ru-RU" sz="2400"/>
              <a:t> и её </a:t>
            </a:r>
            <a:r>
              <a:rPr lang="ru-RU" altLang="ru-RU" sz="2400">
                <a:solidFill>
                  <a:srgbClr val="FF0000"/>
                </a:solidFill>
              </a:rPr>
              <a:t>первых производных на каждой итерации</a:t>
            </a:r>
            <a:r>
              <a:rPr lang="ru-RU" altLang="ru-RU" sz="2400"/>
              <a:t>.     Он хорошо работает, когда линии уровня являются окружностями или близки к ним и направление антиградиента не может служить глобальным направлением поиска минимума. </a:t>
            </a:r>
            <a:endParaRPr lang="ru-RU" altLang="ru-RU" sz="2400">
              <a:solidFill>
                <a:srgbClr val="FF0000"/>
              </a:solidFill>
            </a:endParaRPr>
          </a:p>
          <a:p>
            <a:pPr>
              <a:buFont typeface="Wingdings" panose="05000000000000000000" pitchFamily="2" charset="2"/>
              <a:buNone/>
            </a:pPr>
            <a:endParaRPr lang="ru-RU" altLang="ru-RU" sz="2400">
              <a:solidFill>
                <a:srgbClr val="FF0000"/>
              </a:solidFill>
            </a:endParaRPr>
          </a:p>
          <a:p>
            <a:endParaRPr lang="ru-RU" altLang="ru-RU"/>
          </a:p>
        </p:txBody>
      </p:sp>
      <p:sp>
        <p:nvSpPr>
          <p:cNvPr id="93187" name="Rectangle 2">
            <a:extLst>
              <a:ext uri="{FF2B5EF4-FFF2-40B4-BE49-F238E27FC236}">
                <a16:creationId xmlns:a16="http://schemas.microsoft.com/office/drawing/2014/main" id="{E072A1EA-093B-4912-85F7-70C41F21962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3188" name="Object 1">
            <a:extLst>
              <a:ext uri="{FF2B5EF4-FFF2-40B4-BE49-F238E27FC236}">
                <a16:creationId xmlns:a16="http://schemas.microsoft.com/office/drawing/2014/main" id="{1B36CA90-0574-4347-BA70-7B514DE260A4}"/>
              </a:ext>
            </a:extLst>
          </p:cNvPr>
          <p:cNvGraphicFramePr>
            <a:graphicFrameLocks noChangeAspect="1"/>
          </p:cNvGraphicFramePr>
          <p:nvPr/>
        </p:nvGraphicFramePr>
        <p:xfrm>
          <a:off x="1557338" y="1258888"/>
          <a:ext cx="3816350" cy="576262"/>
        </p:xfrm>
        <a:graphic>
          <a:graphicData uri="http://schemas.openxmlformats.org/presentationml/2006/ole">
            <mc:AlternateContent xmlns:mc="http://schemas.openxmlformats.org/markup-compatibility/2006">
              <mc:Choice xmlns:v="urn:schemas-microsoft-com:vml" Requires="v">
                <p:oleObj spid="_x0000_s93193" name="Формула" r:id="rId3" imgW="1511300" imgH="228600" progId="Equation.3">
                  <p:embed/>
                </p:oleObj>
              </mc:Choice>
              <mc:Fallback>
                <p:oleObj name="Формула" r:id="rId3" imgW="15113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1258888"/>
                        <a:ext cx="38163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9" name="Rectangle 4">
            <a:extLst>
              <a:ext uri="{FF2B5EF4-FFF2-40B4-BE49-F238E27FC236}">
                <a16:creationId xmlns:a16="http://schemas.microsoft.com/office/drawing/2014/main" id="{1681CA86-9B96-4E74-ADD3-619C1085FF4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3190" name="Object 3">
            <a:extLst>
              <a:ext uri="{FF2B5EF4-FFF2-40B4-BE49-F238E27FC236}">
                <a16:creationId xmlns:a16="http://schemas.microsoft.com/office/drawing/2014/main" id="{8B9BEAAE-1052-4E00-87F5-7EEA5E245A70}"/>
              </a:ext>
            </a:extLst>
          </p:cNvPr>
          <p:cNvGraphicFramePr>
            <a:graphicFrameLocks noChangeAspect="1"/>
          </p:cNvGraphicFramePr>
          <p:nvPr/>
        </p:nvGraphicFramePr>
        <p:xfrm>
          <a:off x="1628775" y="1619250"/>
          <a:ext cx="720725" cy="560388"/>
        </p:xfrm>
        <a:graphic>
          <a:graphicData uri="http://schemas.openxmlformats.org/presentationml/2006/ole">
            <mc:AlternateContent xmlns:mc="http://schemas.openxmlformats.org/markup-compatibility/2006">
              <mc:Choice xmlns:v="urn:schemas-microsoft-com:vml" Requires="v">
                <p:oleObj spid="_x0000_s93194" name="Формула" r:id="rId5" imgW="253780" imgH="203024" progId="Equation.3">
                  <p:embed/>
                </p:oleObj>
              </mc:Choice>
              <mc:Fallback>
                <p:oleObj name="Формула" r:id="rId5" imgW="253780" imgH="20302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775" y="1619250"/>
                        <a:ext cx="7207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1" name="Rectangle 6">
            <a:extLst>
              <a:ext uri="{FF2B5EF4-FFF2-40B4-BE49-F238E27FC236}">
                <a16:creationId xmlns:a16="http://schemas.microsoft.com/office/drawing/2014/main" id="{C9D5ABFC-6126-4EC9-BF0D-10BB26D2333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3192" name="Object 5">
            <a:extLst>
              <a:ext uri="{FF2B5EF4-FFF2-40B4-BE49-F238E27FC236}">
                <a16:creationId xmlns:a16="http://schemas.microsoft.com/office/drawing/2014/main" id="{BE84DC78-5774-4792-93B8-64802A38FCB3}"/>
              </a:ext>
            </a:extLst>
          </p:cNvPr>
          <p:cNvGraphicFramePr>
            <a:graphicFrameLocks noChangeAspect="1"/>
          </p:cNvGraphicFramePr>
          <p:nvPr/>
        </p:nvGraphicFramePr>
        <p:xfrm>
          <a:off x="2852738" y="2427288"/>
          <a:ext cx="1141412" cy="517525"/>
        </p:xfrm>
        <a:graphic>
          <a:graphicData uri="http://schemas.openxmlformats.org/presentationml/2006/ole">
            <mc:AlternateContent xmlns:mc="http://schemas.openxmlformats.org/markup-compatibility/2006">
              <mc:Choice xmlns:v="urn:schemas-microsoft-com:vml" Requires="v">
                <p:oleObj spid="_x0000_s93195" name="Формула" r:id="rId7" imgW="508000" imgH="228600" progId="Equation.3">
                  <p:embed/>
                </p:oleObj>
              </mc:Choice>
              <mc:Fallback>
                <p:oleObj name="Формула" r:id="rId7" imgW="5080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2738" y="2427288"/>
                        <a:ext cx="11414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43DD3E25-1F3A-4B13-9A6E-248E8DAFDD46}"/>
              </a:ext>
            </a:extLst>
          </p:cNvPr>
          <p:cNvSpPr>
            <a:spLocks noGrp="1" noChangeArrowheads="1"/>
          </p:cNvSpPr>
          <p:nvPr>
            <p:ph type="body" idx="1"/>
          </p:nvPr>
        </p:nvSpPr>
        <p:spPr>
          <a:xfrm>
            <a:off x="342900" y="684213"/>
            <a:ext cx="6172200" cy="7489825"/>
          </a:xfrm>
        </p:spPr>
        <p:txBody>
          <a:bodyPr/>
          <a:lstStyle/>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endParaRPr lang="ru-RU" altLang="ru-RU" sz="2400"/>
          </a:p>
          <a:p>
            <a:pPr eaLnBrk="1" hangingPunct="1">
              <a:buFont typeface="Wingdings" panose="05000000000000000000" pitchFamily="2" charset="2"/>
              <a:buNone/>
            </a:pPr>
            <a:r>
              <a:rPr lang="ru-RU" altLang="ru-RU" sz="2400"/>
              <a:t>	Поскольку определение минимума по направлению производится численными методами с определённой погрешностью, то для достижения глобального минимума с нужной степенью точности возможно повторение итерационных циклов поиска.</a:t>
            </a:r>
          </a:p>
          <a:p>
            <a:pPr eaLnBrk="1" hangingPunct="1"/>
            <a:endParaRPr lang="ru-RU" altLang="ru-RU"/>
          </a:p>
        </p:txBody>
      </p:sp>
      <p:sp>
        <p:nvSpPr>
          <p:cNvPr id="94211" name="Rectangle 5">
            <a:extLst>
              <a:ext uri="{FF2B5EF4-FFF2-40B4-BE49-F238E27FC236}">
                <a16:creationId xmlns:a16="http://schemas.microsoft.com/office/drawing/2014/main" id="{83F4CF57-FA9E-4D7B-8230-7F2070BAC23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4212" name="Object 4">
            <a:extLst>
              <a:ext uri="{FF2B5EF4-FFF2-40B4-BE49-F238E27FC236}">
                <a16:creationId xmlns:a16="http://schemas.microsoft.com/office/drawing/2014/main" id="{4818F062-961C-4DF0-A4A0-F4C21F092710}"/>
              </a:ext>
            </a:extLst>
          </p:cNvPr>
          <p:cNvGraphicFramePr>
            <a:graphicFrameLocks noChangeAspect="1"/>
          </p:cNvGraphicFramePr>
          <p:nvPr/>
        </p:nvGraphicFramePr>
        <p:xfrm>
          <a:off x="1700213" y="611188"/>
          <a:ext cx="3810000" cy="3622675"/>
        </p:xfrm>
        <a:graphic>
          <a:graphicData uri="http://schemas.openxmlformats.org/presentationml/2006/ole">
            <mc:AlternateContent xmlns:mc="http://schemas.openxmlformats.org/markup-compatibility/2006">
              <mc:Choice xmlns:v="urn:schemas-microsoft-com:vml" Requires="v">
                <p:oleObj spid="_x0000_s94213" r:id="rId3" imgW="2926800" imgH="2782440" progId="CorelDRAW.Graphic.12">
                  <p:embed/>
                </p:oleObj>
              </mc:Choice>
              <mc:Fallback>
                <p:oleObj r:id="rId3" imgW="2926800" imgH="2782440" progId="CorelDRAW.Graphic.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611188"/>
                        <a:ext cx="38100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2C0986F2-E51A-433F-90F4-949F4709DFE5}"/>
              </a:ext>
            </a:extLst>
          </p:cNvPr>
          <p:cNvSpPr>
            <a:spLocks noGrp="1"/>
          </p:cNvSpPr>
          <p:nvPr>
            <p:ph idx="1"/>
          </p:nvPr>
        </p:nvSpPr>
        <p:spPr>
          <a:xfrm>
            <a:off x="342900" y="539750"/>
            <a:ext cx="6172200" cy="7634288"/>
          </a:xfrm>
        </p:spPr>
        <p:txBody>
          <a:bodyPr/>
          <a:lstStyle/>
          <a:p>
            <a:pPr>
              <a:defRPr/>
            </a:pPr>
            <a:r>
              <a:rPr lang="ru-RU" sz="2400" u="sng" dirty="0"/>
              <a:t>Достоинство</a:t>
            </a:r>
            <a:r>
              <a:rPr lang="ru-RU" sz="2400" dirty="0"/>
              <a:t>: метод его устойчив и обеспечивает хорошее продвижение из точек расположенных далеко от минимума.</a:t>
            </a:r>
          </a:p>
          <a:p>
            <a:pPr>
              <a:defRPr/>
            </a:pPr>
            <a:r>
              <a:rPr lang="ru-RU" sz="2400" u="sng" dirty="0"/>
              <a:t>Недостаток: </a:t>
            </a:r>
          </a:p>
          <a:p>
            <a:pPr marL="457200" indent="-457200">
              <a:buFont typeface="+mj-lt"/>
              <a:buAutoNum type="arabicPeriod"/>
              <a:defRPr/>
            </a:pPr>
            <a:r>
              <a:rPr lang="ru-RU" sz="2400" dirty="0"/>
              <a:t>Необходимо определять             на каждой итерации .</a:t>
            </a:r>
          </a:p>
          <a:p>
            <a:pPr marL="457200" indent="-457200">
              <a:buFont typeface="+mj-lt"/>
              <a:buAutoNum type="arabicPeriod"/>
              <a:defRPr/>
            </a:pPr>
            <a:r>
              <a:rPr lang="ru-RU" sz="2400" dirty="0"/>
              <a:t>Медленная сходимость к точке минимума из-за малых значений градиента в окрестности минимума. </a:t>
            </a:r>
            <a:endParaRPr lang="ru-RU" sz="2400" u="sng" dirty="0"/>
          </a:p>
          <a:p>
            <a:pPr>
              <a:defRPr/>
            </a:pPr>
            <a:endParaRPr lang="ru-RU" dirty="0"/>
          </a:p>
        </p:txBody>
      </p:sp>
      <p:sp>
        <p:nvSpPr>
          <p:cNvPr id="95235" name="Rectangle 2">
            <a:extLst>
              <a:ext uri="{FF2B5EF4-FFF2-40B4-BE49-F238E27FC236}">
                <a16:creationId xmlns:a16="http://schemas.microsoft.com/office/drawing/2014/main" id="{140EEC70-770D-471F-9CC9-D677B79881B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5236" name="Object 1">
            <a:extLst>
              <a:ext uri="{FF2B5EF4-FFF2-40B4-BE49-F238E27FC236}">
                <a16:creationId xmlns:a16="http://schemas.microsoft.com/office/drawing/2014/main" id="{682FD5EB-724F-40E0-A647-AB7B9CC60E5A}"/>
              </a:ext>
            </a:extLst>
          </p:cNvPr>
          <p:cNvGraphicFramePr>
            <a:graphicFrameLocks noChangeAspect="1"/>
          </p:cNvGraphicFramePr>
          <p:nvPr/>
        </p:nvGraphicFramePr>
        <p:xfrm>
          <a:off x="4724400" y="2439988"/>
          <a:ext cx="649288" cy="504825"/>
        </p:xfrm>
        <a:graphic>
          <a:graphicData uri="http://schemas.openxmlformats.org/presentationml/2006/ole">
            <mc:AlternateContent xmlns:mc="http://schemas.openxmlformats.org/markup-compatibility/2006">
              <mc:Choice xmlns:v="urn:schemas-microsoft-com:vml" Requires="v">
                <p:oleObj spid="_x0000_s95237" name="Формула" r:id="rId3" imgW="253780" imgH="203024" progId="Equation.3">
                  <p:embed/>
                </p:oleObj>
              </mc:Choice>
              <mc:Fallback>
                <p:oleObj name="Формула" r:id="rId3" imgW="253780" imgH="20302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39988"/>
                        <a:ext cx="649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Содержимое 2">
            <a:extLst>
              <a:ext uri="{FF2B5EF4-FFF2-40B4-BE49-F238E27FC236}">
                <a16:creationId xmlns:a16="http://schemas.microsoft.com/office/drawing/2014/main" id="{70363577-AAE6-4B6A-B5E3-B9C01BD48449}"/>
              </a:ext>
            </a:extLst>
          </p:cNvPr>
          <p:cNvSpPr>
            <a:spLocks noGrp="1"/>
          </p:cNvSpPr>
          <p:nvPr>
            <p:ph idx="1"/>
          </p:nvPr>
        </p:nvSpPr>
        <p:spPr>
          <a:xfrm>
            <a:off x="342900" y="468313"/>
            <a:ext cx="6172200" cy="7705725"/>
          </a:xfrm>
        </p:spPr>
        <p:txBody>
          <a:bodyPr/>
          <a:lstStyle/>
          <a:p>
            <a:pPr>
              <a:buFont typeface="Wingdings" panose="05000000000000000000" pitchFamily="2" charset="2"/>
              <a:buNone/>
            </a:pPr>
            <a:r>
              <a:rPr lang="ru-RU" altLang="ru-RU" sz="2400"/>
              <a:t>	</a:t>
            </a:r>
            <a:r>
              <a:rPr lang="ru-RU" altLang="ru-RU" sz="2400">
                <a:solidFill>
                  <a:srgbClr val="3399FF"/>
                </a:solidFill>
              </a:rPr>
              <a:t>Принципиальный алгоритм  </a:t>
            </a:r>
            <a:r>
              <a:rPr lang="ru-RU" altLang="ru-RU" sz="2400"/>
              <a:t>завершает работу при выполнении одного из условий:</a:t>
            </a:r>
          </a:p>
          <a:p>
            <a:r>
              <a:rPr lang="ru-RU" altLang="ru-RU" sz="2400"/>
              <a:t>- либо предельные значения модуля градиента меньше        ,</a:t>
            </a:r>
          </a:p>
          <a:p>
            <a:r>
              <a:rPr lang="ru-RU" altLang="ru-RU" sz="2400"/>
              <a:t>- либо предельные значения модуля вектора смещения        , между соседними итерациями -                           </a:t>
            </a:r>
          </a:p>
          <a:p>
            <a:r>
              <a:rPr lang="ru-RU" altLang="ru-RU" sz="2400"/>
              <a:t>- либо число итераций превышает предельное значение          .</a:t>
            </a:r>
          </a:p>
          <a:p>
            <a:endParaRPr lang="ru-RU" altLang="ru-RU"/>
          </a:p>
        </p:txBody>
      </p:sp>
      <p:sp>
        <p:nvSpPr>
          <p:cNvPr id="96259" name="Rectangle 11">
            <a:extLst>
              <a:ext uri="{FF2B5EF4-FFF2-40B4-BE49-F238E27FC236}">
                <a16:creationId xmlns:a16="http://schemas.microsoft.com/office/drawing/2014/main" id="{C6BCE363-DCF2-44E1-A58F-AA976161D8B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6260" name="Object 10">
            <a:extLst>
              <a:ext uri="{FF2B5EF4-FFF2-40B4-BE49-F238E27FC236}">
                <a16:creationId xmlns:a16="http://schemas.microsoft.com/office/drawing/2014/main" id="{1D4845B1-045F-4A6E-83FE-7630695A2432}"/>
              </a:ext>
            </a:extLst>
          </p:cNvPr>
          <p:cNvGraphicFramePr>
            <a:graphicFrameLocks noChangeAspect="1"/>
          </p:cNvGraphicFramePr>
          <p:nvPr/>
        </p:nvGraphicFramePr>
        <p:xfrm>
          <a:off x="3573463" y="1862138"/>
          <a:ext cx="431800" cy="620712"/>
        </p:xfrm>
        <a:graphic>
          <a:graphicData uri="http://schemas.openxmlformats.org/presentationml/2006/ole">
            <mc:AlternateContent xmlns:mc="http://schemas.openxmlformats.org/markup-compatibility/2006">
              <mc:Choice xmlns:v="urn:schemas-microsoft-com:vml" Requires="v">
                <p:oleObj spid="_x0000_s96266" name="Формула" r:id="rId3" imgW="152268" imgH="215713" progId="Equation.3">
                  <p:embed/>
                </p:oleObj>
              </mc:Choice>
              <mc:Fallback>
                <p:oleObj name="Формула" r:id="rId3" imgW="152268" imgH="215713"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463" y="1862138"/>
                        <a:ext cx="431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1" name="Rectangle 13">
            <a:extLst>
              <a:ext uri="{FF2B5EF4-FFF2-40B4-BE49-F238E27FC236}">
                <a16:creationId xmlns:a16="http://schemas.microsoft.com/office/drawing/2014/main" id="{0C493860-BF58-44F6-8D98-3ED6531C7CF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6262" name="Object 12">
            <a:extLst>
              <a:ext uri="{FF2B5EF4-FFF2-40B4-BE49-F238E27FC236}">
                <a16:creationId xmlns:a16="http://schemas.microsoft.com/office/drawing/2014/main" id="{38B2459F-59D0-4B03-9A18-0390A622B263}"/>
              </a:ext>
            </a:extLst>
          </p:cNvPr>
          <p:cNvGraphicFramePr>
            <a:graphicFrameLocks noChangeAspect="1"/>
          </p:cNvGraphicFramePr>
          <p:nvPr/>
        </p:nvGraphicFramePr>
        <p:xfrm>
          <a:off x="3500438" y="2763838"/>
          <a:ext cx="568325" cy="468312"/>
        </p:xfrm>
        <a:graphic>
          <a:graphicData uri="http://schemas.openxmlformats.org/presentationml/2006/ole">
            <mc:AlternateContent xmlns:mc="http://schemas.openxmlformats.org/markup-compatibility/2006">
              <mc:Choice xmlns:v="urn:schemas-microsoft-com:vml" Requires="v">
                <p:oleObj spid="_x0000_s96267" name="Формула" r:id="rId5" imgW="215619" imgH="177569" progId="Equation.3">
                  <p:embed/>
                </p:oleObj>
              </mc:Choice>
              <mc:Fallback>
                <p:oleObj name="Формула" r:id="rId5" imgW="215619" imgH="177569"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2763838"/>
                        <a:ext cx="5683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3" name="Object 14">
            <a:extLst>
              <a:ext uri="{FF2B5EF4-FFF2-40B4-BE49-F238E27FC236}">
                <a16:creationId xmlns:a16="http://schemas.microsoft.com/office/drawing/2014/main" id="{77E4A88B-D947-445B-B6EF-8899E6315895}"/>
              </a:ext>
            </a:extLst>
          </p:cNvPr>
          <p:cNvGraphicFramePr>
            <a:graphicFrameLocks noChangeAspect="1"/>
          </p:cNvGraphicFramePr>
          <p:nvPr/>
        </p:nvGraphicFramePr>
        <p:xfrm>
          <a:off x="4365625" y="2987675"/>
          <a:ext cx="431800" cy="620713"/>
        </p:xfrm>
        <a:graphic>
          <a:graphicData uri="http://schemas.openxmlformats.org/presentationml/2006/ole">
            <mc:AlternateContent xmlns:mc="http://schemas.openxmlformats.org/markup-compatibility/2006">
              <mc:Choice xmlns:v="urn:schemas-microsoft-com:vml" Requires="v">
                <p:oleObj spid="_x0000_s96268" name="Формула" r:id="rId7" imgW="152268" imgH="215713" progId="Equation.3">
                  <p:embed/>
                </p:oleObj>
              </mc:Choice>
              <mc:Fallback>
                <p:oleObj name="Формула" r:id="rId7" imgW="152268" imgH="215713"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5" y="2987675"/>
                        <a:ext cx="431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4" name="Rectangle 16">
            <a:extLst>
              <a:ext uri="{FF2B5EF4-FFF2-40B4-BE49-F238E27FC236}">
                <a16:creationId xmlns:a16="http://schemas.microsoft.com/office/drawing/2014/main" id="{936F0027-3836-4612-9202-3BADC2D6D9F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6265" name="Object 15">
            <a:extLst>
              <a:ext uri="{FF2B5EF4-FFF2-40B4-BE49-F238E27FC236}">
                <a16:creationId xmlns:a16="http://schemas.microsoft.com/office/drawing/2014/main" id="{6906B3DD-BD7B-4F5A-A99E-88C4D3177E9F}"/>
              </a:ext>
            </a:extLst>
          </p:cNvPr>
          <p:cNvGraphicFramePr>
            <a:graphicFrameLocks noChangeAspect="1"/>
          </p:cNvGraphicFramePr>
          <p:nvPr/>
        </p:nvGraphicFramePr>
        <p:xfrm>
          <a:off x="4076700" y="4010025"/>
          <a:ext cx="407988" cy="360363"/>
        </p:xfrm>
        <a:graphic>
          <a:graphicData uri="http://schemas.openxmlformats.org/presentationml/2006/ole">
            <mc:AlternateContent xmlns:mc="http://schemas.openxmlformats.org/markup-compatibility/2006">
              <mc:Choice xmlns:v="urn:schemas-microsoft-com:vml" Requires="v">
                <p:oleObj spid="_x0000_s96269" name="Формула" r:id="rId8" imgW="164957" imgH="139579" progId="Equation.3">
                  <p:embed/>
                </p:oleObj>
              </mc:Choice>
              <mc:Fallback>
                <p:oleObj name="Формула" r:id="rId8" imgW="164957" imgH="139579"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6700" y="4010025"/>
                        <a:ext cx="407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a:extLst>
              <a:ext uri="{FF2B5EF4-FFF2-40B4-BE49-F238E27FC236}">
                <a16:creationId xmlns:a16="http://schemas.microsoft.com/office/drawing/2014/main" id="{0CE4C645-9C9A-4AA0-8FCB-8359414E3822}"/>
              </a:ext>
            </a:extLst>
          </p:cNvPr>
          <p:cNvSpPr>
            <a:spLocks noGrp="1"/>
          </p:cNvSpPr>
          <p:nvPr>
            <p:ph type="title"/>
          </p:nvPr>
        </p:nvSpPr>
        <p:spPr>
          <a:xfrm>
            <a:off x="342900" y="369888"/>
            <a:ext cx="6172200" cy="817562"/>
          </a:xfrm>
        </p:spPr>
        <p:txBody>
          <a:bodyPr/>
          <a:lstStyle/>
          <a:p>
            <a:r>
              <a:rPr lang="ru-RU" altLang="ru-RU"/>
              <a:t>Алгоритм  метода Коши</a:t>
            </a:r>
          </a:p>
        </p:txBody>
      </p:sp>
      <p:sp>
        <p:nvSpPr>
          <p:cNvPr id="97283" name="Содержимое 2">
            <a:extLst>
              <a:ext uri="{FF2B5EF4-FFF2-40B4-BE49-F238E27FC236}">
                <a16:creationId xmlns:a16="http://schemas.microsoft.com/office/drawing/2014/main" id="{163367A6-A1DE-43F5-BDED-EE4E14D96537}"/>
              </a:ext>
            </a:extLst>
          </p:cNvPr>
          <p:cNvSpPr>
            <a:spLocks noGrp="1"/>
          </p:cNvSpPr>
          <p:nvPr>
            <p:ph idx="1"/>
          </p:nvPr>
        </p:nvSpPr>
        <p:spPr>
          <a:xfrm>
            <a:off x="342900" y="1187450"/>
            <a:ext cx="6172200" cy="6986588"/>
          </a:xfrm>
        </p:spPr>
        <p:txBody>
          <a:bodyPr/>
          <a:lstStyle/>
          <a:p>
            <a:pPr>
              <a:buFont typeface="Wingdings" panose="05000000000000000000" pitchFamily="2" charset="2"/>
              <a:buNone/>
            </a:pPr>
            <a:r>
              <a:rPr lang="ru-RU" altLang="ru-RU" sz="2400" b="1">
                <a:solidFill>
                  <a:srgbClr val="3399FF"/>
                </a:solidFill>
              </a:rPr>
              <a:t>Шаг 1:</a:t>
            </a:r>
            <a:r>
              <a:rPr lang="ru-RU" altLang="ru-RU" sz="2400" b="1"/>
              <a:t> </a:t>
            </a:r>
          </a:p>
          <a:p>
            <a:r>
              <a:rPr lang="ru-RU" altLang="ru-RU" sz="2400"/>
              <a:t>Задать начальную точку          , задать размерность пространства поиска        , </a:t>
            </a:r>
          </a:p>
          <a:p>
            <a:r>
              <a:rPr lang="ru-RU" altLang="ru-RU" sz="2400"/>
              <a:t>задать предельные значения для модуля градиента  и модуля вектора смещения            между соседними итерациями -           , </a:t>
            </a:r>
          </a:p>
          <a:p>
            <a:r>
              <a:rPr lang="ru-RU" altLang="ru-RU" sz="2400"/>
              <a:t>задать точность определения минимума одномерного поиска -         ,</a:t>
            </a:r>
          </a:p>
          <a:p>
            <a:r>
              <a:rPr lang="ru-RU" altLang="ru-RU" sz="2400"/>
              <a:t>задать предельное число итераций       		</a:t>
            </a:r>
          </a:p>
          <a:p>
            <a:r>
              <a:rPr lang="ru-RU" altLang="ru-RU" sz="2400"/>
              <a:t>Положить             .</a:t>
            </a:r>
          </a:p>
          <a:p>
            <a:pPr>
              <a:buFont typeface="Wingdings" panose="05000000000000000000" pitchFamily="2" charset="2"/>
              <a:buNone/>
            </a:pPr>
            <a:r>
              <a:rPr lang="ru-RU" altLang="ru-RU" sz="2400" b="1">
                <a:solidFill>
                  <a:srgbClr val="3399FF"/>
                </a:solidFill>
              </a:rPr>
              <a:t>Шаг 2:</a:t>
            </a:r>
            <a:r>
              <a:rPr lang="ru-RU" altLang="ru-RU" sz="2400"/>
              <a:t> Вычислить градиент </a:t>
            </a:r>
          </a:p>
          <a:p>
            <a:pPr>
              <a:buFont typeface="Wingdings" panose="05000000000000000000" pitchFamily="2" charset="2"/>
              <a:buNone/>
            </a:pPr>
            <a:r>
              <a:rPr lang="ru-RU" altLang="ru-RU" sz="2400" b="1">
                <a:solidFill>
                  <a:srgbClr val="3399FF"/>
                </a:solidFill>
              </a:rPr>
              <a:t>Шаг 3:</a:t>
            </a:r>
            <a:r>
              <a:rPr lang="ru-RU" altLang="ru-RU" sz="2400"/>
              <a:t> Проверить условие                         Если «да», то перейти к </a:t>
            </a:r>
            <a:r>
              <a:rPr lang="ru-RU" altLang="ru-RU" sz="2400">
                <a:solidFill>
                  <a:srgbClr val="FF66FF"/>
                </a:solidFill>
              </a:rPr>
              <a:t>шагу 9</a:t>
            </a:r>
            <a:r>
              <a:rPr lang="ru-RU" altLang="ru-RU" sz="2400"/>
              <a:t>, иначе перейти к </a:t>
            </a:r>
            <a:r>
              <a:rPr lang="ru-RU" altLang="ru-RU" sz="2400">
                <a:solidFill>
                  <a:srgbClr val="FF66FF"/>
                </a:solidFill>
              </a:rPr>
              <a:t>шагу 4</a:t>
            </a:r>
            <a:r>
              <a:rPr lang="ru-RU" altLang="ru-RU" sz="2400"/>
              <a:t>.</a:t>
            </a:r>
          </a:p>
          <a:p>
            <a:endParaRPr lang="ru-RU" altLang="ru-RU"/>
          </a:p>
        </p:txBody>
      </p:sp>
      <p:sp>
        <p:nvSpPr>
          <p:cNvPr id="97284" name="Rectangle 2">
            <a:extLst>
              <a:ext uri="{FF2B5EF4-FFF2-40B4-BE49-F238E27FC236}">
                <a16:creationId xmlns:a16="http://schemas.microsoft.com/office/drawing/2014/main" id="{735DDF18-3308-46B4-A5CB-B6A0FE86C83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285" name="Object 1">
            <a:extLst>
              <a:ext uri="{FF2B5EF4-FFF2-40B4-BE49-F238E27FC236}">
                <a16:creationId xmlns:a16="http://schemas.microsoft.com/office/drawing/2014/main" id="{255675A9-B526-4CCE-AB7A-3E37147212A6}"/>
              </a:ext>
            </a:extLst>
          </p:cNvPr>
          <p:cNvGraphicFramePr>
            <a:graphicFrameLocks noChangeAspect="1"/>
          </p:cNvGraphicFramePr>
          <p:nvPr/>
        </p:nvGraphicFramePr>
        <p:xfrm>
          <a:off x="4437063" y="1547813"/>
          <a:ext cx="581025" cy="487362"/>
        </p:xfrm>
        <a:graphic>
          <a:graphicData uri="http://schemas.openxmlformats.org/presentationml/2006/ole">
            <mc:AlternateContent xmlns:mc="http://schemas.openxmlformats.org/markup-compatibility/2006">
              <mc:Choice xmlns:v="urn:schemas-microsoft-com:vml" Requires="v">
                <p:oleObj spid="_x0000_s97305" name="Формула" r:id="rId3" imgW="241195" imgH="203112" progId="Equation.3">
                  <p:embed/>
                </p:oleObj>
              </mc:Choice>
              <mc:Fallback>
                <p:oleObj name="Формула" r:id="rId3" imgW="241195"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1547813"/>
                        <a:ext cx="5810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6" name="Rectangle 4">
            <a:extLst>
              <a:ext uri="{FF2B5EF4-FFF2-40B4-BE49-F238E27FC236}">
                <a16:creationId xmlns:a16="http://schemas.microsoft.com/office/drawing/2014/main" id="{23C5167E-1B8C-4142-A4BD-3E8F811888F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97287" name="Rectangle 6">
            <a:extLst>
              <a:ext uri="{FF2B5EF4-FFF2-40B4-BE49-F238E27FC236}">
                <a16:creationId xmlns:a16="http://schemas.microsoft.com/office/drawing/2014/main" id="{F91F3D54-B8F9-437E-9A56-EBCB511A07C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97288" name="Rectangle 8">
            <a:extLst>
              <a:ext uri="{FF2B5EF4-FFF2-40B4-BE49-F238E27FC236}">
                <a16:creationId xmlns:a16="http://schemas.microsoft.com/office/drawing/2014/main" id="{0CEF8383-035C-4D5D-8154-8D179307449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97289" name="Rectangle 10">
            <a:extLst>
              <a:ext uri="{FF2B5EF4-FFF2-40B4-BE49-F238E27FC236}">
                <a16:creationId xmlns:a16="http://schemas.microsoft.com/office/drawing/2014/main" id="{AC9C6499-453D-4CB3-AC9F-02BF7858F94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290" name="Object 9">
            <a:extLst>
              <a:ext uri="{FF2B5EF4-FFF2-40B4-BE49-F238E27FC236}">
                <a16:creationId xmlns:a16="http://schemas.microsoft.com/office/drawing/2014/main" id="{8A327C08-4D83-4B21-B165-80ACD1EBF250}"/>
              </a:ext>
            </a:extLst>
          </p:cNvPr>
          <p:cNvGraphicFramePr>
            <a:graphicFrameLocks noChangeAspect="1"/>
          </p:cNvGraphicFramePr>
          <p:nvPr/>
        </p:nvGraphicFramePr>
        <p:xfrm>
          <a:off x="5732463" y="2074863"/>
          <a:ext cx="360362" cy="409575"/>
        </p:xfrm>
        <a:graphic>
          <a:graphicData uri="http://schemas.openxmlformats.org/presentationml/2006/ole">
            <mc:AlternateContent xmlns:mc="http://schemas.openxmlformats.org/markup-compatibility/2006">
              <mc:Choice xmlns:v="urn:schemas-microsoft-com:vml" Requires="v">
                <p:oleObj spid="_x0000_s97306" name="Формула" r:id="rId5" imgW="126835" imgH="139518" progId="Equation.3">
                  <p:embed/>
                </p:oleObj>
              </mc:Choice>
              <mc:Fallback>
                <p:oleObj name="Формула" r:id="rId5" imgW="126835" imgH="139518"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463" y="2074863"/>
                        <a:ext cx="3603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1" name="Rectangle 12">
            <a:extLst>
              <a:ext uri="{FF2B5EF4-FFF2-40B4-BE49-F238E27FC236}">
                <a16:creationId xmlns:a16="http://schemas.microsoft.com/office/drawing/2014/main" id="{E3475B41-4287-4A58-A4D0-863D5EE0475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292" name="Object 11">
            <a:extLst>
              <a:ext uri="{FF2B5EF4-FFF2-40B4-BE49-F238E27FC236}">
                <a16:creationId xmlns:a16="http://schemas.microsoft.com/office/drawing/2014/main" id="{2E416C2A-99C3-4274-AF0E-502D019CBBD7}"/>
              </a:ext>
            </a:extLst>
          </p:cNvPr>
          <p:cNvGraphicFramePr>
            <a:graphicFrameLocks noChangeAspect="1"/>
          </p:cNvGraphicFramePr>
          <p:nvPr/>
        </p:nvGraphicFramePr>
        <p:xfrm>
          <a:off x="2420938" y="3167063"/>
          <a:ext cx="568325" cy="468312"/>
        </p:xfrm>
        <a:graphic>
          <a:graphicData uri="http://schemas.openxmlformats.org/presentationml/2006/ole">
            <mc:AlternateContent xmlns:mc="http://schemas.openxmlformats.org/markup-compatibility/2006">
              <mc:Choice xmlns:v="urn:schemas-microsoft-com:vml" Requires="v">
                <p:oleObj spid="_x0000_s97307" name="Формула" r:id="rId7" imgW="215619" imgH="177569" progId="Equation.3">
                  <p:embed/>
                </p:oleObj>
              </mc:Choice>
              <mc:Fallback>
                <p:oleObj name="Формула" r:id="rId7" imgW="215619" imgH="177569"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0938" y="3167063"/>
                        <a:ext cx="5683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3" name="Rectangle 14">
            <a:extLst>
              <a:ext uri="{FF2B5EF4-FFF2-40B4-BE49-F238E27FC236}">
                <a16:creationId xmlns:a16="http://schemas.microsoft.com/office/drawing/2014/main" id="{F38B10DD-65DA-4745-9A61-375627BCC072}"/>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294" name="Object 13">
            <a:extLst>
              <a:ext uri="{FF2B5EF4-FFF2-40B4-BE49-F238E27FC236}">
                <a16:creationId xmlns:a16="http://schemas.microsoft.com/office/drawing/2014/main" id="{A5361F53-1544-4A36-9714-F1666694A662}"/>
              </a:ext>
            </a:extLst>
          </p:cNvPr>
          <p:cNvGraphicFramePr>
            <a:graphicFrameLocks noChangeAspect="1"/>
          </p:cNvGraphicFramePr>
          <p:nvPr/>
        </p:nvGraphicFramePr>
        <p:xfrm>
          <a:off x="2852738" y="3446463"/>
          <a:ext cx="431800" cy="620712"/>
        </p:xfrm>
        <a:graphic>
          <a:graphicData uri="http://schemas.openxmlformats.org/presentationml/2006/ole">
            <mc:AlternateContent xmlns:mc="http://schemas.openxmlformats.org/markup-compatibility/2006">
              <mc:Choice xmlns:v="urn:schemas-microsoft-com:vml" Requires="v">
                <p:oleObj spid="_x0000_s97308" name="Формула" r:id="rId9" imgW="152268" imgH="215713" progId="Equation.3">
                  <p:embed/>
                </p:oleObj>
              </mc:Choice>
              <mc:Fallback>
                <p:oleObj name="Формула" r:id="rId9" imgW="152268" imgH="215713"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2738" y="3446463"/>
                        <a:ext cx="431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5" name="Rectangle 16">
            <a:extLst>
              <a:ext uri="{FF2B5EF4-FFF2-40B4-BE49-F238E27FC236}">
                <a16:creationId xmlns:a16="http://schemas.microsoft.com/office/drawing/2014/main" id="{B11A83AF-DE6F-4C63-AB2B-195451C86C9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296" name="Object 15">
            <a:extLst>
              <a:ext uri="{FF2B5EF4-FFF2-40B4-BE49-F238E27FC236}">
                <a16:creationId xmlns:a16="http://schemas.microsoft.com/office/drawing/2014/main" id="{DC4DD879-A997-42E1-A090-45BDF12F66CC}"/>
              </a:ext>
            </a:extLst>
          </p:cNvPr>
          <p:cNvGraphicFramePr>
            <a:graphicFrameLocks noChangeAspect="1"/>
          </p:cNvGraphicFramePr>
          <p:nvPr/>
        </p:nvGraphicFramePr>
        <p:xfrm>
          <a:off x="5589588" y="4178300"/>
          <a:ext cx="503237" cy="609600"/>
        </p:xfrm>
        <a:graphic>
          <a:graphicData uri="http://schemas.openxmlformats.org/presentationml/2006/ole">
            <mc:AlternateContent xmlns:mc="http://schemas.openxmlformats.org/markup-compatibility/2006">
              <mc:Choice xmlns:v="urn:schemas-microsoft-com:vml" Requires="v">
                <p:oleObj spid="_x0000_s97309" name="Формула" r:id="rId11" imgW="177569" imgH="215619" progId="Equation.3">
                  <p:embed/>
                </p:oleObj>
              </mc:Choice>
              <mc:Fallback>
                <p:oleObj name="Формула" r:id="rId11" imgW="177569" imgH="215619"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9588" y="4178300"/>
                        <a:ext cx="5032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7" name="Rectangle 18">
            <a:extLst>
              <a:ext uri="{FF2B5EF4-FFF2-40B4-BE49-F238E27FC236}">
                <a16:creationId xmlns:a16="http://schemas.microsoft.com/office/drawing/2014/main" id="{E0706503-C49F-4830-A591-594C517486F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298" name="Object 17">
            <a:extLst>
              <a:ext uri="{FF2B5EF4-FFF2-40B4-BE49-F238E27FC236}">
                <a16:creationId xmlns:a16="http://schemas.microsoft.com/office/drawing/2014/main" id="{A761B248-6109-41FB-9817-45A29A53F23B}"/>
              </a:ext>
            </a:extLst>
          </p:cNvPr>
          <p:cNvGraphicFramePr>
            <a:graphicFrameLocks noChangeAspect="1"/>
          </p:cNvGraphicFramePr>
          <p:nvPr/>
        </p:nvGraphicFramePr>
        <p:xfrm>
          <a:off x="6021388" y="4859338"/>
          <a:ext cx="406400" cy="358775"/>
        </p:xfrm>
        <a:graphic>
          <a:graphicData uri="http://schemas.openxmlformats.org/presentationml/2006/ole">
            <mc:AlternateContent xmlns:mc="http://schemas.openxmlformats.org/markup-compatibility/2006">
              <mc:Choice xmlns:v="urn:schemas-microsoft-com:vml" Requires="v">
                <p:oleObj spid="_x0000_s97310" name="Формула" r:id="rId13" imgW="164957" imgH="139579" progId="Equation.3">
                  <p:embed/>
                </p:oleObj>
              </mc:Choice>
              <mc:Fallback>
                <p:oleObj name="Формула" r:id="rId13" imgW="164957" imgH="139579"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21388" y="4859338"/>
                        <a:ext cx="406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9" name="Rectangle 20">
            <a:extLst>
              <a:ext uri="{FF2B5EF4-FFF2-40B4-BE49-F238E27FC236}">
                <a16:creationId xmlns:a16="http://schemas.microsoft.com/office/drawing/2014/main" id="{DCE3AA42-79B9-4CAD-8E96-0D7BD2E8B43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300" name="Object 19">
            <a:extLst>
              <a:ext uri="{FF2B5EF4-FFF2-40B4-BE49-F238E27FC236}">
                <a16:creationId xmlns:a16="http://schemas.microsoft.com/office/drawing/2014/main" id="{675F8A28-882B-45AF-B889-BD1E834EDFDC}"/>
              </a:ext>
            </a:extLst>
          </p:cNvPr>
          <p:cNvGraphicFramePr>
            <a:graphicFrameLocks noChangeAspect="1"/>
          </p:cNvGraphicFramePr>
          <p:nvPr/>
        </p:nvGraphicFramePr>
        <p:xfrm>
          <a:off x="2276475" y="5586413"/>
          <a:ext cx="720725" cy="390525"/>
        </p:xfrm>
        <a:graphic>
          <a:graphicData uri="http://schemas.openxmlformats.org/presentationml/2006/ole">
            <mc:AlternateContent xmlns:mc="http://schemas.openxmlformats.org/markup-compatibility/2006">
              <mc:Choice xmlns:v="urn:schemas-microsoft-com:vml" Requires="v">
                <p:oleObj spid="_x0000_s97311" name="Формула" r:id="rId15" imgW="329914" imgH="177646" progId="Equation.3">
                  <p:embed/>
                </p:oleObj>
              </mc:Choice>
              <mc:Fallback>
                <p:oleObj name="Формула" r:id="rId15" imgW="329914" imgH="177646"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76475" y="5586413"/>
                        <a:ext cx="720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301" name="Rectangle 22">
            <a:extLst>
              <a:ext uri="{FF2B5EF4-FFF2-40B4-BE49-F238E27FC236}">
                <a16:creationId xmlns:a16="http://schemas.microsoft.com/office/drawing/2014/main" id="{BB7F542A-A122-451D-BFCF-F8A2021E2A7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302" name="Object 21">
            <a:extLst>
              <a:ext uri="{FF2B5EF4-FFF2-40B4-BE49-F238E27FC236}">
                <a16:creationId xmlns:a16="http://schemas.microsoft.com/office/drawing/2014/main" id="{A6C942F5-E43C-4657-B67E-C15451421F70}"/>
              </a:ext>
            </a:extLst>
          </p:cNvPr>
          <p:cNvGraphicFramePr>
            <a:graphicFrameLocks noChangeAspect="1"/>
          </p:cNvGraphicFramePr>
          <p:nvPr/>
        </p:nvGraphicFramePr>
        <p:xfrm>
          <a:off x="4581525" y="5940425"/>
          <a:ext cx="1139825" cy="515938"/>
        </p:xfrm>
        <a:graphic>
          <a:graphicData uri="http://schemas.openxmlformats.org/presentationml/2006/ole">
            <mc:AlternateContent xmlns:mc="http://schemas.openxmlformats.org/markup-compatibility/2006">
              <mc:Choice xmlns:v="urn:schemas-microsoft-com:vml" Requires="v">
                <p:oleObj spid="_x0000_s97312" name="Формула" r:id="rId17" imgW="508000" imgH="228600" progId="Equation.3">
                  <p:embed/>
                </p:oleObj>
              </mc:Choice>
              <mc:Fallback>
                <p:oleObj name="Формула" r:id="rId17" imgW="508000" imgH="228600" progId="Equation.3">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1525" y="5940425"/>
                        <a:ext cx="1139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303" name="Rectangle 24">
            <a:extLst>
              <a:ext uri="{FF2B5EF4-FFF2-40B4-BE49-F238E27FC236}">
                <a16:creationId xmlns:a16="http://schemas.microsoft.com/office/drawing/2014/main" id="{BACFB2F9-D06E-43E8-B5AC-C520303E0BA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7304" name="Object 23">
            <a:extLst>
              <a:ext uri="{FF2B5EF4-FFF2-40B4-BE49-F238E27FC236}">
                <a16:creationId xmlns:a16="http://schemas.microsoft.com/office/drawing/2014/main" id="{16BEB6E8-ECE9-4ECB-9673-49C062EAF575}"/>
              </a:ext>
            </a:extLst>
          </p:cNvPr>
          <p:cNvGraphicFramePr>
            <a:graphicFrameLocks noChangeAspect="1"/>
          </p:cNvGraphicFramePr>
          <p:nvPr/>
        </p:nvGraphicFramePr>
        <p:xfrm>
          <a:off x="4437063" y="6383338"/>
          <a:ext cx="1997075" cy="636587"/>
        </p:xfrm>
        <a:graphic>
          <a:graphicData uri="http://schemas.openxmlformats.org/presentationml/2006/ole">
            <mc:AlternateContent xmlns:mc="http://schemas.openxmlformats.org/markup-compatibility/2006">
              <mc:Choice xmlns:v="urn:schemas-microsoft-com:vml" Requires="v">
                <p:oleObj spid="_x0000_s97313" name="Формула" r:id="rId19" imgW="863225" imgH="279279" progId="Equation.3">
                  <p:embed/>
                </p:oleObj>
              </mc:Choice>
              <mc:Fallback>
                <p:oleObj name="Формула" r:id="rId19" imgW="863225" imgH="279279"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37063" y="6383338"/>
                        <a:ext cx="19970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5784D0C-D418-4045-AB6D-2442618E6136}"/>
              </a:ext>
            </a:extLst>
          </p:cNvPr>
          <p:cNvSpPr>
            <a:spLocks noGrp="1" noChangeArrowheads="1"/>
          </p:cNvSpPr>
          <p:nvPr>
            <p:ph type="body" idx="1"/>
          </p:nvPr>
        </p:nvSpPr>
        <p:spPr>
          <a:xfrm>
            <a:off x="342900" y="468313"/>
            <a:ext cx="6172200" cy="7705725"/>
          </a:xfrm>
        </p:spPr>
        <p:txBody>
          <a:bodyPr/>
          <a:lstStyle/>
          <a:p>
            <a:pPr marL="571500" indent="-571500" eaLnBrk="1" hangingPunct="1"/>
            <a:r>
              <a:rPr lang="ru-RU" altLang="ru-RU"/>
              <a:t> </a:t>
            </a:r>
            <a:r>
              <a:rPr lang="ru-RU" altLang="ru-RU" i="1">
                <a:solidFill>
                  <a:srgbClr val="FF3300"/>
                </a:solidFill>
              </a:rPr>
              <a:t>Модель системы</a:t>
            </a:r>
            <a:r>
              <a:rPr lang="ru-RU" altLang="ru-RU"/>
              <a:t>. В этом вопросе нужно исходить из принципа перехода от простого к сложному. </a:t>
            </a:r>
          </a:p>
          <a:p>
            <a:pPr marL="571500" indent="-571500" eaLnBrk="1" hangingPunct="1"/>
            <a:r>
              <a:rPr lang="ru-RU" altLang="ru-RU"/>
              <a:t>Чтобы сузить область поисков минимума, необходимо построить ряд дополняющих и уточняющих моделей, т.е. каждая последующая модель отражает все свойства предшествующей модели и отличается от неё включением в анализ более тонких и сложных параметров реальной системы.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Содержимое 2">
            <a:extLst>
              <a:ext uri="{FF2B5EF4-FFF2-40B4-BE49-F238E27FC236}">
                <a16:creationId xmlns:a16="http://schemas.microsoft.com/office/drawing/2014/main" id="{2657C5B3-21DE-43D0-96F6-B32CBD891589}"/>
              </a:ext>
            </a:extLst>
          </p:cNvPr>
          <p:cNvSpPr>
            <a:spLocks noGrp="1"/>
          </p:cNvSpPr>
          <p:nvPr>
            <p:ph idx="1"/>
          </p:nvPr>
        </p:nvSpPr>
        <p:spPr>
          <a:xfrm>
            <a:off x="342900" y="468313"/>
            <a:ext cx="6172200" cy="7705725"/>
          </a:xfrm>
        </p:spPr>
        <p:txBody>
          <a:bodyPr/>
          <a:lstStyle/>
          <a:p>
            <a:r>
              <a:rPr lang="ru-RU" altLang="ru-RU" sz="2400" b="1">
                <a:solidFill>
                  <a:srgbClr val="3399FF"/>
                </a:solidFill>
              </a:rPr>
              <a:t>Шаг 4:  </a:t>
            </a:r>
            <a:r>
              <a:rPr lang="ru-RU" altLang="ru-RU" sz="2400"/>
              <a:t>Проверить условие                 . Если «да», то перейти к </a:t>
            </a:r>
            <a:r>
              <a:rPr lang="ru-RU" altLang="ru-RU" sz="2400">
                <a:solidFill>
                  <a:srgbClr val="FF66FF"/>
                </a:solidFill>
              </a:rPr>
              <a:t>шагу 9</a:t>
            </a:r>
            <a:r>
              <a:rPr lang="ru-RU" altLang="ru-RU" sz="2400"/>
              <a:t>, иначе перейти к </a:t>
            </a:r>
            <a:r>
              <a:rPr lang="ru-RU" altLang="ru-RU" sz="2400">
                <a:solidFill>
                  <a:srgbClr val="FF66FF"/>
                </a:solidFill>
              </a:rPr>
              <a:t>шагу 5.</a:t>
            </a:r>
          </a:p>
          <a:p>
            <a:r>
              <a:rPr lang="ru-RU" altLang="ru-RU" sz="2400" b="1">
                <a:solidFill>
                  <a:srgbClr val="3399FF"/>
                </a:solidFill>
              </a:rPr>
              <a:t>Шаг 5:  </a:t>
            </a:r>
            <a:r>
              <a:rPr lang="ru-RU" altLang="ru-RU" sz="2400"/>
              <a:t>Поиск минимума по направлению антиградиента одним из методов одномерной оптимизации (использовать значение             ).</a:t>
            </a:r>
          </a:p>
          <a:p>
            <a:r>
              <a:rPr lang="ru-RU" altLang="ru-RU" sz="2400" b="1">
                <a:solidFill>
                  <a:srgbClr val="3399FF"/>
                </a:solidFill>
              </a:rPr>
              <a:t>Шаг 6:  </a:t>
            </a:r>
            <a:r>
              <a:rPr lang="ru-RU" altLang="ru-RU" sz="2400"/>
              <a:t>Положить</a:t>
            </a:r>
          </a:p>
          <a:p>
            <a:pPr>
              <a:buFont typeface="Wingdings" panose="05000000000000000000" pitchFamily="2" charset="2"/>
              <a:buNone/>
            </a:pPr>
            <a:r>
              <a:rPr lang="ru-RU" altLang="ru-RU" sz="2400"/>
              <a:t>                                    </a:t>
            </a:r>
          </a:p>
          <a:p>
            <a:r>
              <a:rPr lang="ru-RU" altLang="ru-RU" sz="2400" b="1">
                <a:solidFill>
                  <a:srgbClr val="3399FF"/>
                </a:solidFill>
              </a:rPr>
              <a:t>Шаг 7: </a:t>
            </a:r>
            <a:r>
              <a:rPr lang="ru-RU" altLang="ru-RU" sz="2400"/>
              <a:t>Проверить условие </a:t>
            </a:r>
          </a:p>
          <a:p>
            <a:endParaRPr lang="ru-RU" altLang="ru-RU" sz="2400"/>
          </a:p>
          <a:p>
            <a:endParaRPr lang="ru-RU" altLang="ru-RU" sz="2400"/>
          </a:p>
          <a:p>
            <a:pPr>
              <a:buFont typeface="Wingdings" panose="05000000000000000000" pitchFamily="2" charset="2"/>
              <a:buNone/>
            </a:pPr>
            <a:r>
              <a:rPr lang="ru-RU" altLang="ru-RU" sz="2400"/>
              <a:t>    </a:t>
            </a:r>
          </a:p>
          <a:p>
            <a:pPr>
              <a:buFont typeface="Wingdings" panose="05000000000000000000" pitchFamily="2" charset="2"/>
              <a:buNone/>
            </a:pPr>
            <a:r>
              <a:rPr lang="ru-RU" altLang="ru-RU" sz="2400"/>
              <a:t>	Если «да», то перейти к </a:t>
            </a:r>
            <a:r>
              <a:rPr lang="ru-RU" altLang="ru-RU" sz="2400">
                <a:solidFill>
                  <a:srgbClr val="FF66FF"/>
                </a:solidFill>
              </a:rPr>
              <a:t>шагу 9</a:t>
            </a:r>
            <a:r>
              <a:rPr lang="ru-RU" altLang="ru-RU" sz="2400"/>
              <a:t>, иначе перейти к </a:t>
            </a:r>
            <a:r>
              <a:rPr lang="ru-RU" altLang="ru-RU" sz="2400">
                <a:solidFill>
                  <a:srgbClr val="FF66FF"/>
                </a:solidFill>
              </a:rPr>
              <a:t>шагу 8</a:t>
            </a:r>
            <a:r>
              <a:rPr lang="ru-RU" altLang="ru-RU" sz="2400"/>
              <a:t>.</a:t>
            </a:r>
          </a:p>
          <a:p>
            <a:r>
              <a:rPr lang="ru-RU" altLang="ru-RU" sz="2400" b="1">
                <a:solidFill>
                  <a:srgbClr val="3399FF"/>
                </a:solidFill>
              </a:rPr>
              <a:t>Шаг 8:  </a:t>
            </a:r>
            <a:r>
              <a:rPr lang="ru-RU" altLang="ru-RU" sz="2400"/>
              <a:t>Положить                и перейти к </a:t>
            </a:r>
            <a:r>
              <a:rPr lang="ru-RU" altLang="ru-RU" sz="2400">
                <a:solidFill>
                  <a:srgbClr val="FF66FF"/>
                </a:solidFill>
              </a:rPr>
              <a:t>шагу 2</a:t>
            </a:r>
            <a:r>
              <a:rPr lang="ru-RU" altLang="ru-RU" sz="2400"/>
              <a:t>.</a:t>
            </a:r>
          </a:p>
          <a:p>
            <a:r>
              <a:rPr lang="ru-RU" altLang="ru-RU" sz="2400" b="1">
                <a:solidFill>
                  <a:srgbClr val="3399FF"/>
                </a:solidFill>
              </a:rPr>
              <a:t>Шаг 9:  </a:t>
            </a:r>
            <a:r>
              <a:rPr lang="ru-RU" altLang="ru-RU" sz="2400"/>
              <a:t>Останов.</a:t>
            </a:r>
          </a:p>
          <a:p>
            <a:endParaRPr lang="ru-RU" altLang="ru-RU"/>
          </a:p>
        </p:txBody>
      </p:sp>
      <p:sp>
        <p:nvSpPr>
          <p:cNvPr id="98307" name="Rectangle 2">
            <a:extLst>
              <a:ext uri="{FF2B5EF4-FFF2-40B4-BE49-F238E27FC236}">
                <a16:creationId xmlns:a16="http://schemas.microsoft.com/office/drawing/2014/main" id="{340ADCAC-BE7E-4456-8339-D9A5F79AB5E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8308" name="Object 1">
            <a:extLst>
              <a:ext uri="{FF2B5EF4-FFF2-40B4-BE49-F238E27FC236}">
                <a16:creationId xmlns:a16="http://schemas.microsoft.com/office/drawing/2014/main" id="{06BE1663-1399-48E1-A483-8176D09A2926}"/>
              </a:ext>
            </a:extLst>
          </p:cNvPr>
          <p:cNvGraphicFramePr>
            <a:graphicFrameLocks noChangeAspect="1"/>
          </p:cNvGraphicFramePr>
          <p:nvPr/>
        </p:nvGraphicFramePr>
        <p:xfrm>
          <a:off x="4941888" y="477838"/>
          <a:ext cx="822325" cy="377825"/>
        </p:xfrm>
        <a:graphic>
          <a:graphicData uri="http://schemas.openxmlformats.org/presentationml/2006/ole">
            <mc:AlternateContent xmlns:mc="http://schemas.openxmlformats.org/markup-compatibility/2006">
              <mc:Choice xmlns:v="urn:schemas-microsoft-com:vml" Requires="v">
                <p:oleObj spid="_x0000_s98317" name="Формула" r:id="rId3" imgW="355292" imgH="164957" progId="Equation.3">
                  <p:embed/>
                </p:oleObj>
              </mc:Choice>
              <mc:Fallback>
                <p:oleObj name="Формула" r:id="rId3" imgW="355292" imgH="16495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888" y="477838"/>
                        <a:ext cx="822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9" name="Rectangle 4">
            <a:extLst>
              <a:ext uri="{FF2B5EF4-FFF2-40B4-BE49-F238E27FC236}">
                <a16:creationId xmlns:a16="http://schemas.microsoft.com/office/drawing/2014/main" id="{C5A25957-526E-4FB9-B15C-7694FA661725}"/>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8310" name="Object 3">
            <a:extLst>
              <a:ext uri="{FF2B5EF4-FFF2-40B4-BE49-F238E27FC236}">
                <a16:creationId xmlns:a16="http://schemas.microsoft.com/office/drawing/2014/main" id="{81485B14-6F14-4155-AB50-5EA734519344}"/>
              </a:ext>
            </a:extLst>
          </p:cNvPr>
          <p:cNvGraphicFramePr>
            <a:graphicFrameLocks noChangeAspect="1"/>
          </p:cNvGraphicFramePr>
          <p:nvPr/>
        </p:nvGraphicFramePr>
        <p:xfrm>
          <a:off x="4394200" y="2641600"/>
          <a:ext cx="503238" cy="609600"/>
        </p:xfrm>
        <a:graphic>
          <a:graphicData uri="http://schemas.openxmlformats.org/presentationml/2006/ole">
            <mc:AlternateContent xmlns:mc="http://schemas.openxmlformats.org/markup-compatibility/2006">
              <mc:Choice xmlns:v="urn:schemas-microsoft-com:vml" Requires="v">
                <p:oleObj spid="_x0000_s98318" name="Формула" r:id="rId5" imgW="177569" imgH="215619" progId="Equation.3">
                  <p:embed/>
                </p:oleObj>
              </mc:Choice>
              <mc:Fallback>
                <p:oleObj name="Формула" r:id="rId5" imgW="177569" imgH="21561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200" y="2641600"/>
                        <a:ext cx="50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11" name="Rectangle 6">
            <a:extLst>
              <a:ext uri="{FF2B5EF4-FFF2-40B4-BE49-F238E27FC236}">
                <a16:creationId xmlns:a16="http://schemas.microsoft.com/office/drawing/2014/main" id="{D5838058-6F8B-4565-9920-F0DBEE8731A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8312" name="Object 5">
            <a:extLst>
              <a:ext uri="{FF2B5EF4-FFF2-40B4-BE49-F238E27FC236}">
                <a16:creationId xmlns:a16="http://schemas.microsoft.com/office/drawing/2014/main" id="{B4F5ABA0-0A49-46CF-A844-390CCEFB3D99}"/>
              </a:ext>
            </a:extLst>
          </p:cNvPr>
          <p:cNvGraphicFramePr>
            <a:graphicFrameLocks noChangeAspect="1"/>
          </p:cNvGraphicFramePr>
          <p:nvPr/>
        </p:nvGraphicFramePr>
        <p:xfrm>
          <a:off x="2060575" y="3419475"/>
          <a:ext cx="3816350" cy="576263"/>
        </p:xfrm>
        <a:graphic>
          <a:graphicData uri="http://schemas.openxmlformats.org/presentationml/2006/ole">
            <mc:AlternateContent xmlns:mc="http://schemas.openxmlformats.org/markup-compatibility/2006">
              <mc:Choice xmlns:v="urn:schemas-microsoft-com:vml" Requires="v">
                <p:oleObj spid="_x0000_s98319" name="Формула" r:id="rId7" imgW="1511300" imgH="228600" progId="Equation.3">
                  <p:embed/>
                </p:oleObj>
              </mc:Choice>
              <mc:Fallback>
                <p:oleObj name="Формула" r:id="rId7" imgW="15113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575" y="3419475"/>
                        <a:ext cx="3816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13" name="Rectangle 8">
            <a:extLst>
              <a:ext uri="{FF2B5EF4-FFF2-40B4-BE49-F238E27FC236}">
                <a16:creationId xmlns:a16="http://schemas.microsoft.com/office/drawing/2014/main" id="{45B89400-1063-4A04-9849-22D04A7B91E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8314" name="Object 7">
            <a:extLst>
              <a:ext uri="{FF2B5EF4-FFF2-40B4-BE49-F238E27FC236}">
                <a16:creationId xmlns:a16="http://schemas.microsoft.com/office/drawing/2014/main" id="{9AE73DEA-1B88-481E-A716-76E1C45C6465}"/>
              </a:ext>
            </a:extLst>
          </p:cNvPr>
          <p:cNvGraphicFramePr>
            <a:graphicFrameLocks noChangeAspect="1"/>
          </p:cNvGraphicFramePr>
          <p:nvPr/>
        </p:nvGraphicFramePr>
        <p:xfrm>
          <a:off x="1916113" y="4379913"/>
          <a:ext cx="2665412" cy="1416050"/>
        </p:xfrm>
        <a:graphic>
          <a:graphicData uri="http://schemas.openxmlformats.org/presentationml/2006/ole">
            <mc:AlternateContent xmlns:mc="http://schemas.openxmlformats.org/markup-compatibility/2006">
              <mc:Choice xmlns:v="urn:schemas-microsoft-com:vml" Requires="v">
                <p:oleObj spid="_x0000_s98320" name="Формула" r:id="rId9" imgW="1054100" imgH="558800" progId="Equation.3">
                  <p:embed/>
                </p:oleObj>
              </mc:Choice>
              <mc:Fallback>
                <p:oleObj name="Формула" r:id="rId9" imgW="1054100" imgH="5588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113" y="4379913"/>
                        <a:ext cx="26654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15" name="Rectangle 10">
            <a:extLst>
              <a:ext uri="{FF2B5EF4-FFF2-40B4-BE49-F238E27FC236}">
                <a16:creationId xmlns:a16="http://schemas.microsoft.com/office/drawing/2014/main" id="{C7A6EC3A-B07F-421B-ADB8-D56908CBE41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8316" name="Object 9">
            <a:extLst>
              <a:ext uri="{FF2B5EF4-FFF2-40B4-BE49-F238E27FC236}">
                <a16:creationId xmlns:a16="http://schemas.microsoft.com/office/drawing/2014/main" id="{37E9D086-1105-47D7-B29D-4A358794A052}"/>
              </a:ext>
            </a:extLst>
          </p:cNvPr>
          <p:cNvGraphicFramePr>
            <a:graphicFrameLocks noChangeAspect="1"/>
          </p:cNvGraphicFramePr>
          <p:nvPr/>
        </p:nvGraphicFramePr>
        <p:xfrm>
          <a:off x="3429000" y="6694488"/>
          <a:ext cx="1065213" cy="398462"/>
        </p:xfrm>
        <a:graphic>
          <a:graphicData uri="http://schemas.openxmlformats.org/presentationml/2006/ole">
            <mc:AlternateContent xmlns:mc="http://schemas.openxmlformats.org/markup-compatibility/2006">
              <mc:Choice xmlns:v="urn:schemas-microsoft-com:vml" Requires="v">
                <p:oleObj spid="_x0000_s98321" name="Формула" r:id="rId11" imgW="482181" imgH="177646" progId="Equation.3">
                  <p:embed/>
                </p:oleObj>
              </mc:Choice>
              <mc:Fallback>
                <p:oleObj name="Формула" r:id="rId11" imgW="482181" imgH="177646"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6694488"/>
                        <a:ext cx="10652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Заголовок 1">
            <a:extLst>
              <a:ext uri="{FF2B5EF4-FFF2-40B4-BE49-F238E27FC236}">
                <a16:creationId xmlns:a16="http://schemas.microsoft.com/office/drawing/2014/main" id="{AAF822C5-98E7-4861-ACC6-C446C7A8EFCB}"/>
              </a:ext>
            </a:extLst>
          </p:cNvPr>
          <p:cNvSpPr>
            <a:spLocks noGrp="1"/>
          </p:cNvSpPr>
          <p:nvPr>
            <p:ph type="title"/>
          </p:nvPr>
        </p:nvSpPr>
        <p:spPr>
          <a:xfrm>
            <a:off x="342900" y="369888"/>
            <a:ext cx="6172200" cy="673100"/>
          </a:xfrm>
        </p:spPr>
        <p:txBody>
          <a:bodyPr/>
          <a:lstStyle/>
          <a:p>
            <a:pPr algn="ctr"/>
            <a:r>
              <a:rPr lang="ru-RU" altLang="ru-RU" b="1"/>
              <a:t>Метод Ньютона.</a:t>
            </a:r>
            <a:br>
              <a:rPr lang="ru-RU" altLang="ru-RU"/>
            </a:br>
            <a:endParaRPr lang="ru-RU" altLang="ru-RU"/>
          </a:p>
        </p:txBody>
      </p:sp>
      <p:sp>
        <p:nvSpPr>
          <p:cNvPr id="99331" name="Содержимое 2">
            <a:extLst>
              <a:ext uri="{FF2B5EF4-FFF2-40B4-BE49-F238E27FC236}">
                <a16:creationId xmlns:a16="http://schemas.microsoft.com/office/drawing/2014/main" id="{01104E76-B3E2-419B-AD96-BE717710FF3A}"/>
              </a:ext>
            </a:extLst>
          </p:cNvPr>
          <p:cNvSpPr>
            <a:spLocks noGrp="1"/>
          </p:cNvSpPr>
          <p:nvPr>
            <p:ph idx="1"/>
          </p:nvPr>
        </p:nvSpPr>
        <p:spPr>
          <a:xfrm>
            <a:off x="342900" y="1187450"/>
            <a:ext cx="6172200" cy="6986588"/>
          </a:xfrm>
        </p:spPr>
        <p:txBody>
          <a:bodyPr/>
          <a:lstStyle/>
          <a:p>
            <a:pPr>
              <a:buFont typeface="Wingdings" panose="05000000000000000000" pitchFamily="2" charset="2"/>
              <a:buNone/>
            </a:pPr>
            <a:r>
              <a:rPr lang="ru-RU" altLang="ru-RU" sz="2400"/>
              <a:t>	Метод Ньютона основан на квадратичной аппроксимации целевой функции (разложение в ряд Тейлора до членов второго порядка). </a:t>
            </a:r>
          </a:p>
          <a:p>
            <a:endParaRPr lang="ru-RU" altLang="ru-RU" sz="2400"/>
          </a:p>
          <a:p>
            <a:pPr>
              <a:buFont typeface="Wingdings" panose="05000000000000000000" pitchFamily="2" charset="2"/>
              <a:buNone/>
            </a:pPr>
            <a:r>
              <a:rPr lang="ru-RU" altLang="ru-RU" sz="2400"/>
              <a:t>	где                    -   аппроксимирующая функция переменной       , построенной в точке         . </a:t>
            </a:r>
          </a:p>
          <a:p>
            <a:pPr>
              <a:buFont typeface="Wingdings" panose="05000000000000000000" pitchFamily="2" charset="2"/>
              <a:buNone/>
            </a:pPr>
            <a:r>
              <a:rPr lang="ru-RU" altLang="ru-RU" sz="2400"/>
              <a:t>	Процесс поиска минимума – итерационный процесс, на каждой итерации которого во вновь получаемой точке                  градиент аппроксимирующей функции  обращался в ноль</a:t>
            </a:r>
          </a:p>
          <a:p>
            <a:pPr>
              <a:buFont typeface="Wingdings" panose="05000000000000000000" pitchFamily="2" charset="2"/>
              <a:buNone/>
            </a:pPr>
            <a:endParaRPr lang="ru-RU" altLang="ru-RU" sz="2400"/>
          </a:p>
          <a:p>
            <a:pPr>
              <a:buFont typeface="Wingdings" panose="05000000000000000000" pitchFamily="2" charset="2"/>
              <a:buNone/>
            </a:pPr>
            <a:r>
              <a:rPr lang="ru-RU" altLang="ru-RU" sz="2400"/>
              <a:t>     следовательно</a:t>
            </a:r>
          </a:p>
        </p:txBody>
      </p:sp>
      <p:sp>
        <p:nvSpPr>
          <p:cNvPr id="99332" name="Rectangle 2">
            <a:extLst>
              <a:ext uri="{FF2B5EF4-FFF2-40B4-BE49-F238E27FC236}">
                <a16:creationId xmlns:a16="http://schemas.microsoft.com/office/drawing/2014/main" id="{2A182C0F-F51E-4E91-8645-238F2E771056}"/>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33" name="Object 1">
            <a:extLst>
              <a:ext uri="{FF2B5EF4-FFF2-40B4-BE49-F238E27FC236}">
                <a16:creationId xmlns:a16="http://schemas.microsoft.com/office/drawing/2014/main" id="{E2428161-2D61-4EFA-AB18-062ADC66B0EC}"/>
              </a:ext>
            </a:extLst>
          </p:cNvPr>
          <p:cNvGraphicFramePr>
            <a:graphicFrameLocks noChangeAspect="1"/>
          </p:cNvGraphicFramePr>
          <p:nvPr/>
        </p:nvGraphicFramePr>
        <p:xfrm>
          <a:off x="-26988" y="2555875"/>
          <a:ext cx="6900863" cy="822325"/>
        </p:xfrm>
        <a:graphic>
          <a:graphicData uri="http://schemas.openxmlformats.org/presentationml/2006/ole">
            <mc:AlternateContent xmlns:mc="http://schemas.openxmlformats.org/markup-compatibility/2006">
              <mc:Choice xmlns:v="urn:schemas-microsoft-com:vml" Requires="v">
                <p:oleObj spid="_x0000_s99349" name="Формула" r:id="rId3" imgW="3276600" imgH="393700" progId="Equation.3">
                  <p:embed/>
                </p:oleObj>
              </mc:Choice>
              <mc:Fallback>
                <p:oleObj name="Формула" r:id="rId3" imgW="32766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2555875"/>
                        <a:ext cx="6900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4" name="Rectangle 4">
            <a:extLst>
              <a:ext uri="{FF2B5EF4-FFF2-40B4-BE49-F238E27FC236}">
                <a16:creationId xmlns:a16="http://schemas.microsoft.com/office/drawing/2014/main" id="{B789CDCA-907D-4E14-BC36-E5CF078C8798}"/>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35" name="Object 3">
            <a:extLst>
              <a:ext uri="{FF2B5EF4-FFF2-40B4-BE49-F238E27FC236}">
                <a16:creationId xmlns:a16="http://schemas.microsoft.com/office/drawing/2014/main" id="{32D22EC8-9F1D-4117-9DD7-127A47EEAC47}"/>
              </a:ext>
            </a:extLst>
          </p:cNvPr>
          <p:cNvGraphicFramePr>
            <a:graphicFrameLocks noChangeAspect="1"/>
          </p:cNvGraphicFramePr>
          <p:nvPr/>
        </p:nvGraphicFramePr>
        <p:xfrm>
          <a:off x="1557338" y="3132138"/>
          <a:ext cx="1258887" cy="503237"/>
        </p:xfrm>
        <a:graphic>
          <a:graphicData uri="http://schemas.openxmlformats.org/presentationml/2006/ole">
            <mc:AlternateContent xmlns:mc="http://schemas.openxmlformats.org/markup-compatibility/2006">
              <mc:Choice xmlns:v="urn:schemas-microsoft-com:vml" Requires="v">
                <p:oleObj spid="_x0000_s99350" name="Формула" r:id="rId5" imgW="571252" imgH="228501" progId="Equation.3">
                  <p:embed/>
                </p:oleObj>
              </mc:Choice>
              <mc:Fallback>
                <p:oleObj name="Формула" r:id="rId5" imgW="571252" imgH="22850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338" y="3132138"/>
                        <a:ext cx="12588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6" name="Rectangle 6">
            <a:extLst>
              <a:ext uri="{FF2B5EF4-FFF2-40B4-BE49-F238E27FC236}">
                <a16:creationId xmlns:a16="http://schemas.microsoft.com/office/drawing/2014/main" id="{8B5AD30B-4511-42EE-A7FF-3B443543B38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37" name="Object 5">
            <a:extLst>
              <a:ext uri="{FF2B5EF4-FFF2-40B4-BE49-F238E27FC236}">
                <a16:creationId xmlns:a16="http://schemas.microsoft.com/office/drawing/2014/main" id="{B94670C2-29E6-4779-B16B-F3D065E49819}"/>
              </a:ext>
            </a:extLst>
          </p:cNvPr>
          <p:cNvGraphicFramePr>
            <a:graphicFrameLocks noChangeAspect="1"/>
          </p:cNvGraphicFramePr>
          <p:nvPr/>
        </p:nvGraphicFramePr>
        <p:xfrm>
          <a:off x="4005263" y="3563938"/>
          <a:ext cx="280987" cy="323850"/>
        </p:xfrm>
        <a:graphic>
          <a:graphicData uri="http://schemas.openxmlformats.org/presentationml/2006/ole">
            <mc:AlternateContent xmlns:mc="http://schemas.openxmlformats.org/markup-compatibility/2006">
              <mc:Choice xmlns:v="urn:schemas-microsoft-com:vml" Requires="v">
                <p:oleObj spid="_x0000_s99351" name="Формула" r:id="rId7" imgW="126835" imgH="139518" progId="Equation.3">
                  <p:embed/>
                </p:oleObj>
              </mc:Choice>
              <mc:Fallback>
                <p:oleObj name="Формула" r:id="rId7" imgW="126835" imgH="139518"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5263" y="3563938"/>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8" name="Rectangle 8">
            <a:extLst>
              <a:ext uri="{FF2B5EF4-FFF2-40B4-BE49-F238E27FC236}">
                <a16:creationId xmlns:a16="http://schemas.microsoft.com/office/drawing/2014/main" id="{B34B0F66-A605-418E-943C-0FD36DFFC3C1}"/>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39" name="Object 7">
            <a:extLst>
              <a:ext uri="{FF2B5EF4-FFF2-40B4-BE49-F238E27FC236}">
                <a16:creationId xmlns:a16="http://schemas.microsoft.com/office/drawing/2014/main" id="{B67049EF-73EE-4E9E-8391-A116E7F627E0}"/>
              </a:ext>
            </a:extLst>
          </p:cNvPr>
          <p:cNvGraphicFramePr>
            <a:graphicFrameLocks noChangeAspect="1"/>
          </p:cNvGraphicFramePr>
          <p:nvPr/>
        </p:nvGraphicFramePr>
        <p:xfrm>
          <a:off x="1916113" y="3779838"/>
          <a:ext cx="649287" cy="566737"/>
        </p:xfrm>
        <a:graphic>
          <a:graphicData uri="http://schemas.openxmlformats.org/presentationml/2006/ole">
            <mc:AlternateContent xmlns:mc="http://schemas.openxmlformats.org/markup-compatibility/2006">
              <mc:Choice xmlns:v="urn:schemas-microsoft-com:vml" Requires="v">
                <p:oleObj spid="_x0000_s99352" name="Формула" r:id="rId9" imgW="228501" imgH="203112" progId="Equation.3">
                  <p:embed/>
                </p:oleObj>
              </mc:Choice>
              <mc:Fallback>
                <p:oleObj name="Формула" r:id="rId9" imgW="228501" imgH="203112"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113" y="3779838"/>
                        <a:ext cx="6492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40" name="Rectangle 10">
            <a:extLst>
              <a:ext uri="{FF2B5EF4-FFF2-40B4-BE49-F238E27FC236}">
                <a16:creationId xmlns:a16="http://schemas.microsoft.com/office/drawing/2014/main" id="{EE8B2EDF-5A7A-49F9-ADFB-9C54DE35421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99341" name="Rectangle 12">
            <a:extLst>
              <a:ext uri="{FF2B5EF4-FFF2-40B4-BE49-F238E27FC236}">
                <a16:creationId xmlns:a16="http://schemas.microsoft.com/office/drawing/2014/main" id="{E751CA83-56BA-4ADE-B8B7-962841599A7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42" name="Object 11">
            <a:extLst>
              <a:ext uri="{FF2B5EF4-FFF2-40B4-BE49-F238E27FC236}">
                <a16:creationId xmlns:a16="http://schemas.microsoft.com/office/drawing/2014/main" id="{C525836F-6487-417E-AD98-8EE365989BD3}"/>
              </a:ext>
            </a:extLst>
          </p:cNvPr>
          <p:cNvGraphicFramePr>
            <a:graphicFrameLocks noChangeAspect="1"/>
          </p:cNvGraphicFramePr>
          <p:nvPr/>
        </p:nvGraphicFramePr>
        <p:xfrm>
          <a:off x="3573463" y="5364163"/>
          <a:ext cx="863600" cy="549275"/>
        </p:xfrm>
        <a:graphic>
          <a:graphicData uri="http://schemas.openxmlformats.org/presentationml/2006/ole">
            <mc:AlternateContent xmlns:mc="http://schemas.openxmlformats.org/markup-compatibility/2006">
              <mc:Choice xmlns:v="urn:schemas-microsoft-com:vml" Requires="v">
                <p:oleObj spid="_x0000_s99353" name="Формула" r:id="rId11" imgW="317225" imgH="203024" progId="Equation.3">
                  <p:embed/>
                </p:oleObj>
              </mc:Choice>
              <mc:Fallback>
                <p:oleObj name="Формула" r:id="rId11" imgW="317225" imgH="203024"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3463" y="5364163"/>
                        <a:ext cx="86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43" name="Rectangle 14">
            <a:extLst>
              <a:ext uri="{FF2B5EF4-FFF2-40B4-BE49-F238E27FC236}">
                <a16:creationId xmlns:a16="http://schemas.microsoft.com/office/drawing/2014/main" id="{A85B4258-5B4A-4315-982F-3FB75613393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44" name="Object 13">
            <a:extLst>
              <a:ext uri="{FF2B5EF4-FFF2-40B4-BE49-F238E27FC236}">
                <a16:creationId xmlns:a16="http://schemas.microsoft.com/office/drawing/2014/main" id="{E9043BBB-7A41-4093-81F8-1CD28820F765}"/>
              </a:ext>
            </a:extLst>
          </p:cNvPr>
          <p:cNvGraphicFramePr>
            <a:graphicFrameLocks noChangeAspect="1"/>
          </p:cNvGraphicFramePr>
          <p:nvPr/>
        </p:nvGraphicFramePr>
        <p:xfrm>
          <a:off x="5084763" y="5795963"/>
          <a:ext cx="792162" cy="520700"/>
        </p:xfrm>
        <a:graphic>
          <a:graphicData uri="http://schemas.openxmlformats.org/presentationml/2006/ole">
            <mc:AlternateContent xmlns:mc="http://schemas.openxmlformats.org/markup-compatibility/2006">
              <mc:Choice xmlns:v="urn:schemas-microsoft-com:vml" Requires="v">
                <p:oleObj spid="_x0000_s99354" name="Формула" r:id="rId13" imgW="330057" imgH="215806" progId="Equation.3">
                  <p:embed/>
                </p:oleObj>
              </mc:Choice>
              <mc:Fallback>
                <p:oleObj name="Формула" r:id="rId13" imgW="330057" imgH="215806"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4763" y="5795963"/>
                        <a:ext cx="792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45" name="Rectangle 16">
            <a:extLst>
              <a:ext uri="{FF2B5EF4-FFF2-40B4-BE49-F238E27FC236}">
                <a16:creationId xmlns:a16="http://schemas.microsoft.com/office/drawing/2014/main" id="{DD4E9C41-306F-4C62-81EC-EE957F24AD9A}"/>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46" name="Object 15">
            <a:extLst>
              <a:ext uri="{FF2B5EF4-FFF2-40B4-BE49-F238E27FC236}">
                <a16:creationId xmlns:a16="http://schemas.microsoft.com/office/drawing/2014/main" id="{F28256A5-8188-4D0F-AC28-A188855D6CA2}"/>
              </a:ext>
            </a:extLst>
          </p:cNvPr>
          <p:cNvGraphicFramePr>
            <a:graphicFrameLocks noChangeAspect="1"/>
          </p:cNvGraphicFramePr>
          <p:nvPr/>
        </p:nvGraphicFramePr>
        <p:xfrm>
          <a:off x="476250" y="6588125"/>
          <a:ext cx="5976938" cy="571500"/>
        </p:xfrm>
        <a:graphic>
          <a:graphicData uri="http://schemas.openxmlformats.org/presentationml/2006/ole">
            <mc:AlternateContent xmlns:mc="http://schemas.openxmlformats.org/markup-compatibility/2006">
              <mc:Choice xmlns:v="urn:schemas-microsoft-com:vml" Requires="v">
                <p:oleObj spid="_x0000_s99355" name="Формула" r:id="rId15" imgW="2387600" imgH="228600" progId="Equation.3">
                  <p:embed/>
                </p:oleObj>
              </mc:Choice>
              <mc:Fallback>
                <p:oleObj name="Формула" r:id="rId15" imgW="2387600" imgH="22860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250" y="6588125"/>
                        <a:ext cx="5976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47" name="Rectangle 18">
            <a:extLst>
              <a:ext uri="{FF2B5EF4-FFF2-40B4-BE49-F238E27FC236}">
                <a16:creationId xmlns:a16="http://schemas.microsoft.com/office/drawing/2014/main" id="{5B3F157F-E62F-43BB-A808-159331C7D52B}"/>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99348" name="Object 17">
            <a:extLst>
              <a:ext uri="{FF2B5EF4-FFF2-40B4-BE49-F238E27FC236}">
                <a16:creationId xmlns:a16="http://schemas.microsoft.com/office/drawing/2014/main" id="{9472BD11-8970-4006-B38A-E52F4CEF06E6}"/>
              </a:ext>
            </a:extLst>
          </p:cNvPr>
          <p:cNvGraphicFramePr>
            <a:graphicFrameLocks noChangeAspect="1"/>
          </p:cNvGraphicFramePr>
          <p:nvPr/>
        </p:nvGraphicFramePr>
        <p:xfrm>
          <a:off x="1252538" y="7451725"/>
          <a:ext cx="3760787" cy="627063"/>
        </p:xfrm>
        <a:graphic>
          <a:graphicData uri="http://schemas.openxmlformats.org/presentationml/2006/ole">
            <mc:AlternateContent xmlns:mc="http://schemas.openxmlformats.org/markup-compatibility/2006">
              <mc:Choice xmlns:v="urn:schemas-microsoft-com:vml" Requires="v">
                <p:oleObj spid="_x0000_s99356" name="Формула" r:id="rId17" imgW="1600200" imgH="266700" progId="Equation.3">
                  <p:embed/>
                </p:oleObj>
              </mc:Choice>
              <mc:Fallback>
                <p:oleObj name="Формула" r:id="rId17" imgW="1600200" imgH="266700"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52538" y="7451725"/>
                        <a:ext cx="37607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Содержимое 2">
            <a:extLst>
              <a:ext uri="{FF2B5EF4-FFF2-40B4-BE49-F238E27FC236}">
                <a16:creationId xmlns:a16="http://schemas.microsoft.com/office/drawing/2014/main" id="{584F1C18-1B3E-4F75-A72D-C518F5434887}"/>
              </a:ext>
            </a:extLst>
          </p:cNvPr>
          <p:cNvSpPr>
            <a:spLocks noGrp="1"/>
          </p:cNvSpPr>
          <p:nvPr>
            <p:ph idx="1"/>
          </p:nvPr>
        </p:nvSpPr>
        <p:spPr>
          <a:xfrm>
            <a:off x="342900" y="468313"/>
            <a:ext cx="6172200" cy="7705725"/>
          </a:xfrm>
        </p:spPr>
        <p:txBody>
          <a:bodyPr/>
          <a:lstStyle/>
          <a:p>
            <a:pPr>
              <a:buFont typeface="Wingdings" panose="05000000000000000000" pitchFamily="2" charset="2"/>
              <a:buNone/>
            </a:pPr>
            <a:r>
              <a:rPr lang="ru-RU" altLang="ru-RU" sz="2400"/>
              <a:t>	Последовательность построения точек минимума на текущей итерации определяется соотношением</a:t>
            </a:r>
          </a:p>
          <a:p>
            <a:pPr>
              <a:buFont typeface="Wingdings" panose="05000000000000000000" pitchFamily="2" charset="2"/>
              <a:buNone/>
            </a:pPr>
            <a:endParaRPr lang="ru-RU" altLang="ru-RU" sz="2400"/>
          </a:p>
          <a:p>
            <a:pPr>
              <a:buFont typeface="Wingdings" panose="05000000000000000000" pitchFamily="2" charset="2"/>
              <a:buNone/>
            </a:pPr>
            <a:endParaRPr lang="ru-RU" altLang="ru-RU" sz="2400"/>
          </a:p>
          <a:p>
            <a:pPr>
              <a:buFont typeface="Wingdings" panose="05000000000000000000" pitchFamily="2" charset="2"/>
              <a:buNone/>
            </a:pPr>
            <a:r>
              <a:rPr lang="ru-RU" altLang="ru-RU" sz="2400"/>
              <a:t>	Последовательность шагов в алгоритме Ньютона такая же, как в алгоритме Коши, различается только процесс построения точек   	 </a:t>
            </a:r>
          </a:p>
        </p:txBody>
      </p:sp>
      <p:sp>
        <p:nvSpPr>
          <p:cNvPr id="100355" name="Rectangle 2">
            <a:extLst>
              <a:ext uri="{FF2B5EF4-FFF2-40B4-BE49-F238E27FC236}">
                <a16:creationId xmlns:a16="http://schemas.microsoft.com/office/drawing/2014/main" id="{9866FDD8-6616-4B34-9F23-9BCC6B712B37}"/>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0356" name="Object 1">
            <a:extLst>
              <a:ext uri="{FF2B5EF4-FFF2-40B4-BE49-F238E27FC236}">
                <a16:creationId xmlns:a16="http://schemas.microsoft.com/office/drawing/2014/main" id="{CE94F3D1-2BE4-4785-B266-46BDABC7841D}"/>
              </a:ext>
            </a:extLst>
          </p:cNvPr>
          <p:cNvGraphicFramePr>
            <a:graphicFrameLocks noChangeAspect="1"/>
          </p:cNvGraphicFramePr>
          <p:nvPr/>
        </p:nvGraphicFramePr>
        <p:xfrm>
          <a:off x="1268413" y="1619250"/>
          <a:ext cx="4629150" cy="649288"/>
        </p:xfrm>
        <a:graphic>
          <a:graphicData uri="http://schemas.openxmlformats.org/presentationml/2006/ole">
            <mc:AlternateContent xmlns:mc="http://schemas.openxmlformats.org/markup-compatibility/2006">
              <mc:Choice xmlns:v="urn:schemas-microsoft-com:vml" Requires="v">
                <p:oleObj spid="_x0000_s100359" name="Формула" r:id="rId3" imgW="1904174" imgH="266584" progId="Equation.3">
                  <p:embed/>
                </p:oleObj>
              </mc:Choice>
              <mc:Fallback>
                <p:oleObj name="Формула" r:id="rId3" imgW="1904174" imgH="26658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413" y="1619250"/>
                        <a:ext cx="4629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7" name="Rectangle 4">
            <a:extLst>
              <a:ext uri="{FF2B5EF4-FFF2-40B4-BE49-F238E27FC236}">
                <a16:creationId xmlns:a16="http://schemas.microsoft.com/office/drawing/2014/main" id="{7001296B-5AC8-494F-BBDE-C4D759CF7D6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0358" name="Object 3">
            <a:extLst>
              <a:ext uri="{FF2B5EF4-FFF2-40B4-BE49-F238E27FC236}">
                <a16:creationId xmlns:a16="http://schemas.microsoft.com/office/drawing/2014/main" id="{E5421433-28AE-4D9D-9958-F1C1726990A7}"/>
              </a:ext>
            </a:extLst>
          </p:cNvPr>
          <p:cNvGraphicFramePr>
            <a:graphicFrameLocks noChangeAspect="1"/>
          </p:cNvGraphicFramePr>
          <p:nvPr/>
        </p:nvGraphicFramePr>
        <p:xfrm>
          <a:off x="4797425" y="3521075"/>
          <a:ext cx="858838" cy="546100"/>
        </p:xfrm>
        <a:graphic>
          <a:graphicData uri="http://schemas.openxmlformats.org/presentationml/2006/ole">
            <mc:AlternateContent xmlns:mc="http://schemas.openxmlformats.org/markup-compatibility/2006">
              <mc:Choice xmlns:v="urn:schemas-microsoft-com:vml" Requires="v">
                <p:oleObj spid="_x0000_s100360" name="Формула" r:id="rId5" imgW="317225" imgH="203024" progId="Equation.3">
                  <p:embed/>
                </p:oleObj>
              </mc:Choice>
              <mc:Fallback>
                <p:oleObj name="Формула" r:id="rId5" imgW="317225" imgH="20302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3521075"/>
                        <a:ext cx="8588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F5E74CB9-E13F-4CDF-9E0D-31C8B46E3399}"/>
              </a:ext>
            </a:extLst>
          </p:cNvPr>
          <p:cNvSpPr>
            <a:spLocks noGrp="1" noChangeArrowheads="1"/>
          </p:cNvSpPr>
          <p:nvPr>
            <p:ph type="body" idx="1"/>
          </p:nvPr>
        </p:nvSpPr>
        <p:spPr>
          <a:xfrm>
            <a:off x="342900" y="1403350"/>
            <a:ext cx="6172200" cy="6770688"/>
          </a:xfrm>
        </p:spPr>
        <p:txBody>
          <a:bodyPr/>
          <a:lstStyle/>
          <a:p>
            <a:pPr eaLnBrk="1" hangingPunct="1">
              <a:lnSpc>
                <a:spcPct val="90000"/>
              </a:lnSpc>
            </a:pPr>
            <a:r>
              <a:rPr lang="ru-RU" altLang="ru-RU" sz="2100"/>
              <a:t>Прототипом этого метода являлся метод </a:t>
            </a:r>
            <a:r>
              <a:rPr lang="ru-RU" altLang="ru-RU" sz="2100" i="1"/>
              <a:t>эволюционной оптимизации</a:t>
            </a:r>
            <a:r>
              <a:rPr lang="ru-RU" altLang="ru-RU" sz="2100"/>
              <a:t>, стратегия поиска в котором заключается в следующем – задаётся произвольная базовая точка в многомерной области поиска и исследуются определенным образом выделенные близлежащие к ней другие точки. Из этой группы точек выбирается точка с наилучшим (наименьшим) значением целевой функции и процесс повторяется. Подобная стратегия проста, но в случае большого числа переменных (большой размерности пространства поиска) требует больших вычислительных ресурсов и далеко не эффективна. Развитие подобной, но более эффективной стратегии, реализовано в </a:t>
            </a:r>
            <a:r>
              <a:rPr lang="ru-RU" altLang="ru-RU" sz="2100" i="1"/>
              <a:t>методе поиска по симплексу</a:t>
            </a:r>
            <a:r>
              <a:rPr lang="ru-RU" altLang="ru-RU" sz="2100"/>
              <a:t>. Основу этого метода составляет регулярный симплекс, который представляет собой многогранник, рёбра которого - прямые линии, пересекающиеся в (</a:t>
            </a:r>
            <a:r>
              <a:rPr lang="en-US" altLang="ru-RU" sz="2100" i="1"/>
              <a:t>n</a:t>
            </a:r>
            <a:r>
              <a:rPr lang="ru-RU" altLang="ru-RU" sz="2100" i="1"/>
              <a:t>+</a:t>
            </a:r>
            <a:r>
              <a:rPr lang="ru-RU" altLang="ru-RU" sz="2100"/>
              <a:t>1)-ой равноотстоящих друг от друга вершинах, определённый в </a:t>
            </a:r>
            <a:r>
              <a:rPr lang="en-US" altLang="ru-RU" sz="2100" i="1"/>
              <a:t>n</a:t>
            </a:r>
            <a:r>
              <a:rPr lang="ru-RU" altLang="ru-RU" sz="2100"/>
              <a:t>-мерном пространстве. </a:t>
            </a:r>
          </a:p>
        </p:txBody>
      </p:sp>
      <p:sp>
        <p:nvSpPr>
          <p:cNvPr id="101379" name="Rectangle 4">
            <a:extLst>
              <a:ext uri="{FF2B5EF4-FFF2-40B4-BE49-F238E27FC236}">
                <a16:creationId xmlns:a16="http://schemas.microsoft.com/office/drawing/2014/main" id="{DEB52A13-A8BC-4550-9068-E5D3C4753944}"/>
              </a:ext>
            </a:extLst>
          </p:cNvPr>
          <p:cNvSpPr>
            <a:spLocks noGrp="1" noChangeArrowheads="1"/>
          </p:cNvSpPr>
          <p:nvPr>
            <p:ph type="title"/>
          </p:nvPr>
        </p:nvSpPr>
        <p:spPr>
          <a:xfrm>
            <a:off x="342900" y="369888"/>
            <a:ext cx="6172200" cy="817562"/>
          </a:xfrm>
          <a:noFill/>
        </p:spPr>
        <p:txBody>
          <a:bodyPr/>
          <a:lstStyle/>
          <a:p>
            <a:pPr algn="ctr" eaLnBrk="1" hangingPunct="1"/>
            <a:r>
              <a:rPr lang="ru-RU" altLang="ru-RU"/>
              <a:t>5. Симплекс-метод</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3">
            <a:extLst>
              <a:ext uri="{FF2B5EF4-FFF2-40B4-BE49-F238E27FC236}">
                <a16:creationId xmlns:a16="http://schemas.microsoft.com/office/drawing/2014/main" id="{35C3F9D3-2709-4777-96A3-8FAF37F9DFB7}"/>
              </a:ext>
            </a:extLst>
          </p:cNvPr>
          <p:cNvGraphicFramePr>
            <a:graphicFrameLocks noChangeAspect="1"/>
          </p:cNvGraphicFramePr>
          <p:nvPr>
            <p:ph sz="half" idx="1"/>
          </p:nvPr>
        </p:nvGraphicFramePr>
        <p:xfrm>
          <a:off x="981075" y="2065338"/>
          <a:ext cx="5473700" cy="5675312"/>
        </p:xfrm>
        <a:graphic>
          <a:graphicData uri="http://schemas.openxmlformats.org/presentationml/2006/ole">
            <mc:AlternateContent xmlns:mc="http://schemas.openxmlformats.org/markup-compatibility/2006">
              <mc:Choice xmlns:v="urn:schemas-microsoft-com:vml" Requires="v">
                <p:oleObj spid="_x0000_s102417" name="CorelDRAW" r:id="rId3" imgW="8331120" imgH="7759800" progId="CorelDRAW.Graphic.12">
                  <p:embed/>
                </p:oleObj>
              </mc:Choice>
              <mc:Fallback>
                <p:oleObj name="CorelDRAW" r:id="rId3" imgW="8331120" imgH="775980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2065338"/>
                        <a:ext cx="5473700" cy="56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3" name="AutoShape 4">
            <a:extLst>
              <a:ext uri="{FF2B5EF4-FFF2-40B4-BE49-F238E27FC236}">
                <a16:creationId xmlns:a16="http://schemas.microsoft.com/office/drawing/2014/main" id="{BBC262D4-ADAA-44BB-BAF2-AE20780DA1F3}"/>
              </a:ext>
            </a:extLst>
          </p:cNvPr>
          <p:cNvSpPr>
            <a:spLocks noChangeAspect="1" noChangeArrowheads="1" noTextEdit="1"/>
          </p:cNvSpPr>
          <p:nvPr/>
        </p:nvSpPr>
        <p:spPr bwMode="auto">
          <a:xfrm>
            <a:off x="2420938" y="2411413"/>
            <a:ext cx="13636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240645" name="Freeform 5">
            <a:extLst>
              <a:ext uri="{FF2B5EF4-FFF2-40B4-BE49-F238E27FC236}">
                <a16:creationId xmlns:a16="http://schemas.microsoft.com/office/drawing/2014/main" id="{031A624A-C60D-4B5E-815E-87EEDC40BAE4}"/>
              </a:ext>
            </a:extLst>
          </p:cNvPr>
          <p:cNvSpPr>
            <a:spLocks/>
          </p:cNvSpPr>
          <p:nvPr/>
        </p:nvSpPr>
        <p:spPr bwMode="auto">
          <a:xfrm>
            <a:off x="2744788" y="2830513"/>
            <a:ext cx="304800" cy="419100"/>
          </a:xfrm>
          <a:custGeom>
            <a:avLst/>
            <a:gdLst>
              <a:gd name="T0" fmla="*/ 2147483647 w 32"/>
              <a:gd name="T1" fmla="*/ 0 h 44"/>
              <a:gd name="T2" fmla="*/ 2147483647 w 32"/>
              <a:gd name="T3" fmla="*/ 2147483647 h 44"/>
              <a:gd name="T4" fmla="*/ 2147483647 w 32"/>
              <a:gd name="T5" fmla="*/ 2147483647 h 44"/>
              <a:gd name="T6" fmla="*/ 2147483647 w 32"/>
              <a:gd name="T7" fmla="*/ 2147483647 h 44"/>
              <a:gd name="T8" fmla="*/ 0 w 32"/>
              <a:gd name="T9" fmla="*/ 2147483647 h 44"/>
              <a:gd name="T10" fmla="*/ 2147483647 w 32"/>
              <a:gd name="T11" fmla="*/ 2147483647 h 44"/>
              <a:gd name="T12" fmla="*/ 2147483647 w 32"/>
              <a:gd name="T13" fmla="*/ 0 h 44"/>
              <a:gd name="T14" fmla="*/ 0 60000 65536"/>
              <a:gd name="T15" fmla="*/ 0 60000 65536"/>
              <a:gd name="T16" fmla="*/ 0 60000 65536"/>
              <a:gd name="T17" fmla="*/ 0 60000 65536"/>
              <a:gd name="T18" fmla="*/ 0 60000 65536"/>
              <a:gd name="T19" fmla="*/ 0 60000 65536"/>
              <a:gd name="T20" fmla="*/ 0 60000 65536"/>
              <a:gd name="T21" fmla="*/ 0 w 32"/>
              <a:gd name="T22" fmla="*/ 0 h 44"/>
              <a:gd name="T23" fmla="*/ 32 w 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4">
                <a:moveTo>
                  <a:pt x="31" y="0"/>
                </a:moveTo>
                <a:lnTo>
                  <a:pt x="32" y="22"/>
                </a:lnTo>
                <a:lnTo>
                  <a:pt x="32" y="44"/>
                </a:lnTo>
                <a:lnTo>
                  <a:pt x="16" y="38"/>
                </a:lnTo>
                <a:lnTo>
                  <a:pt x="0" y="31"/>
                </a:lnTo>
                <a:lnTo>
                  <a:pt x="16" y="16"/>
                </a:lnTo>
                <a:lnTo>
                  <a:pt x="31"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46" name="Freeform 6">
            <a:extLst>
              <a:ext uri="{FF2B5EF4-FFF2-40B4-BE49-F238E27FC236}">
                <a16:creationId xmlns:a16="http://schemas.microsoft.com/office/drawing/2014/main" id="{74CE675E-1BBE-4346-A42C-7BB548EB566B}"/>
              </a:ext>
            </a:extLst>
          </p:cNvPr>
          <p:cNvSpPr>
            <a:spLocks/>
          </p:cNvSpPr>
          <p:nvPr/>
        </p:nvSpPr>
        <p:spPr bwMode="auto">
          <a:xfrm>
            <a:off x="2430463" y="2420938"/>
            <a:ext cx="304800" cy="419100"/>
          </a:xfrm>
          <a:custGeom>
            <a:avLst/>
            <a:gdLst>
              <a:gd name="T0" fmla="*/ 0 w 32"/>
              <a:gd name="T1" fmla="*/ 0 h 44"/>
              <a:gd name="T2" fmla="*/ 0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0 w 32"/>
              <a:gd name="T13" fmla="*/ 0 h 44"/>
              <a:gd name="T14" fmla="*/ 0 60000 65536"/>
              <a:gd name="T15" fmla="*/ 0 60000 65536"/>
              <a:gd name="T16" fmla="*/ 0 60000 65536"/>
              <a:gd name="T17" fmla="*/ 0 60000 65536"/>
              <a:gd name="T18" fmla="*/ 0 60000 65536"/>
              <a:gd name="T19" fmla="*/ 0 60000 65536"/>
              <a:gd name="T20" fmla="*/ 0 60000 65536"/>
              <a:gd name="T21" fmla="*/ 0 w 32"/>
              <a:gd name="T22" fmla="*/ 0 h 44"/>
              <a:gd name="T23" fmla="*/ 32 w 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4">
                <a:moveTo>
                  <a:pt x="0" y="0"/>
                </a:moveTo>
                <a:lnTo>
                  <a:pt x="0" y="22"/>
                </a:lnTo>
                <a:lnTo>
                  <a:pt x="1" y="44"/>
                </a:lnTo>
                <a:lnTo>
                  <a:pt x="17" y="37"/>
                </a:lnTo>
                <a:lnTo>
                  <a:pt x="32" y="30"/>
                </a:lnTo>
                <a:lnTo>
                  <a:pt x="16" y="15"/>
                </a:lnTo>
                <a:lnTo>
                  <a:pt x="0"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47" name="Freeform 7">
            <a:extLst>
              <a:ext uri="{FF2B5EF4-FFF2-40B4-BE49-F238E27FC236}">
                <a16:creationId xmlns:a16="http://schemas.microsoft.com/office/drawing/2014/main" id="{0937B92B-B89F-4E0C-A9F0-45F8572137CA}"/>
              </a:ext>
            </a:extLst>
          </p:cNvPr>
          <p:cNvSpPr>
            <a:spLocks/>
          </p:cNvSpPr>
          <p:nvPr/>
        </p:nvSpPr>
        <p:spPr bwMode="auto">
          <a:xfrm>
            <a:off x="2430463" y="2716213"/>
            <a:ext cx="304800" cy="419100"/>
          </a:xfrm>
          <a:custGeom>
            <a:avLst/>
            <a:gdLst>
              <a:gd name="T0" fmla="*/ 2147483647 w 32"/>
              <a:gd name="T1" fmla="*/ 2147483647 h 44"/>
              <a:gd name="T2" fmla="*/ 2147483647 w 32"/>
              <a:gd name="T3" fmla="*/ 2147483647 h 44"/>
              <a:gd name="T4" fmla="*/ 2147483647 w 32"/>
              <a:gd name="T5" fmla="*/ 0 h 44"/>
              <a:gd name="T6" fmla="*/ 2147483647 w 32"/>
              <a:gd name="T7" fmla="*/ 2147483647 h 44"/>
              <a:gd name="T8" fmla="*/ 0 w 32"/>
              <a:gd name="T9" fmla="*/ 2147483647 h 44"/>
              <a:gd name="T10" fmla="*/ 2147483647 w 32"/>
              <a:gd name="T11" fmla="*/ 2147483647 h 44"/>
              <a:gd name="T12" fmla="*/ 2147483647 w 32"/>
              <a:gd name="T13" fmla="*/ 2147483647 h 44"/>
              <a:gd name="T14" fmla="*/ 0 60000 65536"/>
              <a:gd name="T15" fmla="*/ 0 60000 65536"/>
              <a:gd name="T16" fmla="*/ 0 60000 65536"/>
              <a:gd name="T17" fmla="*/ 0 60000 65536"/>
              <a:gd name="T18" fmla="*/ 0 60000 65536"/>
              <a:gd name="T19" fmla="*/ 0 60000 65536"/>
              <a:gd name="T20" fmla="*/ 0 60000 65536"/>
              <a:gd name="T21" fmla="*/ 0 w 32"/>
              <a:gd name="T22" fmla="*/ 0 h 44"/>
              <a:gd name="T23" fmla="*/ 32 w 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4">
                <a:moveTo>
                  <a:pt x="32" y="44"/>
                </a:moveTo>
                <a:lnTo>
                  <a:pt x="32" y="22"/>
                </a:lnTo>
                <a:lnTo>
                  <a:pt x="32" y="0"/>
                </a:lnTo>
                <a:lnTo>
                  <a:pt x="16" y="7"/>
                </a:lnTo>
                <a:lnTo>
                  <a:pt x="0" y="14"/>
                </a:lnTo>
                <a:lnTo>
                  <a:pt x="16" y="29"/>
                </a:lnTo>
                <a:lnTo>
                  <a:pt x="32" y="44"/>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48" name="Freeform 8">
            <a:extLst>
              <a:ext uri="{FF2B5EF4-FFF2-40B4-BE49-F238E27FC236}">
                <a16:creationId xmlns:a16="http://schemas.microsoft.com/office/drawing/2014/main" id="{24A44ABD-D911-4676-A96E-86DA1E428D79}"/>
              </a:ext>
            </a:extLst>
          </p:cNvPr>
          <p:cNvSpPr>
            <a:spLocks/>
          </p:cNvSpPr>
          <p:nvPr/>
        </p:nvSpPr>
        <p:spPr bwMode="auto">
          <a:xfrm>
            <a:off x="2735263" y="2716213"/>
            <a:ext cx="304800" cy="419100"/>
          </a:xfrm>
          <a:custGeom>
            <a:avLst/>
            <a:gdLst>
              <a:gd name="T0" fmla="*/ 0 w 32"/>
              <a:gd name="T1" fmla="*/ 2147483647 h 44"/>
              <a:gd name="T2" fmla="*/ 0 w 32"/>
              <a:gd name="T3" fmla="*/ 2147483647 h 44"/>
              <a:gd name="T4" fmla="*/ 0 w 32"/>
              <a:gd name="T5" fmla="*/ 0 h 44"/>
              <a:gd name="T6" fmla="*/ 2147483647 w 32"/>
              <a:gd name="T7" fmla="*/ 2147483647 h 44"/>
              <a:gd name="T8" fmla="*/ 2147483647 w 32"/>
              <a:gd name="T9" fmla="*/ 2147483647 h 44"/>
              <a:gd name="T10" fmla="*/ 2147483647 w 32"/>
              <a:gd name="T11" fmla="*/ 2147483647 h 44"/>
              <a:gd name="T12" fmla="*/ 0 w 32"/>
              <a:gd name="T13" fmla="*/ 2147483647 h 44"/>
              <a:gd name="T14" fmla="*/ 0 60000 65536"/>
              <a:gd name="T15" fmla="*/ 0 60000 65536"/>
              <a:gd name="T16" fmla="*/ 0 60000 65536"/>
              <a:gd name="T17" fmla="*/ 0 60000 65536"/>
              <a:gd name="T18" fmla="*/ 0 60000 65536"/>
              <a:gd name="T19" fmla="*/ 0 60000 65536"/>
              <a:gd name="T20" fmla="*/ 0 60000 65536"/>
              <a:gd name="T21" fmla="*/ 0 w 32"/>
              <a:gd name="T22" fmla="*/ 0 h 44"/>
              <a:gd name="T23" fmla="*/ 32 w 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4">
                <a:moveTo>
                  <a:pt x="0" y="44"/>
                </a:moveTo>
                <a:lnTo>
                  <a:pt x="0" y="22"/>
                </a:lnTo>
                <a:lnTo>
                  <a:pt x="0" y="0"/>
                </a:lnTo>
                <a:lnTo>
                  <a:pt x="16" y="7"/>
                </a:lnTo>
                <a:lnTo>
                  <a:pt x="32" y="14"/>
                </a:lnTo>
                <a:lnTo>
                  <a:pt x="16" y="29"/>
                </a:lnTo>
                <a:lnTo>
                  <a:pt x="0" y="44"/>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49" name="Freeform 9">
            <a:extLst>
              <a:ext uri="{FF2B5EF4-FFF2-40B4-BE49-F238E27FC236}">
                <a16:creationId xmlns:a16="http://schemas.microsoft.com/office/drawing/2014/main" id="{64331C91-868C-4989-BB1E-EFDA38D9C9E0}"/>
              </a:ext>
            </a:extLst>
          </p:cNvPr>
          <p:cNvSpPr>
            <a:spLocks/>
          </p:cNvSpPr>
          <p:nvPr/>
        </p:nvSpPr>
        <p:spPr bwMode="auto">
          <a:xfrm>
            <a:off x="3049588" y="2849563"/>
            <a:ext cx="304800" cy="419100"/>
          </a:xfrm>
          <a:custGeom>
            <a:avLst/>
            <a:gdLst>
              <a:gd name="T0" fmla="*/ 0 w 32"/>
              <a:gd name="T1" fmla="*/ 0 h 44"/>
              <a:gd name="T2" fmla="*/ 0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0 w 32"/>
              <a:gd name="T13" fmla="*/ 0 h 44"/>
              <a:gd name="T14" fmla="*/ 0 60000 65536"/>
              <a:gd name="T15" fmla="*/ 0 60000 65536"/>
              <a:gd name="T16" fmla="*/ 0 60000 65536"/>
              <a:gd name="T17" fmla="*/ 0 60000 65536"/>
              <a:gd name="T18" fmla="*/ 0 60000 65536"/>
              <a:gd name="T19" fmla="*/ 0 60000 65536"/>
              <a:gd name="T20" fmla="*/ 0 60000 65536"/>
              <a:gd name="T21" fmla="*/ 0 w 32"/>
              <a:gd name="T22" fmla="*/ 0 h 44"/>
              <a:gd name="T23" fmla="*/ 32 w 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4">
                <a:moveTo>
                  <a:pt x="0" y="0"/>
                </a:moveTo>
                <a:lnTo>
                  <a:pt x="0" y="22"/>
                </a:lnTo>
                <a:lnTo>
                  <a:pt x="1" y="44"/>
                </a:lnTo>
                <a:lnTo>
                  <a:pt x="16" y="37"/>
                </a:lnTo>
                <a:lnTo>
                  <a:pt x="32" y="30"/>
                </a:lnTo>
                <a:lnTo>
                  <a:pt x="16" y="15"/>
                </a:lnTo>
                <a:lnTo>
                  <a:pt x="0"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50" name="Freeform 10">
            <a:extLst>
              <a:ext uri="{FF2B5EF4-FFF2-40B4-BE49-F238E27FC236}">
                <a16:creationId xmlns:a16="http://schemas.microsoft.com/office/drawing/2014/main" id="{C66D560C-708A-405E-9756-E73814AA0B1A}"/>
              </a:ext>
            </a:extLst>
          </p:cNvPr>
          <p:cNvSpPr>
            <a:spLocks/>
          </p:cNvSpPr>
          <p:nvPr/>
        </p:nvSpPr>
        <p:spPr bwMode="auto">
          <a:xfrm>
            <a:off x="3049588" y="3144838"/>
            <a:ext cx="314325" cy="419100"/>
          </a:xfrm>
          <a:custGeom>
            <a:avLst/>
            <a:gdLst>
              <a:gd name="T0" fmla="*/ 2147483647 w 33"/>
              <a:gd name="T1" fmla="*/ 2147483647 h 44"/>
              <a:gd name="T2" fmla="*/ 2147483647 w 33"/>
              <a:gd name="T3" fmla="*/ 2147483647 h 44"/>
              <a:gd name="T4" fmla="*/ 0 w 33"/>
              <a:gd name="T5" fmla="*/ 2147483647 h 44"/>
              <a:gd name="T6" fmla="*/ 2147483647 w 33"/>
              <a:gd name="T7" fmla="*/ 2147483647 h 44"/>
              <a:gd name="T8" fmla="*/ 2147483647 w 33"/>
              <a:gd name="T9" fmla="*/ 0 h 44"/>
              <a:gd name="T10" fmla="*/ 2147483647 w 33"/>
              <a:gd name="T11" fmla="*/ 2147483647 h 44"/>
              <a:gd name="T12" fmla="*/ 2147483647 w 33"/>
              <a:gd name="T13" fmla="*/ 2147483647 h 44"/>
              <a:gd name="T14" fmla="*/ 0 60000 65536"/>
              <a:gd name="T15" fmla="*/ 0 60000 65536"/>
              <a:gd name="T16" fmla="*/ 0 60000 65536"/>
              <a:gd name="T17" fmla="*/ 0 60000 65536"/>
              <a:gd name="T18" fmla="*/ 0 60000 65536"/>
              <a:gd name="T19" fmla="*/ 0 60000 65536"/>
              <a:gd name="T20" fmla="*/ 0 60000 65536"/>
              <a:gd name="T21" fmla="*/ 0 w 33"/>
              <a:gd name="T22" fmla="*/ 0 h 44"/>
              <a:gd name="T23" fmla="*/ 33 w 3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4">
                <a:moveTo>
                  <a:pt x="33" y="44"/>
                </a:moveTo>
                <a:lnTo>
                  <a:pt x="16" y="29"/>
                </a:lnTo>
                <a:lnTo>
                  <a:pt x="0" y="14"/>
                </a:lnTo>
                <a:lnTo>
                  <a:pt x="16" y="7"/>
                </a:lnTo>
                <a:lnTo>
                  <a:pt x="32" y="0"/>
                </a:lnTo>
                <a:lnTo>
                  <a:pt x="32" y="22"/>
                </a:lnTo>
                <a:lnTo>
                  <a:pt x="33" y="44"/>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51" name="Freeform 11">
            <a:extLst>
              <a:ext uri="{FF2B5EF4-FFF2-40B4-BE49-F238E27FC236}">
                <a16:creationId xmlns:a16="http://schemas.microsoft.com/office/drawing/2014/main" id="{D409EAFE-C07C-410B-A5EF-D089BC8E34D7}"/>
              </a:ext>
            </a:extLst>
          </p:cNvPr>
          <p:cNvSpPr>
            <a:spLocks/>
          </p:cNvSpPr>
          <p:nvPr/>
        </p:nvSpPr>
        <p:spPr bwMode="auto">
          <a:xfrm>
            <a:off x="3344863" y="3144838"/>
            <a:ext cx="314325" cy="419100"/>
          </a:xfrm>
          <a:custGeom>
            <a:avLst/>
            <a:gdLst>
              <a:gd name="T0" fmla="*/ 2147483647 w 33"/>
              <a:gd name="T1" fmla="*/ 2147483647 h 44"/>
              <a:gd name="T2" fmla="*/ 2147483647 w 33"/>
              <a:gd name="T3" fmla="*/ 2147483647 h 44"/>
              <a:gd name="T4" fmla="*/ 2147483647 w 33"/>
              <a:gd name="T5" fmla="*/ 2147483647 h 44"/>
              <a:gd name="T6" fmla="*/ 2147483647 w 33"/>
              <a:gd name="T7" fmla="*/ 2147483647 h 44"/>
              <a:gd name="T8" fmla="*/ 0 w 33"/>
              <a:gd name="T9" fmla="*/ 0 h 44"/>
              <a:gd name="T10" fmla="*/ 2147483647 w 33"/>
              <a:gd name="T11" fmla="*/ 2147483647 h 44"/>
              <a:gd name="T12" fmla="*/ 2147483647 w 33"/>
              <a:gd name="T13" fmla="*/ 2147483647 h 44"/>
              <a:gd name="T14" fmla="*/ 0 60000 65536"/>
              <a:gd name="T15" fmla="*/ 0 60000 65536"/>
              <a:gd name="T16" fmla="*/ 0 60000 65536"/>
              <a:gd name="T17" fmla="*/ 0 60000 65536"/>
              <a:gd name="T18" fmla="*/ 0 60000 65536"/>
              <a:gd name="T19" fmla="*/ 0 60000 65536"/>
              <a:gd name="T20" fmla="*/ 0 60000 65536"/>
              <a:gd name="T21" fmla="*/ 0 w 33"/>
              <a:gd name="T22" fmla="*/ 0 h 44"/>
              <a:gd name="T23" fmla="*/ 33 w 3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4">
                <a:moveTo>
                  <a:pt x="2" y="44"/>
                </a:moveTo>
                <a:lnTo>
                  <a:pt x="17" y="28"/>
                </a:lnTo>
                <a:lnTo>
                  <a:pt x="33" y="12"/>
                </a:lnTo>
                <a:lnTo>
                  <a:pt x="16" y="6"/>
                </a:lnTo>
                <a:lnTo>
                  <a:pt x="0" y="0"/>
                </a:lnTo>
                <a:lnTo>
                  <a:pt x="1" y="22"/>
                </a:lnTo>
                <a:lnTo>
                  <a:pt x="2" y="44"/>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52" name="Freeform 12">
            <a:extLst>
              <a:ext uri="{FF2B5EF4-FFF2-40B4-BE49-F238E27FC236}">
                <a16:creationId xmlns:a16="http://schemas.microsoft.com/office/drawing/2014/main" id="{65034AB5-AD94-42ED-96A4-60541FBFB96A}"/>
              </a:ext>
            </a:extLst>
          </p:cNvPr>
          <p:cNvSpPr>
            <a:spLocks/>
          </p:cNvSpPr>
          <p:nvPr/>
        </p:nvSpPr>
        <p:spPr bwMode="auto">
          <a:xfrm>
            <a:off x="3354388" y="3268663"/>
            <a:ext cx="419100" cy="304800"/>
          </a:xfrm>
          <a:custGeom>
            <a:avLst/>
            <a:gdLst>
              <a:gd name="T0" fmla="*/ 0 w 44"/>
              <a:gd name="T1" fmla="*/ 2147483647 h 32"/>
              <a:gd name="T2" fmla="*/ 2147483647 w 44"/>
              <a:gd name="T3" fmla="*/ 2147483647 h 32"/>
              <a:gd name="T4" fmla="*/ 2147483647 w 44"/>
              <a:gd name="T5" fmla="*/ 0 h 32"/>
              <a:gd name="T6" fmla="*/ 2147483647 w 44"/>
              <a:gd name="T7" fmla="*/ 2147483647 h 32"/>
              <a:gd name="T8" fmla="*/ 2147483647 w 44"/>
              <a:gd name="T9" fmla="*/ 2147483647 h 32"/>
              <a:gd name="T10" fmla="*/ 2147483647 w 44"/>
              <a:gd name="T11" fmla="*/ 2147483647 h 32"/>
              <a:gd name="T12" fmla="*/ 0 w 44"/>
              <a:gd name="T13" fmla="*/ 2147483647 h 32"/>
              <a:gd name="T14" fmla="*/ 0 60000 65536"/>
              <a:gd name="T15" fmla="*/ 0 60000 65536"/>
              <a:gd name="T16" fmla="*/ 0 60000 65536"/>
              <a:gd name="T17" fmla="*/ 0 60000 65536"/>
              <a:gd name="T18" fmla="*/ 0 60000 65536"/>
              <a:gd name="T19" fmla="*/ 0 60000 65536"/>
              <a:gd name="T20" fmla="*/ 0 60000 65536"/>
              <a:gd name="T21" fmla="*/ 0 w 44"/>
              <a:gd name="T22" fmla="*/ 0 h 32"/>
              <a:gd name="T23" fmla="*/ 44 w 4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2">
                <a:moveTo>
                  <a:pt x="0" y="32"/>
                </a:moveTo>
                <a:lnTo>
                  <a:pt x="15" y="16"/>
                </a:lnTo>
                <a:lnTo>
                  <a:pt x="30" y="0"/>
                </a:lnTo>
                <a:lnTo>
                  <a:pt x="37" y="16"/>
                </a:lnTo>
                <a:lnTo>
                  <a:pt x="44" y="32"/>
                </a:lnTo>
                <a:lnTo>
                  <a:pt x="22" y="32"/>
                </a:lnTo>
                <a:lnTo>
                  <a:pt x="0" y="32"/>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2412" name="Oval 13">
            <a:extLst>
              <a:ext uri="{FF2B5EF4-FFF2-40B4-BE49-F238E27FC236}">
                <a16:creationId xmlns:a16="http://schemas.microsoft.com/office/drawing/2014/main" id="{1681EDC3-4F52-4AF8-9FCC-7CAAC8564BCC}"/>
              </a:ext>
            </a:extLst>
          </p:cNvPr>
          <p:cNvSpPr>
            <a:spLocks noChangeArrowheads="1"/>
          </p:cNvSpPr>
          <p:nvPr/>
        </p:nvSpPr>
        <p:spPr bwMode="auto">
          <a:xfrm>
            <a:off x="4005263" y="3421063"/>
            <a:ext cx="142875" cy="142875"/>
          </a:xfrm>
          <a:prstGeom prst="ellipse">
            <a:avLst/>
          </a:prstGeom>
          <a:solidFill>
            <a:srgbClr val="00FF99"/>
          </a:solidFill>
          <a:ln w="9525">
            <a:solidFill>
              <a:schemeClr val="tx1"/>
            </a:solidFill>
            <a:round/>
            <a:headEnd/>
            <a:tailEnd/>
          </a:ln>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240654" name="Freeform 14">
            <a:extLst>
              <a:ext uri="{FF2B5EF4-FFF2-40B4-BE49-F238E27FC236}">
                <a16:creationId xmlns:a16="http://schemas.microsoft.com/office/drawing/2014/main" id="{6E364115-F353-47C7-8AF7-A6E4533CDC27}"/>
              </a:ext>
            </a:extLst>
          </p:cNvPr>
          <p:cNvSpPr>
            <a:spLocks/>
          </p:cNvSpPr>
          <p:nvPr/>
        </p:nvSpPr>
        <p:spPr bwMode="auto">
          <a:xfrm flipH="1" flipV="1">
            <a:off x="3644900" y="3275013"/>
            <a:ext cx="419100" cy="304800"/>
          </a:xfrm>
          <a:custGeom>
            <a:avLst/>
            <a:gdLst>
              <a:gd name="T0" fmla="*/ 0 w 44"/>
              <a:gd name="T1" fmla="*/ 2147483647 h 32"/>
              <a:gd name="T2" fmla="*/ 2147483647 w 44"/>
              <a:gd name="T3" fmla="*/ 2147483647 h 32"/>
              <a:gd name="T4" fmla="*/ 2147483647 w 44"/>
              <a:gd name="T5" fmla="*/ 0 h 32"/>
              <a:gd name="T6" fmla="*/ 2147483647 w 44"/>
              <a:gd name="T7" fmla="*/ 2147483647 h 32"/>
              <a:gd name="T8" fmla="*/ 2147483647 w 44"/>
              <a:gd name="T9" fmla="*/ 2147483647 h 32"/>
              <a:gd name="T10" fmla="*/ 2147483647 w 44"/>
              <a:gd name="T11" fmla="*/ 2147483647 h 32"/>
              <a:gd name="T12" fmla="*/ 0 w 44"/>
              <a:gd name="T13" fmla="*/ 2147483647 h 32"/>
              <a:gd name="T14" fmla="*/ 0 60000 65536"/>
              <a:gd name="T15" fmla="*/ 0 60000 65536"/>
              <a:gd name="T16" fmla="*/ 0 60000 65536"/>
              <a:gd name="T17" fmla="*/ 0 60000 65536"/>
              <a:gd name="T18" fmla="*/ 0 60000 65536"/>
              <a:gd name="T19" fmla="*/ 0 60000 65536"/>
              <a:gd name="T20" fmla="*/ 0 60000 65536"/>
              <a:gd name="T21" fmla="*/ 0 w 44"/>
              <a:gd name="T22" fmla="*/ 0 h 32"/>
              <a:gd name="T23" fmla="*/ 44 w 4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2">
                <a:moveTo>
                  <a:pt x="0" y="32"/>
                </a:moveTo>
                <a:lnTo>
                  <a:pt x="15" y="16"/>
                </a:lnTo>
                <a:lnTo>
                  <a:pt x="30" y="0"/>
                </a:lnTo>
                <a:lnTo>
                  <a:pt x="37" y="16"/>
                </a:lnTo>
                <a:lnTo>
                  <a:pt x="44" y="32"/>
                </a:lnTo>
                <a:lnTo>
                  <a:pt x="22" y="32"/>
                </a:lnTo>
                <a:lnTo>
                  <a:pt x="0" y="32"/>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0655" name="Freeform 15">
            <a:extLst>
              <a:ext uri="{FF2B5EF4-FFF2-40B4-BE49-F238E27FC236}">
                <a16:creationId xmlns:a16="http://schemas.microsoft.com/office/drawing/2014/main" id="{55E49DCF-5657-4E4B-A5AD-9735CD49F037}"/>
              </a:ext>
            </a:extLst>
          </p:cNvPr>
          <p:cNvSpPr>
            <a:spLocks/>
          </p:cNvSpPr>
          <p:nvPr/>
        </p:nvSpPr>
        <p:spPr bwMode="auto">
          <a:xfrm rot="18759352" flipV="1">
            <a:off x="3813175" y="3382963"/>
            <a:ext cx="419100" cy="273050"/>
          </a:xfrm>
          <a:custGeom>
            <a:avLst/>
            <a:gdLst>
              <a:gd name="T0" fmla="*/ 0 w 44"/>
              <a:gd name="T1" fmla="*/ 2147483647 h 32"/>
              <a:gd name="T2" fmla="*/ 2147483647 w 44"/>
              <a:gd name="T3" fmla="*/ 2147483647 h 32"/>
              <a:gd name="T4" fmla="*/ 2147483647 w 44"/>
              <a:gd name="T5" fmla="*/ 0 h 32"/>
              <a:gd name="T6" fmla="*/ 2147483647 w 44"/>
              <a:gd name="T7" fmla="*/ 2147483647 h 32"/>
              <a:gd name="T8" fmla="*/ 2147483647 w 44"/>
              <a:gd name="T9" fmla="*/ 2147483647 h 32"/>
              <a:gd name="T10" fmla="*/ 2147483647 w 44"/>
              <a:gd name="T11" fmla="*/ 2147483647 h 32"/>
              <a:gd name="T12" fmla="*/ 0 w 44"/>
              <a:gd name="T13" fmla="*/ 2147483647 h 32"/>
              <a:gd name="T14" fmla="*/ 0 60000 65536"/>
              <a:gd name="T15" fmla="*/ 0 60000 65536"/>
              <a:gd name="T16" fmla="*/ 0 60000 65536"/>
              <a:gd name="T17" fmla="*/ 0 60000 65536"/>
              <a:gd name="T18" fmla="*/ 0 60000 65536"/>
              <a:gd name="T19" fmla="*/ 0 60000 65536"/>
              <a:gd name="T20" fmla="*/ 0 60000 65536"/>
              <a:gd name="T21" fmla="*/ 0 w 44"/>
              <a:gd name="T22" fmla="*/ 0 h 32"/>
              <a:gd name="T23" fmla="*/ 44 w 4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2">
                <a:moveTo>
                  <a:pt x="0" y="32"/>
                </a:moveTo>
                <a:lnTo>
                  <a:pt x="15" y="16"/>
                </a:lnTo>
                <a:lnTo>
                  <a:pt x="30" y="0"/>
                </a:lnTo>
                <a:lnTo>
                  <a:pt x="37" y="16"/>
                </a:lnTo>
                <a:lnTo>
                  <a:pt x="44" y="32"/>
                </a:lnTo>
                <a:lnTo>
                  <a:pt x="22" y="32"/>
                </a:lnTo>
                <a:lnTo>
                  <a:pt x="0" y="32"/>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2415" name="Rectangle 16">
            <a:extLst>
              <a:ext uri="{FF2B5EF4-FFF2-40B4-BE49-F238E27FC236}">
                <a16:creationId xmlns:a16="http://schemas.microsoft.com/office/drawing/2014/main" id="{45BD5A05-4F4F-4310-BB92-07401D15AB18}"/>
              </a:ext>
            </a:extLst>
          </p:cNvPr>
          <p:cNvSpPr>
            <a:spLocks noChangeArrowheads="1"/>
          </p:cNvSpPr>
          <p:nvPr/>
        </p:nvSpPr>
        <p:spPr bwMode="auto">
          <a:xfrm>
            <a:off x="908050" y="2051050"/>
            <a:ext cx="504825" cy="3459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
        <p:nvSpPr>
          <p:cNvPr id="102416" name="Rectangle 17">
            <a:extLst>
              <a:ext uri="{FF2B5EF4-FFF2-40B4-BE49-F238E27FC236}">
                <a16:creationId xmlns:a16="http://schemas.microsoft.com/office/drawing/2014/main" id="{AB9BF3C7-DCC5-4934-B5C5-0973724E9F96}"/>
              </a:ext>
            </a:extLst>
          </p:cNvPr>
          <p:cNvSpPr>
            <a:spLocks noGrp="1" noChangeArrowheads="1"/>
          </p:cNvSpPr>
          <p:nvPr>
            <p:ph type="title"/>
          </p:nvPr>
        </p:nvSpPr>
        <p:spPr>
          <a:xfrm>
            <a:off x="342900" y="369888"/>
            <a:ext cx="6172200" cy="1249362"/>
          </a:xfrm>
        </p:spPr>
        <p:txBody>
          <a:bodyPr/>
          <a:lstStyle/>
          <a:p>
            <a:pPr algn="ctr" eaLnBrk="1" hangingPunct="1"/>
            <a:r>
              <a:rPr lang="ru-RU" altLang="ru-RU" sz="3600"/>
              <a:t>Процедура преобразования симплекса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0646"/>
                                        </p:tgtEl>
                                        <p:attrNameLst>
                                          <p:attrName>style.visibility</p:attrName>
                                        </p:attrNameLst>
                                      </p:cBhvr>
                                      <p:to>
                                        <p:strVal val="visible"/>
                                      </p:to>
                                    </p:set>
                                    <p:animEffect transition="in" filter="wipe(down)">
                                      <p:cBhvr>
                                        <p:cTn id="7" dur="500"/>
                                        <p:tgtEl>
                                          <p:spTgt spid="240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0647"/>
                                        </p:tgtEl>
                                        <p:attrNameLst>
                                          <p:attrName>style.visibility</p:attrName>
                                        </p:attrNameLst>
                                      </p:cBhvr>
                                      <p:to>
                                        <p:strVal val="visible"/>
                                      </p:to>
                                    </p:set>
                                    <p:animEffect transition="in" filter="wipe(down)">
                                      <p:cBhvr>
                                        <p:cTn id="12" dur="500"/>
                                        <p:tgtEl>
                                          <p:spTgt spid="2406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4064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40648"/>
                                        </p:tgtEl>
                                        <p:attrNameLst>
                                          <p:attrName>style.visibility</p:attrName>
                                        </p:attrNameLst>
                                      </p:cBhvr>
                                      <p:to>
                                        <p:strVal val="visible"/>
                                      </p:to>
                                    </p:set>
                                    <p:animEffect transition="in" filter="wipe(down)">
                                      <p:cBhvr>
                                        <p:cTn id="21" dur="500"/>
                                        <p:tgtEl>
                                          <p:spTgt spid="2406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240647"/>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40645"/>
                                        </p:tgtEl>
                                        <p:attrNameLst>
                                          <p:attrName>style.visibility</p:attrName>
                                        </p:attrNameLst>
                                      </p:cBhvr>
                                      <p:to>
                                        <p:strVal val="visible"/>
                                      </p:to>
                                    </p:set>
                                    <p:animEffect transition="in" filter="wipe(down)">
                                      <p:cBhvr>
                                        <p:cTn id="30" dur="500"/>
                                        <p:tgtEl>
                                          <p:spTgt spid="2406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4064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40649"/>
                                        </p:tgtEl>
                                        <p:attrNameLst>
                                          <p:attrName>style.visibility</p:attrName>
                                        </p:attrNameLst>
                                      </p:cBhvr>
                                      <p:to>
                                        <p:strVal val="visible"/>
                                      </p:to>
                                    </p:set>
                                    <p:animEffect transition="in" filter="wipe(down)">
                                      <p:cBhvr>
                                        <p:cTn id="39" dur="500"/>
                                        <p:tgtEl>
                                          <p:spTgt spid="24064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240645"/>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240650"/>
                                        </p:tgtEl>
                                        <p:attrNameLst>
                                          <p:attrName>style.visibility</p:attrName>
                                        </p:attrNameLst>
                                      </p:cBhvr>
                                      <p:to>
                                        <p:strVal val="visible"/>
                                      </p:to>
                                    </p:set>
                                    <p:animEffect transition="in" filter="wipe(down)">
                                      <p:cBhvr>
                                        <p:cTn id="48" dur="500"/>
                                        <p:tgtEl>
                                          <p:spTgt spid="24065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24064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40651"/>
                                        </p:tgtEl>
                                        <p:attrNameLst>
                                          <p:attrName>style.visibility</p:attrName>
                                        </p:attrNameLst>
                                      </p:cBhvr>
                                      <p:to>
                                        <p:strVal val="visible"/>
                                      </p:to>
                                    </p:set>
                                    <p:animEffect transition="in" filter="wipe(down)">
                                      <p:cBhvr>
                                        <p:cTn id="57" dur="500"/>
                                        <p:tgtEl>
                                          <p:spTgt spid="24065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nodeType="clickEffect">
                                  <p:stCondLst>
                                    <p:cond delay="0"/>
                                  </p:stCondLst>
                                  <p:childTnLst>
                                    <p:set>
                                      <p:cBhvr>
                                        <p:cTn id="61" dur="1" fill="hold">
                                          <p:stCondLst>
                                            <p:cond delay="0"/>
                                          </p:stCondLst>
                                        </p:cTn>
                                        <p:tgtEl>
                                          <p:spTgt spid="240650"/>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240652"/>
                                        </p:tgtEl>
                                        <p:attrNameLst>
                                          <p:attrName>style.visibility</p:attrName>
                                        </p:attrNameLst>
                                      </p:cBhvr>
                                      <p:to>
                                        <p:strVal val="visible"/>
                                      </p:to>
                                    </p:set>
                                    <p:animEffect transition="in" filter="wipe(down)">
                                      <p:cBhvr>
                                        <p:cTn id="66" dur="500"/>
                                        <p:tgtEl>
                                          <p:spTgt spid="24065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240651"/>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240654"/>
                                        </p:tgtEl>
                                        <p:attrNameLst>
                                          <p:attrName>style.visibility</p:attrName>
                                        </p:attrNameLst>
                                      </p:cBhvr>
                                      <p:to>
                                        <p:strVal val="visible"/>
                                      </p:to>
                                    </p:set>
                                    <p:animEffect transition="in" filter="wipe(down)">
                                      <p:cBhvr>
                                        <p:cTn id="75" dur="500"/>
                                        <p:tgtEl>
                                          <p:spTgt spid="24065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nodeType="clickEffect">
                                  <p:stCondLst>
                                    <p:cond delay="0"/>
                                  </p:stCondLst>
                                  <p:childTnLst>
                                    <p:set>
                                      <p:cBhvr>
                                        <p:cTn id="79" dur="1" fill="hold">
                                          <p:stCondLst>
                                            <p:cond delay="0"/>
                                          </p:stCondLst>
                                        </p:cTn>
                                        <p:tgtEl>
                                          <p:spTgt spid="240652"/>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240646"/>
                                        </p:tgtEl>
                                        <p:attrNameLst>
                                          <p:attrName>style.visibility</p:attrName>
                                        </p:attrNameLst>
                                      </p:cBhvr>
                                      <p:to>
                                        <p:strVal val="visible"/>
                                      </p:to>
                                    </p:set>
                                    <p:animEffect transition="in" filter="wipe(down)">
                                      <p:cBhvr>
                                        <p:cTn id="84" dur="500"/>
                                        <p:tgtEl>
                                          <p:spTgt spid="24064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nodeType="clickEffect">
                                  <p:stCondLst>
                                    <p:cond delay="0"/>
                                  </p:stCondLst>
                                  <p:childTnLst>
                                    <p:set>
                                      <p:cBhvr>
                                        <p:cTn id="88" dur="1" fill="hold">
                                          <p:stCondLst>
                                            <p:cond delay="0"/>
                                          </p:stCondLst>
                                        </p:cTn>
                                        <p:tgtEl>
                                          <p:spTgt spid="240655"/>
                                        </p:tgtEl>
                                        <p:attrNameLst>
                                          <p:attrName>style.visibility</p:attrName>
                                        </p:attrNameLst>
                                      </p:cBhvr>
                                      <p:to>
                                        <p:strVal val="visible"/>
                                      </p:to>
                                    </p:set>
                                    <p:animEffect transition="in" filter="wipe(down)">
                                      <p:cBhvr>
                                        <p:cTn id="89" dur="500"/>
                                        <p:tgtEl>
                                          <p:spTgt spid="24065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240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A0354193-1EB0-4F9A-A2D3-143B7FCABEF8}"/>
              </a:ext>
            </a:extLst>
          </p:cNvPr>
          <p:cNvSpPr>
            <a:spLocks noGrp="1" noChangeArrowheads="1"/>
          </p:cNvSpPr>
          <p:nvPr>
            <p:ph type="body" idx="1"/>
          </p:nvPr>
        </p:nvSpPr>
        <p:spPr>
          <a:xfrm>
            <a:off x="342900" y="468313"/>
            <a:ext cx="6172200" cy="7705725"/>
          </a:xfrm>
        </p:spPr>
        <p:txBody>
          <a:bodyPr/>
          <a:lstStyle/>
          <a:p>
            <a:pPr eaLnBrk="1" hangingPunct="1">
              <a:lnSpc>
                <a:spcPct val="80000"/>
              </a:lnSpc>
            </a:pPr>
            <a:r>
              <a:rPr lang="ru-RU" altLang="ru-RU" sz="1900"/>
              <a:t>Итерационный процесс продолжается до тех пор, пока очередной симплекс не захватит точку минимума целевой функции или не произойдёт  «зацикливание» алгоритма – циклическое движение по двум соседним положениям симплексов. Разрешение этой проблемы заключается в следующих действиях:</a:t>
            </a:r>
          </a:p>
          <a:p>
            <a:pPr eaLnBrk="1" hangingPunct="1">
              <a:lnSpc>
                <a:spcPct val="80000"/>
              </a:lnSpc>
            </a:pPr>
            <a:r>
              <a:rPr lang="ru-RU" altLang="ru-RU" sz="1900"/>
              <a:t>Если в новой полученной вершине значение целевой функции окажется худшим, то осуществляется возврат к вершине прежнего симплекса. Вместо неё берётся другая вершина, которой соответствует следующее по величине значение целевой функции и отыскивается точка, которая является её дополнением (на соответствующей ей прямой).</a:t>
            </a:r>
          </a:p>
          <a:p>
            <a:pPr eaLnBrk="1" hangingPunct="1">
              <a:lnSpc>
                <a:spcPct val="80000"/>
              </a:lnSpc>
            </a:pPr>
            <a:r>
              <a:rPr lang="ru-RU" altLang="ru-RU" sz="1900"/>
              <a:t>Если какая-либо вершина симплекса не исключается на протяжении более чем  </a:t>
            </a:r>
            <a:r>
              <a:rPr lang="en-US" altLang="ru-RU" sz="1900" i="1"/>
              <a:t>m </a:t>
            </a:r>
            <a:r>
              <a:rPr lang="ru-RU" altLang="ru-RU" sz="1900"/>
              <a:t> итераций, то необходимо уменьшить размеры симплекса с помощью коэффициента </a:t>
            </a:r>
            <a:r>
              <a:rPr lang="ru-RU" altLang="ru-RU" sz="1900" i="1"/>
              <a:t>редукции</a:t>
            </a:r>
            <a:r>
              <a:rPr lang="ru-RU" altLang="ru-RU" sz="1900"/>
              <a:t> и построить новый симплекс, выбрав опорной точкой вершину симплекса, имеющую наименьшее значение целевой функции. (Рис.4.14.).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AE19B3CB-4989-4A52-907F-811FD1B4E971}"/>
              </a:ext>
            </a:extLst>
          </p:cNvPr>
          <p:cNvSpPr>
            <a:spLocks noGrp="1" noChangeArrowheads="1"/>
          </p:cNvSpPr>
          <p:nvPr>
            <p:ph type="body" idx="1"/>
          </p:nvPr>
        </p:nvSpPr>
        <p:spPr>
          <a:xfrm>
            <a:off x="342900" y="395288"/>
            <a:ext cx="6172200" cy="7778750"/>
          </a:xfrm>
        </p:spPr>
        <p:txBody>
          <a:bodyPr/>
          <a:lstStyle/>
          <a:p>
            <a:pPr eaLnBrk="1" hangingPunct="1">
              <a:lnSpc>
                <a:spcPct val="80000"/>
              </a:lnSpc>
            </a:pPr>
            <a:r>
              <a:rPr lang="ru-RU" altLang="ru-RU" sz="2400"/>
              <a:t>	Значение </a:t>
            </a:r>
            <a:r>
              <a:rPr lang="en-US" altLang="ru-RU" sz="2400" i="1"/>
              <a:t>m </a:t>
            </a:r>
            <a:r>
              <a:rPr lang="ru-RU" altLang="ru-RU" sz="2400"/>
              <a:t>выбирается из соотношения</a:t>
            </a:r>
          </a:p>
          <a:p>
            <a:pPr eaLnBrk="1" hangingPunct="1">
              <a:lnSpc>
                <a:spcPct val="80000"/>
              </a:lnSpc>
            </a:pPr>
            <a:endParaRPr lang="ru-RU" altLang="ru-RU" sz="2400"/>
          </a:p>
          <a:p>
            <a:pPr eaLnBrk="1" hangingPunct="1">
              <a:lnSpc>
                <a:spcPct val="80000"/>
              </a:lnSpc>
            </a:pPr>
            <a:r>
              <a:rPr lang="ru-RU" altLang="ru-RU" sz="2400"/>
              <a:t>	где </a:t>
            </a:r>
            <a:r>
              <a:rPr lang="en-US" altLang="ru-RU" sz="2400" i="1"/>
              <a:t>n</a:t>
            </a:r>
            <a:r>
              <a:rPr lang="ru-RU" altLang="ru-RU" sz="2400" i="1"/>
              <a:t> –</a:t>
            </a:r>
            <a:r>
              <a:rPr lang="ru-RU" altLang="ru-RU" sz="2400"/>
              <a:t> размерность пространства поиска, </a:t>
            </a:r>
            <a:r>
              <a:rPr lang="en-US" altLang="ru-RU" sz="2400" i="1"/>
              <a:t>m </a:t>
            </a:r>
            <a:r>
              <a:rPr lang="ru-RU" altLang="ru-RU" sz="2400"/>
              <a:t>– округляется до ближайшего целого числа.</a:t>
            </a:r>
          </a:p>
          <a:p>
            <a:pPr eaLnBrk="1" hangingPunct="1">
              <a:lnSpc>
                <a:spcPct val="80000"/>
              </a:lnSpc>
            </a:pPr>
            <a:r>
              <a:rPr lang="ru-RU" altLang="ru-RU" sz="2400"/>
              <a:t>Поиск завершается, когда  размеры симплекса или разности между значениями целевой функции в вершинах симплекса станут достаточно малыми. Степень малости задаётся начальными условиями, определяющими требуемую точность решения задачи.</a:t>
            </a:r>
          </a:p>
        </p:txBody>
      </p:sp>
      <p:sp>
        <p:nvSpPr>
          <p:cNvPr id="104451" name="Rectangle 5">
            <a:extLst>
              <a:ext uri="{FF2B5EF4-FFF2-40B4-BE49-F238E27FC236}">
                <a16:creationId xmlns:a16="http://schemas.microsoft.com/office/drawing/2014/main" id="{C69369F7-91AF-402A-A9C5-3E53DBD19BA0}"/>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4452" name="Object 4">
            <a:extLst>
              <a:ext uri="{FF2B5EF4-FFF2-40B4-BE49-F238E27FC236}">
                <a16:creationId xmlns:a16="http://schemas.microsoft.com/office/drawing/2014/main" id="{8D0F8131-C85D-44CC-A09B-78390039E6F0}"/>
              </a:ext>
            </a:extLst>
          </p:cNvPr>
          <p:cNvGraphicFramePr>
            <a:graphicFrameLocks noChangeAspect="1"/>
          </p:cNvGraphicFramePr>
          <p:nvPr/>
        </p:nvGraphicFramePr>
        <p:xfrm>
          <a:off x="1484313" y="971550"/>
          <a:ext cx="2665412" cy="431800"/>
        </p:xfrm>
        <a:graphic>
          <a:graphicData uri="http://schemas.openxmlformats.org/presentationml/2006/ole">
            <mc:AlternateContent xmlns:mc="http://schemas.openxmlformats.org/markup-compatibility/2006">
              <mc:Choice xmlns:v="urn:schemas-microsoft-com:vml" Requires="v">
                <p:oleObj spid="_x0000_s104453" name="Формула" r:id="rId3" imgW="1409700" imgH="228600" progId="Equation.3">
                  <p:embed/>
                </p:oleObj>
              </mc:Choice>
              <mc:Fallback>
                <p:oleObj name="Формула" r:id="rId3" imgW="14097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971550"/>
                        <a:ext cx="2665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0644A545-E869-43DB-BDEE-13FC01B7411D}"/>
              </a:ext>
            </a:extLst>
          </p:cNvPr>
          <p:cNvSpPr>
            <a:spLocks noGrp="1" noChangeArrowheads="1"/>
          </p:cNvSpPr>
          <p:nvPr>
            <p:ph type="body" idx="1"/>
          </p:nvPr>
        </p:nvSpPr>
        <p:spPr>
          <a:xfrm>
            <a:off x="476250" y="395288"/>
            <a:ext cx="6172200" cy="7707312"/>
          </a:xfrm>
        </p:spPr>
        <p:txBody>
          <a:bodyPr/>
          <a:lstStyle/>
          <a:p>
            <a:pPr eaLnBrk="1" hangingPunct="1"/>
            <a:r>
              <a:rPr lang="ru-RU" altLang="ru-RU" sz="2400"/>
              <a:t>Построение симплекса начинается с задания координат базовой точки  и масштабного множителя α. Верхний индекс (·) означает номер базовой точки или вершины симплекса. Координаты остальных вершин симплекса определяются как</a:t>
            </a:r>
          </a:p>
          <a:p>
            <a:pPr eaLnBrk="1" hangingPunct="1"/>
            <a:r>
              <a:rPr lang="ru-RU" altLang="ru-RU" sz="2400"/>
              <a:t>	</a:t>
            </a:r>
          </a:p>
          <a:p>
            <a:pPr eaLnBrk="1" hangingPunct="1"/>
            <a:endParaRPr lang="ru-RU" altLang="ru-RU" sz="2400"/>
          </a:p>
          <a:p>
            <a:pPr eaLnBrk="1" hangingPunct="1"/>
            <a:endParaRPr lang="ru-RU" altLang="ru-RU" sz="2400"/>
          </a:p>
          <a:p>
            <a:pPr eaLnBrk="1" hangingPunct="1"/>
            <a:endParaRPr lang="ru-RU" altLang="ru-RU" sz="2400"/>
          </a:p>
          <a:p>
            <a:pPr eaLnBrk="1" hangingPunct="1"/>
            <a:r>
              <a:rPr lang="ru-RU" altLang="ru-RU" sz="2400"/>
              <a:t>Величины приращений координат     и   	, зависящие от </a:t>
            </a:r>
            <a:r>
              <a:rPr lang="en-US" altLang="ru-RU" sz="2400" i="1"/>
              <a:t>n </a:t>
            </a:r>
            <a:r>
              <a:rPr lang="ru-RU" altLang="ru-RU" sz="2400"/>
              <a:t>и α, определяются по формулам</a:t>
            </a:r>
          </a:p>
          <a:p>
            <a:pPr eaLnBrk="1" hangingPunct="1"/>
            <a:r>
              <a:rPr lang="ru-RU" altLang="ru-RU" sz="2400"/>
              <a:t>	</a:t>
            </a:r>
          </a:p>
        </p:txBody>
      </p:sp>
      <p:sp>
        <p:nvSpPr>
          <p:cNvPr id="105475" name="Rectangle 5">
            <a:extLst>
              <a:ext uri="{FF2B5EF4-FFF2-40B4-BE49-F238E27FC236}">
                <a16:creationId xmlns:a16="http://schemas.microsoft.com/office/drawing/2014/main" id="{D6B8D847-F2FD-4280-96F3-F62FC78E2FBD}"/>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5476" name="Object 4">
            <a:extLst>
              <a:ext uri="{FF2B5EF4-FFF2-40B4-BE49-F238E27FC236}">
                <a16:creationId xmlns:a16="http://schemas.microsoft.com/office/drawing/2014/main" id="{7A5A19E8-43A3-43EF-A81A-BF3B82144A92}"/>
              </a:ext>
            </a:extLst>
          </p:cNvPr>
          <p:cNvGraphicFramePr>
            <a:graphicFrameLocks noChangeAspect="1"/>
          </p:cNvGraphicFramePr>
          <p:nvPr/>
        </p:nvGraphicFramePr>
        <p:xfrm>
          <a:off x="981075" y="3059113"/>
          <a:ext cx="3311525" cy="1392237"/>
        </p:xfrm>
        <a:graphic>
          <a:graphicData uri="http://schemas.openxmlformats.org/presentationml/2006/ole">
            <mc:AlternateContent xmlns:mc="http://schemas.openxmlformats.org/markup-compatibility/2006">
              <mc:Choice xmlns:v="urn:schemas-microsoft-com:vml" Requires="v">
                <p:oleObj spid="_x0000_s105483" name="Формула" r:id="rId3" imgW="1866900" imgH="787400" progId="Equation.3">
                  <p:embed/>
                </p:oleObj>
              </mc:Choice>
              <mc:Fallback>
                <p:oleObj name="Формула" r:id="rId3" imgW="1866900" imgH="787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3059113"/>
                        <a:ext cx="33115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7" name="Rectangle 7">
            <a:extLst>
              <a:ext uri="{FF2B5EF4-FFF2-40B4-BE49-F238E27FC236}">
                <a16:creationId xmlns:a16="http://schemas.microsoft.com/office/drawing/2014/main" id="{FDE5EB83-45B2-43B1-9FDF-76323EBA857E}"/>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5478" name="Object 6">
            <a:extLst>
              <a:ext uri="{FF2B5EF4-FFF2-40B4-BE49-F238E27FC236}">
                <a16:creationId xmlns:a16="http://schemas.microsoft.com/office/drawing/2014/main" id="{B216F1ED-B702-48D8-BEFF-4F2AE1F24A69}"/>
              </a:ext>
            </a:extLst>
          </p:cNvPr>
          <p:cNvGraphicFramePr>
            <a:graphicFrameLocks noChangeAspect="1"/>
          </p:cNvGraphicFramePr>
          <p:nvPr/>
        </p:nvGraphicFramePr>
        <p:xfrm>
          <a:off x="5732463" y="4821238"/>
          <a:ext cx="312737" cy="395287"/>
        </p:xfrm>
        <a:graphic>
          <a:graphicData uri="http://schemas.openxmlformats.org/presentationml/2006/ole">
            <mc:AlternateContent xmlns:mc="http://schemas.openxmlformats.org/markup-compatibility/2006">
              <mc:Choice xmlns:v="urn:schemas-microsoft-com:vml" Requires="v">
                <p:oleObj spid="_x0000_s105484" name="Формула" r:id="rId5" imgW="164885" imgH="215619" progId="Equation.3">
                  <p:embed/>
                </p:oleObj>
              </mc:Choice>
              <mc:Fallback>
                <p:oleObj name="Формула" r:id="rId5" imgW="164885" imgH="21561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463" y="4821238"/>
                        <a:ext cx="31273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9">
            <a:extLst>
              <a:ext uri="{FF2B5EF4-FFF2-40B4-BE49-F238E27FC236}">
                <a16:creationId xmlns:a16="http://schemas.microsoft.com/office/drawing/2014/main" id="{7232E6D6-59C4-4958-B218-8874B8061A5C}"/>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5480" name="Object 8">
            <a:extLst>
              <a:ext uri="{FF2B5EF4-FFF2-40B4-BE49-F238E27FC236}">
                <a16:creationId xmlns:a16="http://schemas.microsoft.com/office/drawing/2014/main" id="{88CE194B-055B-4811-8939-311DFB8A98BE}"/>
              </a:ext>
            </a:extLst>
          </p:cNvPr>
          <p:cNvGraphicFramePr>
            <a:graphicFrameLocks noChangeAspect="1"/>
          </p:cNvGraphicFramePr>
          <p:nvPr/>
        </p:nvGraphicFramePr>
        <p:xfrm>
          <a:off x="1052513" y="5219700"/>
          <a:ext cx="293687" cy="357188"/>
        </p:xfrm>
        <a:graphic>
          <a:graphicData uri="http://schemas.openxmlformats.org/presentationml/2006/ole">
            <mc:AlternateContent xmlns:mc="http://schemas.openxmlformats.org/markup-compatibility/2006">
              <mc:Choice xmlns:v="urn:schemas-microsoft-com:vml" Requires="v">
                <p:oleObj spid="_x0000_s105485" name="Формула" r:id="rId7" imgW="177569" imgH="215619" progId="Equation.3">
                  <p:embed/>
                </p:oleObj>
              </mc:Choice>
              <mc:Fallback>
                <p:oleObj name="Формула" r:id="rId7" imgW="177569" imgH="21561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513" y="5219700"/>
                        <a:ext cx="2936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81" name="Rectangle 11">
            <a:extLst>
              <a:ext uri="{FF2B5EF4-FFF2-40B4-BE49-F238E27FC236}">
                <a16:creationId xmlns:a16="http://schemas.microsoft.com/office/drawing/2014/main" id="{60AA1E6B-8A9C-4537-B609-BAFF10B32E7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5482" name="Object 10">
            <a:extLst>
              <a:ext uri="{FF2B5EF4-FFF2-40B4-BE49-F238E27FC236}">
                <a16:creationId xmlns:a16="http://schemas.microsoft.com/office/drawing/2014/main" id="{1983C100-186A-44AA-AFF4-643906921CD4}"/>
              </a:ext>
            </a:extLst>
          </p:cNvPr>
          <p:cNvGraphicFramePr>
            <a:graphicFrameLocks noChangeAspect="1"/>
          </p:cNvGraphicFramePr>
          <p:nvPr/>
        </p:nvGraphicFramePr>
        <p:xfrm>
          <a:off x="1589088" y="6011863"/>
          <a:ext cx="2992437" cy="1728787"/>
        </p:xfrm>
        <a:graphic>
          <a:graphicData uri="http://schemas.openxmlformats.org/presentationml/2006/ole">
            <mc:AlternateContent xmlns:mc="http://schemas.openxmlformats.org/markup-compatibility/2006">
              <mc:Choice xmlns:v="urn:schemas-microsoft-com:vml" Requires="v">
                <p:oleObj spid="_x0000_s105486" name="Формула" r:id="rId9" imgW="1676400" imgH="965200" progId="Equation.3">
                  <p:embed/>
                </p:oleObj>
              </mc:Choice>
              <mc:Fallback>
                <p:oleObj name="Формула" r:id="rId9" imgW="1676400" imgH="965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9088" y="6011863"/>
                        <a:ext cx="29924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99EC445C-4F32-4FA3-9BD3-214F7EC52477}"/>
              </a:ext>
            </a:extLst>
          </p:cNvPr>
          <p:cNvSpPr>
            <a:spLocks noGrp="1" noChangeArrowheads="1"/>
          </p:cNvSpPr>
          <p:nvPr>
            <p:ph type="body" idx="1"/>
          </p:nvPr>
        </p:nvSpPr>
        <p:spPr>
          <a:xfrm>
            <a:off x="342900" y="468313"/>
            <a:ext cx="6172200" cy="7705725"/>
          </a:xfrm>
        </p:spPr>
        <p:txBody>
          <a:bodyPr/>
          <a:lstStyle/>
          <a:p>
            <a:pPr eaLnBrk="1" hangingPunct="1">
              <a:lnSpc>
                <a:spcPct val="90000"/>
              </a:lnSpc>
            </a:pPr>
            <a:r>
              <a:rPr lang="ru-RU" altLang="ru-RU" sz="2100"/>
              <a:t>	Величина α выбирается исходя из характеристик решаемой задачи. При α=1 ребра регулярного симплекса имеют единичную длину.</a:t>
            </a:r>
          </a:p>
          <a:p>
            <a:pPr eaLnBrk="1" hangingPunct="1">
              <a:lnSpc>
                <a:spcPct val="90000"/>
              </a:lnSpc>
            </a:pPr>
            <a:r>
              <a:rPr lang="ru-RU" altLang="ru-RU" sz="2100"/>
              <a:t>	Центр тяжести симплекса</a:t>
            </a:r>
          </a:p>
          <a:p>
            <a:pPr eaLnBrk="1" hangingPunct="1">
              <a:lnSpc>
                <a:spcPct val="90000"/>
              </a:lnSpc>
            </a:pPr>
            <a:endParaRPr lang="ru-RU" altLang="ru-RU" sz="2100"/>
          </a:p>
          <a:p>
            <a:pPr eaLnBrk="1" hangingPunct="1">
              <a:lnSpc>
                <a:spcPct val="90000"/>
              </a:lnSpc>
            </a:pPr>
            <a:r>
              <a:rPr lang="ru-RU" altLang="ru-RU" sz="2100"/>
              <a:t>			</a:t>
            </a:r>
          </a:p>
          <a:p>
            <a:pPr eaLnBrk="1" hangingPunct="1">
              <a:lnSpc>
                <a:spcPct val="90000"/>
              </a:lnSpc>
            </a:pPr>
            <a:endParaRPr lang="ru-RU" altLang="ru-RU" sz="2100"/>
          </a:p>
          <a:p>
            <a:pPr eaLnBrk="1" hangingPunct="1">
              <a:lnSpc>
                <a:spcPct val="90000"/>
              </a:lnSpc>
            </a:pPr>
            <a:r>
              <a:rPr lang="ru-RU" altLang="ru-RU" sz="2100"/>
              <a:t>Все точки прямой, проходящие через центр тяжести симплекса и         вершину симплекса, лежат на прямой</a:t>
            </a:r>
          </a:p>
          <a:p>
            <a:pPr eaLnBrk="1" hangingPunct="1">
              <a:lnSpc>
                <a:spcPct val="90000"/>
              </a:lnSpc>
            </a:pPr>
            <a:r>
              <a:rPr lang="ru-RU" altLang="ru-RU" sz="2100"/>
              <a:t>		</a:t>
            </a:r>
          </a:p>
          <a:p>
            <a:pPr eaLnBrk="1" hangingPunct="1">
              <a:lnSpc>
                <a:spcPct val="90000"/>
              </a:lnSpc>
            </a:pPr>
            <a:r>
              <a:rPr lang="ru-RU" altLang="ru-RU" sz="2100"/>
              <a:t>Исходной точке  соответствует значение λ=0, центру тяжести  соответствует λ=1. Новая вершина регулярного симплекса получается при λ=2 и определяется соотношением</a:t>
            </a:r>
          </a:p>
          <a:p>
            <a:pPr eaLnBrk="1" hangingPunct="1">
              <a:lnSpc>
                <a:spcPct val="90000"/>
              </a:lnSpc>
            </a:pPr>
            <a:r>
              <a:rPr lang="ru-RU" altLang="ru-RU" sz="2100"/>
              <a:t>		</a:t>
            </a:r>
          </a:p>
        </p:txBody>
      </p:sp>
      <p:sp>
        <p:nvSpPr>
          <p:cNvPr id="106499" name="Rectangle 5">
            <a:extLst>
              <a:ext uri="{FF2B5EF4-FFF2-40B4-BE49-F238E27FC236}">
                <a16:creationId xmlns:a16="http://schemas.microsoft.com/office/drawing/2014/main" id="{A0874462-B102-452A-80AD-D27B4C6DE7A3}"/>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6500" name="Object 4">
            <a:extLst>
              <a:ext uri="{FF2B5EF4-FFF2-40B4-BE49-F238E27FC236}">
                <a16:creationId xmlns:a16="http://schemas.microsoft.com/office/drawing/2014/main" id="{8ED0763C-F40B-4126-A5AF-C3AA0D7882FD}"/>
              </a:ext>
            </a:extLst>
          </p:cNvPr>
          <p:cNvGraphicFramePr>
            <a:graphicFrameLocks noChangeAspect="1"/>
          </p:cNvGraphicFramePr>
          <p:nvPr/>
        </p:nvGraphicFramePr>
        <p:xfrm>
          <a:off x="1844675" y="2124075"/>
          <a:ext cx="1512888" cy="965200"/>
        </p:xfrm>
        <a:graphic>
          <a:graphicData uri="http://schemas.openxmlformats.org/presentationml/2006/ole">
            <mc:AlternateContent xmlns:mc="http://schemas.openxmlformats.org/markup-compatibility/2006">
              <mc:Choice xmlns:v="urn:schemas-microsoft-com:vml" Requires="v">
                <p:oleObj spid="_x0000_s106507" name="Формула" r:id="rId3" imgW="863225" imgH="545863" progId="Equation.3">
                  <p:embed/>
                </p:oleObj>
              </mc:Choice>
              <mc:Fallback>
                <p:oleObj name="Формула" r:id="rId3" imgW="863225" imgH="54586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2124075"/>
                        <a:ext cx="15128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1" name="Rectangle 7">
            <a:extLst>
              <a:ext uri="{FF2B5EF4-FFF2-40B4-BE49-F238E27FC236}">
                <a16:creationId xmlns:a16="http://schemas.microsoft.com/office/drawing/2014/main" id="{AF61A8E4-F655-485F-83CE-397DB6E99EA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6502" name="Object 6">
            <a:extLst>
              <a:ext uri="{FF2B5EF4-FFF2-40B4-BE49-F238E27FC236}">
                <a16:creationId xmlns:a16="http://schemas.microsoft.com/office/drawing/2014/main" id="{077DA7C7-2758-46AF-9815-E918358BCD88}"/>
              </a:ext>
            </a:extLst>
          </p:cNvPr>
          <p:cNvGraphicFramePr>
            <a:graphicFrameLocks noChangeAspect="1"/>
          </p:cNvGraphicFramePr>
          <p:nvPr/>
        </p:nvGraphicFramePr>
        <p:xfrm>
          <a:off x="3500438" y="3348038"/>
          <a:ext cx="433387" cy="355600"/>
        </p:xfrm>
        <a:graphic>
          <a:graphicData uri="http://schemas.openxmlformats.org/presentationml/2006/ole">
            <mc:AlternateContent xmlns:mc="http://schemas.openxmlformats.org/markup-compatibility/2006">
              <mc:Choice xmlns:v="urn:schemas-microsoft-com:vml" Requires="v">
                <p:oleObj spid="_x0000_s106508" name="Формула" r:id="rId5" imgW="253780" imgH="203024" progId="Equation.3">
                  <p:embed/>
                </p:oleObj>
              </mc:Choice>
              <mc:Fallback>
                <p:oleObj name="Формула" r:id="rId5" imgW="253780" imgH="2030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3348038"/>
                        <a:ext cx="433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3" name="Rectangle 9">
            <a:extLst>
              <a:ext uri="{FF2B5EF4-FFF2-40B4-BE49-F238E27FC236}">
                <a16:creationId xmlns:a16="http://schemas.microsoft.com/office/drawing/2014/main" id="{EED5913B-0378-40C0-A79E-1815A8B6A709}"/>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6504" name="Object 8">
            <a:extLst>
              <a:ext uri="{FF2B5EF4-FFF2-40B4-BE49-F238E27FC236}">
                <a16:creationId xmlns:a16="http://schemas.microsoft.com/office/drawing/2014/main" id="{FE0103FC-41E5-42D4-93EE-169E9DC32359}"/>
              </a:ext>
            </a:extLst>
          </p:cNvPr>
          <p:cNvGraphicFramePr>
            <a:graphicFrameLocks noChangeAspect="1"/>
          </p:cNvGraphicFramePr>
          <p:nvPr/>
        </p:nvGraphicFramePr>
        <p:xfrm>
          <a:off x="1557338" y="3924300"/>
          <a:ext cx="3062287" cy="503238"/>
        </p:xfrm>
        <a:graphic>
          <a:graphicData uri="http://schemas.openxmlformats.org/presentationml/2006/ole">
            <mc:AlternateContent xmlns:mc="http://schemas.openxmlformats.org/markup-compatibility/2006">
              <mc:Choice xmlns:v="urn:schemas-microsoft-com:vml" Requires="v">
                <p:oleObj spid="_x0000_s106509" name="Формула" r:id="rId7" imgW="1485900" imgH="241300" progId="Equation.3">
                  <p:embed/>
                </p:oleObj>
              </mc:Choice>
              <mc:Fallback>
                <p:oleObj name="Формула" r:id="rId7" imgW="1485900" imgH="2413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338" y="3924300"/>
                        <a:ext cx="30622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5" name="Rectangle 11">
            <a:extLst>
              <a:ext uri="{FF2B5EF4-FFF2-40B4-BE49-F238E27FC236}">
                <a16:creationId xmlns:a16="http://schemas.microsoft.com/office/drawing/2014/main" id="{A6D67C33-4524-4A6C-AA58-0E0FA27CF674}"/>
              </a:ext>
            </a:extLst>
          </p:cNvPr>
          <p:cNvSpPr>
            <a:spLocks noChangeArrowheads="1"/>
          </p:cNvSpPr>
          <p:nvPr/>
        </p:nvSpPr>
        <p:spPr bwMode="auto">
          <a:xfrm>
            <a:off x="0" y="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graphicFrame>
        <p:nvGraphicFramePr>
          <p:cNvPr id="106506" name="Object 10">
            <a:extLst>
              <a:ext uri="{FF2B5EF4-FFF2-40B4-BE49-F238E27FC236}">
                <a16:creationId xmlns:a16="http://schemas.microsoft.com/office/drawing/2014/main" id="{3C925206-35D0-45C0-BB48-6DA2DF7DB4E0}"/>
              </a:ext>
            </a:extLst>
          </p:cNvPr>
          <p:cNvGraphicFramePr>
            <a:graphicFrameLocks noChangeAspect="1"/>
          </p:cNvGraphicFramePr>
          <p:nvPr/>
        </p:nvGraphicFramePr>
        <p:xfrm>
          <a:off x="1773238" y="5940425"/>
          <a:ext cx="2787650" cy="503238"/>
        </p:xfrm>
        <a:graphic>
          <a:graphicData uri="http://schemas.openxmlformats.org/presentationml/2006/ole">
            <mc:AlternateContent xmlns:mc="http://schemas.openxmlformats.org/markup-compatibility/2006">
              <mc:Choice xmlns:v="urn:schemas-microsoft-com:vml" Requires="v">
                <p:oleObj spid="_x0000_s106510" name="Формула" r:id="rId9" imgW="1384300" imgH="254000" progId="Equation.3">
                  <p:embed/>
                </p:oleObj>
              </mc:Choice>
              <mc:Fallback>
                <p:oleObj name="Формула" r:id="rId9" imgW="1384300" imgH="2540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3238" y="5940425"/>
                        <a:ext cx="2787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F8DF5DEB-21C3-4E07-B17F-5B8BDCB71D23}"/>
              </a:ext>
            </a:extLst>
          </p:cNvPr>
          <p:cNvSpPr>
            <a:spLocks noGrp="1" noChangeArrowheads="1"/>
          </p:cNvSpPr>
          <p:nvPr>
            <p:ph type="body" idx="1"/>
          </p:nvPr>
        </p:nvSpPr>
        <p:spPr>
          <a:xfrm>
            <a:off x="342900" y="468313"/>
            <a:ext cx="6172200" cy="7705725"/>
          </a:xfrm>
        </p:spPr>
        <p:txBody>
          <a:bodyPr/>
          <a:lstStyle/>
          <a:p>
            <a:pPr eaLnBrk="1" hangingPunct="1">
              <a:lnSpc>
                <a:spcPct val="80000"/>
              </a:lnSpc>
            </a:pPr>
            <a:r>
              <a:rPr lang="ru-RU" altLang="ru-RU" sz="2000"/>
              <a:t>К достоинствам можно отнести следующие свойства:</a:t>
            </a:r>
          </a:p>
          <a:p>
            <a:pPr eaLnBrk="1" hangingPunct="1">
              <a:lnSpc>
                <a:spcPct val="80000"/>
              </a:lnSpc>
            </a:pPr>
            <a:r>
              <a:rPr lang="ru-RU" altLang="ru-RU" sz="2000"/>
              <a:t>Алгоритм достаточно прост с точки зрения написания программы расчёта.</a:t>
            </a:r>
          </a:p>
          <a:p>
            <a:pPr eaLnBrk="1" hangingPunct="1">
              <a:lnSpc>
                <a:spcPct val="80000"/>
              </a:lnSpc>
            </a:pPr>
            <a:r>
              <a:rPr lang="ru-RU" altLang="ru-RU" sz="2000"/>
              <a:t>Алгоритм не требует большого объёма памяти – хранится информация о координатах (</a:t>
            </a:r>
            <a:r>
              <a:rPr lang="en-US" altLang="ru-RU" sz="2000" i="1"/>
              <a:t>n</a:t>
            </a:r>
            <a:r>
              <a:rPr lang="ru-RU" altLang="ru-RU" sz="2000" i="1"/>
              <a:t>+</a:t>
            </a:r>
            <a:r>
              <a:rPr lang="ru-RU" altLang="ru-RU" sz="2000"/>
              <a:t>1)-ой вершине симплекса.</a:t>
            </a:r>
          </a:p>
          <a:p>
            <a:pPr eaLnBrk="1" hangingPunct="1">
              <a:lnSpc>
                <a:spcPct val="80000"/>
              </a:lnSpc>
            </a:pPr>
            <a:r>
              <a:rPr lang="ru-RU" altLang="ru-RU" sz="2000"/>
              <a:t>Алгоритм мало чувствителен к ошибкам вычисления значений целевой функции, так как при его реализации оперируют с наибольшими значениями целевой функции в вершинах симплекса, а не с наименьшими.</a:t>
            </a:r>
          </a:p>
          <a:p>
            <a:pPr eaLnBrk="1" hangingPunct="1">
              <a:lnSpc>
                <a:spcPct val="80000"/>
              </a:lnSpc>
            </a:pPr>
            <a:r>
              <a:rPr lang="ru-RU" altLang="ru-RU" sz="2000"/>
              <a:t>К недостаткам следует отнести следующее:</a:t>
            </a:r>
          </a:p>
          <a:p>
            <a:pPr eaLnBrk="1" hangingPunct="1">
              <a:lnSpc>
                <a:spcPct val="80000"/>
              </a:lnSpc>
            </a:pPr>
            <a:r>
              <a:rPr lang="ru-RU" altLang="ru-RU" sz="2000"/>
              <a:t>Алгоритм достаточно медленный, так как информация, полученная на предшествующих итерациях, никак не используется на текущей итерации.</a:t>
            </a:r>
          </a:p>
          <a:p>
            <a:pPr eaLnBrk="1" hangingPunct="1">
              <a:lnSpc>
                <a:spcPct val="80000"/>
              </a:lnSpc>
            </a:pPr>
            <a:r>
              <a:rPr lang="ru-RU" altLang="ru-RU" sz="2000"/>
              <a:t>В алгоритме не предусмотрен простой способ расширения симплекса, не требующего пересчёта значений целевой функции во всех вершинах образца. Уменьшение размеров симплекса может происходить при движении в узком «овраге» или по «хребту» поверхности отражающей целевую функцию. При выходе из «оврага» (или «хребта») дальнейший поиск ведется в условиях уменьшенного шага.</a:t>
            </a:r>
          </a:p>
          <a:p>
            <a:pPr eaLnBrk="1" hangingPunct="1">
              <a:lnSpc>
                <a:spcPct val="80000"/>
              </a:lnSpc>
            </a:pPr>
            <a:r>
              <a:rPr lang="ru-RU" altLang="ru-RU" sz="2000"/>
              <a:t>Возможны трудности с масштабированием переменных. Желательно все переменные отмасштабировать таким образом, чтобы они имели сопоставимые по величине значения.</a:t>
            </a:r>
          </a:p>
          <a:p>
            <a:pPr eaLnBrk="1" hangingPunct="1">
              <a:lnSpc>
                <a:spcPct val="80000"/>
              </a:lnSpc>
            </a:pPr>
            <a:endParaRPr lang="ru-RU" altLang="ru-RU" sz="1700"/>
          </a:p>
        </p:txBody>
      </p:sp>
    </p:spTree>
  </p:cSld>
  <p:clrMapOvr>
    <a:masterClrMapping/>
  </p:clrMapOvr>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5339</TotalTime>
  <Words>6614</Words>
  <Application>Microsoft Office PowerPoint</Application>
  <PresentationFormat>Экран (4:3)</PresentationFormat>
  <Paragraphs>664</Paragraphs>
  <Slides>113</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3</vt:i4>
      </vt:variant>
      <vt:variant>
        <vt:lpstr>Внедренные серверы OLE</vt:lpstr>
      </vt:variant>
      <vt:variant>
        <vt:i4>3</vt:i4>
      </vt:variant>
      <vt:variant>
        <vt:lpstr>Заголовки слайдов</vt:lpstr>
      </vt:variant>
      <vt:variant>
        <vt:i4>113</vt:i4>
      </vt:variant>
    </vt:vector>
  </HeadingPairs>
  <TitlesOfParts>
    <vt:vector size="125" baseType="lpstr">
      <vt:lpstr>Arial</vt:lpstr>
      <vt:lpstr>Garamond</vt:lpstr>
      <vt:lpstr>Wingdings</vt:lpstr>
      <vt:lpstr>Calibri</vt:lpstr>
      <vt:lpstr>Times New Roman</vt:lpstr>
      <vt:lpstr>Tahoma</vt:lpstr>
      <vt:lpstr>Край</vt:lpstr>
      <vt:lpstr>Клен</vt:lpstr>
      <vt:lpstr>Океан</vt:lpstr>
      <vt:lpstr>Microsoft Equation 3.0</vt:lpstr>
      <vt:lpstr>CorelDRAW 12.0 Graphic</vt:lpstr>
      <vt:lpstr>CorelDRAW.Graphic.12</vt:lpstr>
      <vt:lpstr>Презентация PowerPoint</vt:lpstr>
      <vt:lpstr>Общие оценки задач оптимизации</vt:lpstr>
      <vt:lpstr>Презентация PowerPoint</vt:lpstr>
      <vt:lpstr>Этапы решения задачи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Методы исключения интервалов. </vt:lpstr>
      <vt:lpstr>Алгоритмы нахождения локального минимума методом сокращения интервала поиска</vt:lpstr>
      <vt:lpstr>1. Метод  дихотомии</vt:lpstr>
      <vt:lpstr>Презентация PowerPoint</vt:lpstr>
      <vt:lpstr>Презентация PowerPoint</vt:lpstr>
      <vt:lpstr>Алгоритм: метод дихотомии</vt:lpstr>
      <vt:lpstr>2. Метод деления отрезка пополам. </vt:lpstr>
      <vt:lpstr>Возможные положения минимума функции</vt:lpstr>
      <vt:lpstr>Презентация PowerPoint</vt:lpstr>
      <vt:lpstr>Алгоритм: метод деление отрезка пополам. </vt:lpstr>
      <vt:lpstr>3. Метод золотого сечения.</vt:lpstr>
      <vt:lpstr>Презентация PowerPoint</vt:lpstr>
      <vt:lpstr>Презентация PowerPoint</vt:lpstr>
      <vt:lpstr>Алгоритм: золотое сечение. </vt:lpstr>
      <vt:lpstr>Презентация PowerPoint</vt:lpstr>
      <vt:lpstr>Презентация PowerPoint</vt:lpstr>
      <vt:lpstr>1. Метод с использованием квадратичной аппроксимации.</vt:lpstr>
      <vt:lpstr>Метод с использованием квадратичной аппроксимации.</vt:lpstr>
      <vt:lpstr>Алгоритм Пауэлла</vt:lpstr>
      <vt:lpstr>Презентация PowerPoint</vt:lpstr>
      <vt:lpstr>Презентация PowerPoint</vt:lpstr>
      <vt:lpstr>1. Метод Ньютона – Рафсона</vt:lpstr>
      <vt:lpstr>Презентация PowerPoint</vt:lpstr>
      <vt:lpstr>Презентация PowerPoint</vt:lpstr>
      <vt:lpstr>2. Метод с использованием кубической аппроксимации.</vt:lpstr>
      <vt:lpstr>Презентация PowerPoint</vt:lpstr>
      <vt:lpstr>Презентация PowerPoint</vt:lpstr>
      <vt:lpstr>Презентация PowerPoint</vt:lpstr>
      <vt:lpstr>Алгоритм метода кубической аппроксимации.</vt:lpstr>
      <vt:lpstr>Презентация PowerPoint</vt:lpstr>
      <vt:lpstr>Презентация PowerPoint</vt:lpstr>
      <vt:lpstr>Презентация PowerPoint</vt:lpstr>
      <vt:lpstr>Презентация PowerPoint</vt:lpstr>
      <vt:lpstr>Общая постановка задачи</vt:lpstr>
      <vt:lpstr>Презентация PowerPoint</vt:lpstr>
      <vt:lpstr>Презентация PowerPoint</vt:lpstr>
      <vt:lpstr>Презентация PowerPoint</vt:lpstr>
      <vt:lpstr>Презентация PowerPoint</vt:lpstr>
      <vt:lpstr>Классы методов безусловной оптимизации</vt:lpstr>
      <vt:lpstr>Преобразование задачи </vt:lpstr>
      <vt:lpstr>Презентация PowerPoint</vt:lpstr>
      <vt:lpstr>Презентация PowerPoint</vt:lpstr>
      <vt:lpstr>Методические предпосылки решения задачи</vt:lpstr>
      <vt:lpstr>Нахождение минимума многомерной функции.</vt:lpstr>
      <vt:lpstr>Презентация PowerPoint</vt:lpstr>
      <vt:lpstr>Метод покоординатного  спуска</vt:lpstr>
      <vt:lpstr>Презентация PowerPoint</vt:lpstr>
      <vt:lpstr>Алгоритм метода покоординатного спуска</vt:lpstr>
      <vt:lpstr>2. Метод Хука-Дживса </vt:lpstr>
      <vt:lpstr>Презентация PowerPoint</vt:lpstr>
      <vt:lpstr>Презентация PowerPoint</vt:lpstr>
      <vt:lpstr>Алгоритм Хука-Дживса</vt:lpstr>
      <vt:lpstr>Презентация PowerPoint</vt:lpstr>
      <vt:lpstr>3. Метод сопряженных направлений.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 Метод сопряженных направлений Пауэла.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 Коши. </vt:lpstr>
      <vt:lpstr>Презентация PowerPoint</vt:lpstr>
      <vt:lpstr>Презентация PowerPoint</vt:lpstr>
      <vt:lpstr>Презентация PowerPoint</vt:lpstr>
      <vt:lpstr>Презентация PowerPoint</vt:lpstr>
      <vt:lpstr>Алгоритм  метода Коши</vt:lpstr>
      <vt:lpstr>Презентация PowerPoint</vt:lpstr>
      <vt:lpstr>Метод Ньютона. </vt:lpstr>
      <vt:lpstr>Презентация PowerPoint</vt:lpstr>
      <vt:lpstr>5. Симплекс-метод</vt:lpstr>
      <vt:lpstr>Процедура преобразования симплекса</vt:lpstr>
      <vt:lpstr>Презентация PowerPoint</vt:lpstr>
      <vt:lpstr>Презентация PowerPoint</vt:lpstr>
      <vt:lpstr>Презентация PowerPoint</vt:lpstr>
      <vt:lpstr>Презентация PowerPoint</vt:lpstr>
      <vt:lpstr>Презентация PowerPoint</vt:lpstr>
      <vt:lpstr>Преобразование симплекса (метод Нелдера-Мида) </vt:lpstr>
      <vt:lpstr>Презентация PowerPoint</vt:lpstr>
      <vt:lpstr>Презентация PowerPoint</vt:lpstr>
      <vt:lpstr>  </vt:lpstr>
      <vt:lpstr>Метод градиентного спуска</vt:lpstr>
      <vt:lpstr>Методы оптимизации в задачах с ограничениями. </vt:lpstr>
      <vt:lpstr>Презентация PowerPoint</vt:lpstr>
      <vt:lpstr>Презентация PowerPoint</vt:lpstr>
      <vt:lpstr>Метод штрафных функций</vt:lpstr>
      <vt:lpstr>Презентация PowerPoint</vt:lpstr>
      <vt:lpstr>Метод внешних штрафных функций</vt:lpstr>
      <vt:lpstr>Презентация PowerPoint</vt:lpstr>
      <vt:lpstr>Метод внутренних штрафных функций</vt:lpstr>
      <vt:lpstr>Презентация PowerPoint</vt:lpstr>
    </vt:vector>
  </TitlesOfParts>
  <Company>Nogroup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Nobody</dc:creator>
  <cp:lastModifiedBy>Игорь Кунов</cp:lastModifiedBy>
  <cp:revision>141</cp:revision>
  <dcterms:created xsi:type="dcterms:W3CDTF">2009-01-07T13:03:48Z</dcterms:created>
  <dcterms:modified xsi:type="dcterms:W3CDTF">2020-03-22T08:33:49Z</dcterms:modified>
</cp:coreProperties>
</file>